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llart.by/images/gallery/Hudogniki/Kuingi/1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201025" cy="60674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6357958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Архип Иванович Куинджи. «Ранняя весна»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bibl.ru/pars_docs/refs/120/119600/119600_html_m1a0b4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160336"/>
            <a:ext cx="4454865" cy="57889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4008" y="332656"/>
            <a:ext cx="40719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Георгий Алексеевич </a:t>
            </a:r>
            <a:r>
              <a:rPr lang="ru-RU" sz="3600" b="1" dirty="0" err="1" smtClean="0"/>
              <a:t>Скребицкий</a:t>
            </a:r>
            <a:endParaRPr lang="ru-RU" sz="3600" b="1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1903-1964</a:t>
            </a:r>
            <a:endParaRPr lang="ru-RU" sz="3600" dirty="0"/>
          </a:p>
        </p:txBody>
      </p:sp>
      <p:pic>
        <p:nvPicPr>
          <p:cNvPr id="1026" name="Picture 2" descr="https://img.labirint.ru/images/comments_pic/1723/2_e6515f1799fbd10a60eb324ca0f74e13_14969148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81" t="2274" r="4775" b="7899"/>
          <a:stretch/>
        </p:blipFill>
        <p:spPr bwMode="auto">
          <a:xfrm rot="309020">
            <a:off x="5128978" y="3813119"/>
            <a:ext cx="3870527" cy="2790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7" descr="https://im0-tub-ru.yandex.net/i?id=a123beaafac7e73ee2d08ba3fd47cfef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9" descr="https://im0-tub-ru.yandex.net/i?id=a123beaafac7e73ee2d08ba3fd47cfef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http://ic.pics.livejournal.com/poleevat/76647370/32211/32211_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77867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РЕФЛЕКСИЯ</a:t>
            </a:r>
          </a:p>
          <a:p>
            <a:endParaRPr lang="ru-RU" dirty="0" smtClean="0"/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Я узнал(а) …</a:t>
            </a:r>
          </a:p>
          <a:p>
            <a:endParaRPr lang="ru-RU" sz="5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Я вспомнил(а)….</a:t>
            </a:r>
          </a:p>
          <a:p>
            <a:endParaRPr lang="ru-RU" sz="5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Я смог(</a:t>
            </a:r>
            <a:r>
              <a:rPr lang="ru-RU" sz="5400" b="1" dirty="0" err="1" smtClean="0">
                <a:solidFill>
                  <a:schemeClr val="accent2">
                    <a:lumMod val="50000"/>
                  </a:schemeClr>
                </a:solidFill>
              </a:rPr>
              <a:t>ла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449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bibl.ru/pars_docs/refs/120/119600/119600_html_m1a0b4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573" y="312349"/>
            <a:ext cx="1891397" cy="24578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84" y="2852935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Георгий Алексеевич </a:t>
            </a:r>
          </a:p>
          <a:p>
            <a:pPr algn="ctr"/>
            <a:r>
              <a:rPr lang="ru-RU" sz="2000" b="1" dirty="0" err="1" smtClean="0"/>
              <a:t>Скребицкий</a:t>
            </a:r>
            <a:endParaRPr lang="ru-RU" sz="2000" dirty="0" smtClean="0"/>
          </a:p>
          <a:p>
            <a:pPr algn="ctr"/>
            <a:r>
              <a:rPr lang="ru-RU" sz="2000" dirty="0" smtClean="0"/>
              <a:t>1903-1964</a:t>
            </a:r>
            <a:endParaRPr lang="ru-RU" sz="2000" dirty="0"/>
          </a:p>
        </p:txBody>
      </p:sp>
      <p:pic>
        <p:nvPicPr>
          <p:cNvPr id="1026" name="Picture 2" descr="https://img.labirint.ru/images/comments_pic/1723/2_e6515f1799fbd10a60eb324ca0f74e13_14969148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81" t="2274" r="4775" b="7899"/>
          <a:stretch/>
        </p:blipFill>
        <p:spPr bwMode="auto">
          <a:xfrm rot="641017">
            <a:off x="4976479" y="382274"/>
            <a:ext cx="4066699" cy="2931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0173">
            <a:off x="5364852" y="2878097"/>
            <a:ext cx="3054041" cy="384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7" descr="https://im0-tub-ru.yandex.net/i?id=a123beaafac7e73ee2d08ba3fd47cfef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9" descr="https://im0-tub-ru.yandex.net/i?id=a123beaafac7e73ee2d08ba3fd47cfef&amp;n=1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55"/>
          <a:stretch/>
        </p:blipFill>
        <p:spPr bwMode="auto">
          <a:xfrm rot="21269825">
            <a:off x="2670537" y="3087835"/>
            <a:ext cx="2574543" cy="3687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09" b="3247"/>
          <a:stretch/>
        </p:blipFill>
        <p:spPr bwMode="auto">
          <a:xfrm rot="378466">
            <a:off x="137506" y="3821806"/>
            <a:ext cx="2228346" cy="2930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http://ic.pics.livejournal.com/poleevat/76647370/32211/32211_9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2841">
            <a:off x="2853669" y="455320"/>
            <a:ext cx="2066899" cy="2667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43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allart.by/images/gallery/Hudogniki/Kuingi/1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731393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857628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Пейзаж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картина, изображающая природу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bibl.ru/pars_docs/refs/120/119600/119600_html_m1a0b4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071966" cy="52913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57752" y="1214422"/>
            <a:ext cx="407196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Георгий Алексеевич </a:t>
            </a:r>
            <a:r>
              <a:rPr lang="ru-RU" sz="5400" b="1" dirty="0" err="1" smtClean="0"/>
              <a:t>Скребицкий</a:t>
            </a:r>
            <a:endParaRPr lang="ru-RU" sz="5400" b="1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1903-1964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8926" y="14285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деревья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9" name="Picture 5" descr="http://www.stihi.ru/pics/2013/05/10/20.jpg"/>
          <p:cNvPicPr>
            <a:picLocks noChangeAspect="1" noChangeArrowheads="1"/>
          </p:cNvPicPr>
          <p:nvPr/>
        </p:nvPicPr>
        <p:blipFill>
          <a:blip r:embed="rId2" cstate="print"/>
          <a:srcRect r="51144"/>
          <a:stretch>
            <a:fillRect/>
          </a:stretch>
        </p:blipFill>
        <p:spPr bwMode="auto">
          <a:xfrm>
            <a:off x="571472" y="285728"/>
            <a:ext cx="1945609" cy="2643206"/>
          </a:xfrm>
          <a:prstGeom prst="rect">
            <a:avLst/>
          </a:prstGeom>
          <a:noFill/>
        </p:spPr>
      </p:pic>
      <p:pic>
        <p:nvPicPr>
          <p:cNvPr id="1035" name="Picture 11" descr="http://rose-club.ru/foto4.png?i=12521&amp;k=kak-viglyadit-osina-vesnoj-foto"/>
          <p:cNvPicPr>
            <a:picLocks noChangeAspect="1" noChangeArrowheads="1"/>
          </p:cNvPicPr>
          <p:nvPr/>
        </p:nvPicPr>
        <p:blipFill>
          <a:blip r:embed="rId3" cstate="print"/>
          <a:srcRect l="24929"/>
          <a:stretch>
            <a:fillRect/>
          </a:stretch>
        </p:blipFill>
        <p:spPr bwMode="auto">
          <a:xfrm>
            <a:off x="3571868" y="857232"/>
            <a:ext cx="2357454" cy="2649625"/>
          </a:xfrm>
          <a:prstGeom prst="rect">
            <a:avLst/>
          </a:prstGeom>
          <a:noFill/>
        </p:spPr>
      </p:pic>
      <p:pic>
        <p:nvPicPr>
          <p:cNvPr id="1037" name="Picture 13" descr="http://s2.fotokto.ru/photo/full/298/2986067.jpg"/>
          <p:cNvPicPr>
            <a:picLocks noChangeAspect="1" noChangeArrowheads="1"/>
          </p:cNvPicPr>
          <p:nvPr/>
        </p:nvPicPr>
        <p:blipFill>
          <a:blip r:embed="rId4" cstate="print"/>
          <a:srcRect l="35138" t="5642" r="15040"/>
          <a:stretch>
            <a:fillRect/>
          </a:stretch>
        </p:blipFill>
        <p:spPr bwMode="auto">
          <a:xfrm>
            <a:off x="6215074" y="214290"/>
            <a:ext cx="2214578" cy="2794905"/>
          </a:xfrm>
          <a:prstGeom prst="rect">
            <a:avLst/>
          </a:prstGeom>
          <a:noFill/>
        </p:spPr>
      </p:pic>
      <p:pic>
        <p:nvPicPr>
          <p:cNvPr id="1039" name="Picture 15" descr="http://img-fotki.yandex.ru/get/6101/79855262.2a9/0_7c55a_5aa3bbaf_XL.jpg"/>
          <p:cNvPicPr>
            <a:picLocks noChangeAspect="1" noChangeArrowheads="1"/>
          </p:cNvPicPr>
          <p:nvPr/>
        </p:nvPicPr>
        <p:blipFill>
          <a:blip r:embed="rId5" cstate="print"/>
          <a:srcRect l="41096" b="26369"/>
          <a:stretch>
            <a:fillRect/>
          </a:stretch>
        </p:blipFill>
        <p:spPr bwMode="auto">
          <a:xfrm>
            <a:off x="285720" y="3429000"/>
            <a:ext cx="3124167" cy="2928958"/>
          </a:xfrm>
          <a:prstGeom prst="rect">
            <a:avLst/>
          </a:prstGeom>
          <a:noFill/>
        </p:spPr>
      </p:pic>
      <p:pic>
        <p:nvPicPr>
          <p:cNvPr id="1041" name="Picture 17" descr="http://kiora.s3-eu-west-1.amazonaws.com/wp-content/uploads/isaevsad.ru/files/2015/02/12203947/allegro-derevo.jpg"/>
          <p:cNvPicPr>
            <a:picLocks noChangeAspect="1" noChangeArrowheads="1"/>
          </p:cNvPicPr>
          <p:nvPr/>
        </p:nvPicPr>
        <p:blipFill>
          <a:blip r:embed="rId6" cstate="print"/>
          <a:srcRect t="5263" b="5263"/>
          <a:stretch>
            <a:fillRect/>
          </a:stretch>
        </p:blipFill>
        <p:spPr bwMode="auto">
          <a:xfrm>
            <a:off x="6215074" y="3429000"/>
            <a:ext cx="2571768" cy="306807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071934" y="350043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осина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292893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берёза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2928934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тополь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628652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яблоня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000892" y="645789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груша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8926" y="14285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кустарники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s://lavimidj.ru/images/hello_html_m61166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928670"/>
            <a:ext cx="6388080" cy="47910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5857892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черёмуха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14285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травы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childpages.ru/wp-content/uploads/2017/03/podsnezhnik.jpg"/>
          <p:cNvPicPr>
            <a:picLocks noChangeAspect="1" noChangeArrowheads="1"/>
          </p:cNvPicPr>
          <p:nvPr/>
        </p:nvPicPr>
        <p:blipFill>
          <a:blip r:embed="rId2" cstate="print"/>
          <a:srcRect l="8340" r="6593"/>
          <a:stretch>
            <a:fillRect/>
          </a:stretch>
        </p:blipFill>
        <p:spPr bwMode="auto">
          <a:xfrm>
            <a:off x="142844" y="214290"/>
            <a:ext cx="3319486" cy="2928958"/>
          </a:xfrm>
          <a:prstGeom prst="rect">
            <a:avLst/>
          </a:prstGeom>
          <a:noFill/>
        </p:spPr>
      </p:pic>
      <p:pic>
        <p:nvPicPr>
          <p:cNvPr id="18436" name="Picture 4" descr="http://rose-club.ru/foto14.png?i=13007&amp;k=kak-viglyadit-cvetok-medunica-foto"/>
          <p:cNvPicPr>
            <a:picLocks noChangeAspect="1" noChangeArrowheads="1"/>
          </p:cNvPicPr>
          <p:nvPr/>
        </p:nvPicPr>
        <p:blipFill>
          <a:blip r:embed="rId3" cstate="print"/>
          <a:srcRect l="10001"/>
          <a:stretch>
            <a:fillRect/>
          </a:stretch>
        </p:blipFill>
        <p:spPr bwMode="auto">
          <a:xfrm>
            <a:off x="5429256" y="285728"/>
            <a:ext cx="3428992" cy="2857520"/>
          </a:xfrm>
          <a:prstGeom prst="rect">
            <a:avLst/>
          </a:prstGeom>
          <a:noFill/>
        </p:spPr>
      </p:pic>
      <p:pic>
        <p:nvPicPr>
          <p:cNvPr id="18438" name="Picture 6" descr="http://traffic-moscow.ru/img/kaluzhnitsa-bolotnaya-lyagushachya-trava-2.jpg"/>
          <p:cNvPicPr>
            <a:picLocks noChangeAspect="1" noChangeArrowheads="1"/>
          </p:cNvPicPr>
          <p:nvPr/>
        </p:nvPicPr>
        <p:blipFill>
          <a:blip r:embed="rId4" cstate="print"/>
          <a:srcRect l="12188" t="11257" r="14687"/>
          <a:stretch>
            <a:fillRect/>
          </a:stretch>
        </p:blipFill>
        <p:spPr bwMode="auto">
          <a:xfrm>
            <a:off x="2571736" y="3357562"/>
            <a:ext cx="3643338" cy="2945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314324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подснежник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2264" y="314324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медуница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621508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калужница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571612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ярус = этаж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36" y="1000108"/>
            <a:ext cx="80082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1714489"/>
          <a:ext cx="8501121" cy="3256864"/>
        </p:xfrm>
        <a:graphic>
          <a:graphicData uri="http://schemas.openxmlformats.org/drawingml/2006/table">
            <a:tbl>
              <a:tblPr/>
              <a:tblGrid>
                <a:gridCol w="1844103"/>
                <a:gridCol w="2120719"/>
                <a:gridCol w="2243658"/>
                <a:gridCol w="2292641"/>
              </a:tblGrid>
              <a:tr h="37847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деревья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кустарники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травы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5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названия растений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березы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осины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тополя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яблони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груши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черемуха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подснежники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медуницы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калужницы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8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Ярус леса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Верхний ярус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Средний ярус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Нижний ярус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4D4D4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75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Коркины</cp:lastModifiedBy>
  <cp:revision>21</cp:revision>
  <dcterms:created xsi:type="dcterms:W3CDTF">2017-09-25T15:14:54Z</dcterms:created>
  <dcterms:modified xsi:type="dcterms:W3CDTF">2017-12-14T17:07:00Z</dcterms:modified>
</cp:coreProperties>
</file>