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B544-0EA1-4E49-A485-095BEC952023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8DA85-AFED-4ED7-B142-CA5D0E94BA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B544-0EA1-4E49-A485-095BEC952023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8DA85-AFED-4ED7-B142-CA5D0E94BA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B544-0EA1-4E49-A485-095BEC952023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8DA85-AFED-4ED7-B142-CA5D0E94BA5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B544-0EA1-4E49-A485-095BEC952023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8DA85-AFED-4ED7-B142-CA5D0E94BA5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B544-0EA1-4E49-A485-095BEC952023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8DA85-AFED-4ED7-B142-CA5D0E94BA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B544-0EA1-4E49-A485-095BEC952023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8DA85-AFED-4ED7-B142-CA5D0E94BA5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B544-0EA1-4E49-A485-095BEC952023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8DA85-AFED-4ED7-B142-CA5D0E94BA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B544-0EA1-4E49-A485-095BEC952023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8DA85-AFED-4ED7-B142-CA5D0E94BA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B544-0EA1-4E49-A485-095BEC952023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8DA85-AFED-4ED7-B142-CA5D0E94BA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B544-0EA1-4E49-A485-095BEC952023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8DA85-AFED-4ED7-B142-CA5D0E94BA5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B544-0EA1-4E49-A485-095BEC952023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8DA85-AFED-4ED7-B142-CA5D0E94BA5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0FAB544-0EA1-4E49-A485-095BEC952023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4D8DA85-AFED-4ED7-B142-CA5D0E94BA5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rizzly\Desktop\скачанные файл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82" y="401042"/>
            <a:ext cx="3240360" cy="367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415324"/>
            <a:ext cx="29434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На</a:t>
            </a:r>
            <a:r>
              <a:rPr lang="ru-RU" sz="6600" dirty="0" smtClean="0"/>
              <a:t> </a:t>
            </a:r>
            <a:r>
              <a:rPr lang="ru-RU" sz="6600" dirty="0" smtClean="0">
                <a:solidFill>
                  <a:srgbClr val="FF0000"/>
                </a:solidFill>
              </a:rPr>
              <a:t>вкус</a:t>
            </a:r>
            <a:endParaRPr lang="ru-RU" sz="6600" dirty="0"/>
          </a:p>
        </p:txBody>
      </p:sp>
      <p:sp>
        <p:nvSpPr>
          <p:cNvPr id="5" name="TextBox 4"/>
          <p:cNvSpPr txBox="1"/>
          <p:nvPr/>
        </p:nvSpPr>
        <p:spPr>
          <a:xfrm>
            <a:off x="2090872" y="2236222"/>
            <a:ext cx="24961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accent3">
                    <a:lumMod val="50000"/>
                  </a:schemeClr>
                </a:solidFill>
              </a:rPr>
              <a:t>и цвет</a:t>
            </a:r>
            <a:endParaRPr lang="ru-RU" sz="6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4094848"/>
            <a:ext cx="598593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srgbClr val="7030A0"/>
                </a:solidFill>
              </a:rPr>
              <a:t>товарищей</a:t>
            </a:r>
            <a:r>
              <a:rPr lang="ru-RU" sz="6600" dirty="0" smtClean="0"/>
              <a:t> </a:t>
            </a:r>
            <a:r>
              <a:rPr lang="ru-RU" sz="6600" dirty="0" smtClean="0">
                <a:solidFill>
                  <a:srgbClr val="7030A0"/>
                </a:solidFill>
              </a:rPr>
              <a:t>нет.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39001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Grizzly\Desktop\zony-vkusa-300x2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82697"/>
            <a:ext cx="720080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73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229600" cy="345638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Опыт «Определение вкуса знакомых продуктов, предварительно насухо промокнув язык салфеткой»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51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 descr="C:\Users\Grizzly\Desktop\204425714556b9c93a30d5a2.06309821_articles_main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7342231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02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Практическая работа №3 </a:t>
            </a:r>
            <a:br>
              <a:rPr lang="ru-RU" dirty="0" smtClean="0"/>
            </a:br>
            <a:r>
              <a:rPr lang="ru-RU" dirty="0" smtClean="0"/>
              <a:t>«Какой сок в стакане?»</a:t>
            </a:r>
            <a:endParaRPr lang="ru-RU" dirty="0"/>
          </a:p>
        </p:txBody>
      </p:sp>
      <p:pic>
        <p:nvPicPr>
          <p:cNvPr id="10242" name="Picture 2" descr="C:\Users\Grizzly\Desktop\post_image_2aaO3YQzX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001001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03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Правильное питание – основа здорового образа жизни!</a:t>
            </a:r>
            <a:endParaRPr lang="ru-RU" dirty="0"/>
          </a:p>
        </p:txBody>
      </p:sp>
      <p:pic>
        <p:nvPicPr>
          <p:cNvPr id="11267" name="Picture 3" descr="C:\Users\Grizzly\Desktop\1437041750_moi-kulinar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88294"/>
            <a:ext cx="7692266" cy="5128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94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Пища</a:t>
            </a:r>
            <a:endParaRPr lang="ru-RU" sz="9600" dirty="0"/>
          </a:p>
        </p:txBody>
      </p:sp>
      <p:sp>
        <p:nvSpPr>
          <p:cNvPr id="5" name="TextBox 4"/>
          <p:cNvSpPr txBox="1"/>
          <p:nvPr/>
        </p:nvSpPr>
        <p:spPr>
          <a:xfrm>
            <a:off x="3779912" y="2636912"/>
            <a:ext cx="18245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Пряная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2636912"/>
            <a:ext cx="2061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П</a:t>
            </a:r>
            <a:r>
              <a:rPr lang="ru-RU" sz="4000" dirty="0" smtClean="0"/>
              <a:t>ресная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516216" y="2636912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О</a:t>
            </a:r>
            <a:r>
              <a:rPr lang="ru-RU" sz="4000" dirty="0" smtClean="0"/>
              <a:t>страя</a:t>
            </a:r>
            <a:endParaRPr lang="ru-RU" sz="4000" dirty="0"/>
          </a:p>
        </p:txBody>
      </p:sp>
      <p:pic>
        <p:nvPicPr>
          <p:cNvPr id="2050" name="Picture 2" descr="C:\Users\Grizzly\Desktop\img4545_28567_1316770983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476" y="3218701"/>
            <a:ext cx="3459410" cy="363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89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Без соли или с недостаточным количеством соли.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Пресная пища.</a:t>
            </a:r>
            <a:endParaRPr lang="ru-RU" dirty="0"/>
          </a:p>
        </p:txBody>
      </p:sp>
      <p:pic>
        <p:nvPicPr>
          <p:cNvPr id="3074" name="Picture 2" descr="C:\Users\Grizzly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154869"/>
            <a:ext cx="4392488" cy="331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80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Острый жгучий вкус. (Тмин, гвоздика, лавр, хрен, мята, ваниль – пряности.)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Пряная пища.</a:t>
            </a:r>
            <a:endParaRPr lang="ru-RU" dirty="0"/>
          </a:p>
        </p:txBody>
      </p:sp>
      <p:pic>
        <p:nvPicPr>
          <p:cNvPr id="4098" name="Picture 2" descr="C:\Users\Grizzly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3645024"/>
            <a:ext cx="4071620" cy="290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00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Резкий, обжигающий вкус.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Острая пища.</a:t>
            </a:r>
            <a:endParaRPr lang="ru-RU" dirty="0"/>
          </a:p>
        </p:txBody>
      </p:sp>
      <p:pic>
        <p:nvPicPr>
          <p:cNvPr id="5122" name="Picture 2" descr="C:\Users\Grizzly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40968"/>
            <a:ext cx="5283387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91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Практическая работа №1</a:t>
            </a:r>
            <a:br>
              <a:rPr lang="ru-RU" dirty="0" smtClean="0"/>
            </a:br>
            <a:r>
              <a:rPr lang="ru-RU" dirty="0" smtClean="0"/>
              <a:t>«Определи вкус продукта»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2441321"/>
            <a:ext cx="1741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Продукты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3124235"/>
            <a:ext cx="1309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Чеснок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331640" y="3793304"/>
            <a:ext cx="1225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Лимон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331640" y="4483604"/>
            <a:ext cx="8771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Мёд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331640" y="5161456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Солёный огурец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657346" y="2445132"/>
            <a:ext cx="898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Вкус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7346" y="3128752"/>
            <a:ext cx="2797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Острый, горький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657346" y="3793304"/>
            <a:ext cx="1351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Кислый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5657346" y="4483604"/>
            <a:ext cx="14927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Сладкий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657346" y="5161456"/>
            <a:ext cx="1552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Солёный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73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2527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Практическая работа №2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708920"/>
            <a:ext cx="84249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«Определение на языке участков, </a:t>
            </a:r>
          </a:p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воспринимающих кислое,</a:t>
            </a:r>
          </a:p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 сладкое, солёное, горькое.»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20378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Grizzly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6773898" cy="549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36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Grizzly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30640"/>
            <a:ext cx="5942749" cy="596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83327" y="1628800"/>
            <a:ext cx="1850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Горький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338285" y="2984705"/>
            <a:ext cx="1685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Кислый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6392822" y="4893257"/>
            <a:ext cx="19447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Солёный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392822" y="5805264"/>
            <a:ext cx="1866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Сладкий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5577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65</TotalTime>
  <Words>118</Words>
  <Application>Microsoft Office PowerPoint</Application>
  <PresentationFormat>Экран (4:3)</PresentationFormat>
  <Paragraphs>35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Презентация PowerPoint</vt:lpstr>
      <vt:lpstr>Пища</vt:lpstr>
      <vt:lpstr>Пресная пища.</vt:lpstr>
      <vt:lpstr>Пряная пища.</vt:lpstr>
      <vt:lpstr>Острая пища.</vt:lpstr>
      <vt:lpstr>Практическая работа №1 «Определи вкус продукта»</vt:lpstr>
      <vt:lpstr>Практическая работа №2</vt:lpstr>
      <vt:lpstr>Презентация PowerPoint</vt:lpstr>
      <vt:lpstr>Презентация PowerPoint</vt:lpstr>
      <vt:lpstr>Презентация PowerPoint</vt:lpstr>
      <vt:lpstr>Опыт «Определение вкуса знакомых продуктов, предварительно насухо промокнув язык салфеткой»</vt:lpstr>
      <vt:lpstr>Презентация PowerPoint</vt:lpstr>
      <vt:lpstr>Практическая работа №3  «Какой сок в стакане?»</vt:lpstr>
      <vt:lpstr>Правильное питание – основа здорового образа жизни!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вкус и цвет товарищей нет.</dc:title>
  <dc:creator>Grizzly</dc:creator>
  <cp:lastModifiedBy>Grizzly</cp:lastModifiedBy>
  <cp:revision>7</cp:revision>
  <dcterms:created xsi:type="dcterms:W3CDTF">2016-04-18T13:49:44Z</dcterms:created>
  <dcterms:modified xsi:type="dcterms:W3CDTF">2016-04-18T14:55:18Z</dcterms:modified>
</cp:coreProperties>
</file>