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9" r:id="rId2"/>
    <p:sldId id="256" r:id="rId3"/>
    <p:sldId id="260" r:id="rId4"/>
    <p:sldId id="258" r:id="rId5"/>
    <p:sldId id="261" r:id="rId6"/>
    <p:sldId id="257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икс-пк" initials="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2157C-99E5-4362-BC74-0B4DC8870AF8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54052-807D-46D1-961E-D0F8DB4EE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54052-807D-46D1-961E-D0F8DB4EE3A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5;&#1080;&#1082;&#1089;-&#1087;&#1082;\Downloads\A_P_Borodin_Bogatyrskaya_Simfoniya_-_Simfoniya_2_I_Allegro(1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ie drei Bogaty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842676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A_P_Borodin_Bogatyrskaya_Simfoniya_-_Simfoniya_2_I_Allegro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1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rupo.ru/i/msg_i/610/wasnetsow_portre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4111878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788024" y="155679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В.М. Васнецов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50684" y="3212976"/>
            <a:ext cx="4315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художник-живописец,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204864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( 1848 – 1926 )</a:t>
            </a:r>
          </a:p>
          <a:p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386104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архитектор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e drei Bogatyr.jpg"/>
          <p:cNvPicPr>
            <a:picLocks noChangeAspect="1" noChangeArrowheads="1"/>
          </p:cNvPicPr>
          <p:nvPr/>
        </p:nvPicPr>
        <p:blipFill>
          <a:blip r:embed="rId2" cstate="print"/>
          <a:srcRect l="27687" r="40554" b="11494"/>
          <a:stretch>
            <a:fillRect/>
          </a:stretch>
        </p:blipFill>
        <p:spPr bwMode="auto">
          <a:xfrm>
            <a:off x="395536" y="404664"/>
            <a:ext cx="3096344" cy="611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635896" y="1102678"/>
            <a:ext cx="511256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Каким изобразил художник Илью Муромца?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Как автор передал мощь и силу Ильи Муромца?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 Каким показан конь Ильи Муромца?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art-portrets.ru/art/vasnetsov/mid/ilya-murom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6009809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e drei Bogatyr.jpg"/>
          <p:cNvPicPr>
            <a:picLocks noChangeAspect="1" noChangeArrowheads="1"/>
          </p:cNvPicPr>
          <p:nvPr/>
        </p:nvPicPr>
        <p:blipFill>
          <a:blip r:embed="rId2" cstate="print"/>
          <a:srcRect t="2299" r="67427" b="9195"/>
          <a:stretch>
            <a:fillRect/>
          </a:stretch>
        </p:blipFill>
        <p:spPr bwMode="auto">
          <a:xfrm>
            <a:off x="395536" y="404664"/>
            <a:ext cx="3096344" cy="596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07904" y="980728"/>
            <a:ext cx="4968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 автор изобразил Добрыню Никитича?</a:t>
            </a:r>
          </a:p>
          <a:p>
            <a:pPr marL="342900" indent="-342900">
              <a:buAutoNum type="arabicPeriod"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художник подчеркнул богатое происхождение Добрыни Никитича?</a:t>
            </a:r>
          </a:p>
          <a:p>
            <a:pPr marL="342900" indent="-342900">
              <a:buAutoNum type="arabicPeriod"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показан конь? 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ie drei Bogatyr.jpg"/>
          <p:cNvPicPr>
            <a:picLocks noChangeAspect="1" noChangeArrowheads="1"/>
          </p:cNvPicPr>
          <p:nvPr/>
        </p:nvPicPr>
        <p:blipFill>
          <a:blip r:embed="rId2" cstate="print"/>
          <a:srcRect l="55375" t="4598" r="19382" b="6897"/>
          <a:stretch>
            <a:fillRect/>
          </a:stretch>
        </p:blipFill>
        <p:spPr bwMode="auto">
          <a:xfrm>
            <a:off x="395536" y="404664"/>
            <a:ext cx="2488484" cy="6181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87824" y="620688"/>
            <a:ext cx="56886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 автор изобразил Алёшу Поповича?</a:t>
            </a:r>
          </a:p>
          <a:p>
            <a:pPr marL="342900" indent="-342900">
              <a:buAutoNum type="arabicPeriod"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отличается Алеша Попович от других богатырей?</a:t>
            </a:r>
          </a:p>
          <a:p>
            <a:pPr marL="342900" indent="-342900">
              <a:buFontTx/>
              <a:buAutoNum type="arabicPeriod"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Какое выражение лица у богатырей? Как вы думаете о чем они размышляют? </a:t>
            </a:r>
          </a:p>
          <a:p>
            <a:pPr marL="342900" indent="-342900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88640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91683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Палица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2060848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холодное оружие с деревянной или металлической рукоятью (стержнем) и шаровидной головкой — ударной частью, нередко снабжённой шипами.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76470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Застава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908720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1.Место въезда в город, пункт контроля привозимых грузов и приезжающих.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Воинское подразделение, несущее охранение.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35699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Колчан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350100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футляр, сумка для стрел.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278092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Кольчуга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299695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ко́льчатый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доспе́х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доспех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сплетённый из железных колец.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386104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Шлем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4005064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средство защиты головы воина от повреждений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450912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Сбруя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720" y="4581128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конская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упряжь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предметы и принадлежности для запряжки, седлания и управления лошадьми.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836712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Крестьянский сын, справедливый, бесстрашный, могучий, мудрый, сильный, неторопливый одет в железную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кольчугу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голове простой шлем, зорко всматривается, громадное копье, железная палица, на вороном коне.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348880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Сын рязанского купца, нетерпеливый, энергичный, решительный, смелый, отважный, узорчатый высокий шлем, блестит серебром кольчуга, щит с драгоценными камнями, нарядные сапоги, конь в нарядной сбруе, вот-вот понесёт в бой.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89040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Самый молодой и стройный, сын ростовского попа, небольшого роста, хитрый, смелый, находчивый, задумчивый, не силой берёт, а ловкостью, держит наготове лук и стрелы, широкий золотой пояс, шлем с наушниками, пластинчатая кольчуга, к седлу прикреплены гусли, конь рыжий.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733256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Чувство гордости, русский народ, стоят на страже, минуты опасности, защитники земли русской.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321</TotalTime>
  <Words>327</Words>
  <Application>Microsoft Office PowerPoint</Application>
  <PresentationFormat>Экран (4:3)</PresentationFormat>
  <Paragraphs>46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никс-пк</dc:creator>
  <cp:lastModifiedBy>никс-пк</cp:lastModifiedBy>
  <cp:revision>33</cp:revision>
  <dcterms:created xsi:type="dcterms:W3CDTF">2017-03-03T21:38:36Z</dcterms:created>
  <dcterms:modified xsi:type="dcterms:W3CDTF">2017-12-11T18:23:33Z</dcterms:modified>
</cp:coreProperties>
</file>