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6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7.xml" ContentType="application/vnd.openxmlformats-officedocument.theme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8.xml" ContentType="application/vnd.openxmlformats-officedocument.theme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9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theme/theme10.xml" ContentType="application/vnd.openxmlformats-officedocument.theme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theme/theme11.xml" ContentType="application/vnd.openxmlformats-officedocument.theme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2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theme/theme13.xml" ContentType="application/vnd.openxmlformats-officedocument.theme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theme/theme14.xml" ContentType="application/vnd.openxmlformats-officedocument.theme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theme/theme15.xml" ContentType="application/vnd.openxmlformats-officedocument.theme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theme/theme16.xml" ContentType="application/vnd.openxmlformats-officedocument.theme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theme/theme17.xml" ContentType="application/vnd.openxmlformats-officedocument.theme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theme/theme18.xml" ContentType="application/vnd.openxmlformats-officedocument.theme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theme/theme19.xml" ContentType="application/vnd.openxmlformats-officedocument.theme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theme/theme20.xml" ContentType="application/vnd.openxmlformats-officedocument.theme+xml"/>
  <Override PartName="/ppt/theme/theme2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3" r:id="rId3"/>
    <p:sldMasterId id="2147483686" r:id="rId4"/>
    <p:sldMasterId id="2147483699" r:id="rId5"/>
    <p:sldMasterId id="2147483712" r:id="rId6"/>
    <p:sldMasterId id="2147483725" r:id="rId7"/>
    <p:sldMasterId id="2147483738" r:id="rId8"/>
    <p:sldMasterId id="2147483751" r:id="rId9"/>
    <p:sldMasterId id="2147483764" r:id="rId10"/>
    <p:sldMasterId id="2147483777" r:id="rId11"/>
    <p:sldMasterId id="2147483790" r:id="rId12"/>
    <p:sldMasterId id="2147483803" r:id="rId13"/>
    <p:sldMasterId id="2147483816" r:id="rId14"/>
    <p:sldMasterId id="2147483829" r:id="rId15"/>
    <p:sldMasterId id="2147483842" r:id="rId16"/>
    <p:sldMasterId id="2147483855" r:id="rId17"/>
    <p:sldMasterId id="2147483868" r:id="rId18"/>
    <p:sldMasterId id="2147483881" r:id="rId19"/>
    <p:sldMasterId id="2147483894" r:id="rId20"/>
  </p:sldMasterIdLst>
  <p:notesMasterIdLst>
    <p:notesMasterId r:id="rId44"/>
  </p:notesMasterIdLst>
  <p:sldIdLst>
    <p:sldId id="275" r:id="rId21"/>
    <p:sldId id="256" r:id="rId22"/>
    <p:sldId id="257" r:id="rId23"/>
    <p:sldId id="258" r:id="rId24"/>
    <p:sldId id="259" r:id="rId25"/>
    <p:sldId id="260" r:id="rId26"/>
    <p:sldId id="261" r:id="rId27"/>
    <p:sldId id="262" r:id="rId28"/>
    <p:sldId id="263" r:id="rId29"/>
    <p:sldId id="276" r:id="rId30"/>
    <p:sldId id="264" r:id="rId31"/>
    <p:sldId id="265" r:id="rId32"/>
    <p:sldId id="266" r:id="rId33"/>
    <p:sldId id="267" r:id="rId34"/>
    <p:sldId id="268" r:id="rId35"/>
    <p:sldId id="269" r:id="rId36"/>
    <p:sldId id="270" r:id="rId37"/>
    <p:sldId id="271" r:id="rId38"/>
    <p:sldId id="272" r:id="rId39"/>
    <p:sldId id="273" r:id="rId40"/>
    <p:sldId id="274" r:id="rId41"/>
    <p:sldId id="277" r:id="rId42"/>
    <p:sldId id="278" r:id="rId4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6.xml"/><Relationship Id="rId39" Type="http://schemas.openxmlformats.org/officeDocument/2006/relationships/slide" Target="slides/slide1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.xml"/><Relationship Id="rId34" Type="http://schemas.openxmlformats.org/officeDocument/2006/relationships/slide" Target="slides/slide14.xml"/><Relationship Id="rId42" Type="http://schemas.openxmlformats.org/officeDocument/2006/relationships/slide" Target="slides/slide22.xml"/><Relationship Id="rId47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5.xml"/><Relationship Id="rId33" Type="http://schemas.openxmlformats.org/officeDocument/2006/relationships/slide" Target="slides/slide13.xml"/><Relationship Id="rId38" Type="http://schemas.openxmlformats.org/officeDocument/2006/relationships/slide" Target="slides/slide18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9.xml"/><Relationship Id="rId41" Type="http://schemas.openxmlformats.org/officeDocument/2006/relationships/slide" Target="slides/slide2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4.xml"/><Relationship Id="rId32" Type="http://schemas.openxmlformats.org/officeDocument/2006/relationships/slide" Target="slides/slide12.xml"/><Relationship Id="rId37" Type="http://schemas.openxmlformats.org/officeDocument/2006/relationships/slide" Target="slides/slide17.xml"/><Relationship Id="rId40" Type="http://schemas.openxmlformats.org/officeDocument/2006/relationships/slide" Target="slides/slide20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3.xml"/><Relationship Id="rId28" Type="http://schemas.openxmlformats.org/officeDocument/2006/relationships/slide" Target="slides/slide8.xml"/><Relationship Id="rId36" Type="http://schemas.openxmlformats.org/officeDocument/2006/relationships/slide" Target="slides/slide16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1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2.xml"/><Relationship Id="rId27" Type="http://schemas.openxmlformats.org/officeDocument/2006/relationships/slide" Target="slides/slide7.xml"/><Relationship Id="rId30" Type="http://schemas.openxmlformats.org/officeDocument/2006/relationships/slide" Target="slides/slide10.xml"/><Relationship Id="rId35" Type="http://schemas.openxmlformats.org/officeDocument/2006/relationships/slide" Target="slides/slide15.xml"/><Relationship Id="rId43" Type="http://schemas.openxmlformats.org/officeDocument/2006/relationships/slide" Target="slides/slide23.xml"/><Relationship Id="rId4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4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DE240C-0D81-4A47-8470-AAA9E3F3EE1A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85882E-5A80-4C3E-A03D-E2064F8C28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85862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85882E-5A80-4C3E-A03D-E2064F8C283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5930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85882E-5A80-4C3E-A03D-E2064F8C2830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12110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84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484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6AA3DDE3-B07F-4D0F-9E98-80CE31AFBDB0}" type="slidenum">
              <a:rPr lang="ru-RU">
                <a:solidFill>
                  <a:prstClr val="black"/>
                </a:solidFill>
              </a:rPr>
              <a:pPr eaLnBrk="1" hangingPunct="1"/>
              <a:t>13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950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495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A2FB7C1B-03C5-463A-8747-E1F74F0AFB1A}" type="slidenum">
              <a:rPr lang="ru-RU">
                <a:solidFill>
                  <a:prstClr val="black"/>
                </a:solidFill>
              </a:rPr>
              <a:pPr eaLnBrk="1" hangingPunct="1"/>
              <a:t>15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053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05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4AB28C94-9F78-47AC-93F6-B8FC1AF850ED}" type="slidenum">
              <a:rPr lang="ru-RU">
                <a:solidFill>
                  <a:prstClr val="black"/>
                </a:solidFill>
              </a:rPr>
              <a:pPr eaLnBrk="1" hangingPunct="1"/>
              <a:t>16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31017-108D-4272-AC60-7BF7A467182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343606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F7F521-FFB1-4103-BF24-D47AF6D4CEF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332901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7E3BB-BA86-4510-9072-41AF486AF0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7919298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B3257E-9354-44E9-823B-D98B6DFF8F1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034482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6B6ED7-F091-46A4-AB25-7A87FFD29E3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902143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250C4-4081-4CAC-9D18-0FA5871A5D2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30212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EDEFF-2912-442F-BB01-CFB1CE58A60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4066161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CBBE31-25AF-4DC8-87D6-01A9D118AFD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596561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42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4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5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6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7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8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9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0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1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2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7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4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0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6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7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8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0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1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2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3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4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6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0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1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2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3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4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5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6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7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8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9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0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1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2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3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4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5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6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7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8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9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0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1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2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3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4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5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6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7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8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9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0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1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2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9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0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1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2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3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4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5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6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7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8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9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0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1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2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5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6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7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8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9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0 h 154"/>
                  <a:gd name="T2" fmla="*/ 0 w 144"/>
                  <a:gd name="T3" fmla="*/ 0 h 154"/>
                  <a:gd name="T4" fmla="*/ 0 w 144"/>
                  <a:gd name="T5" fmla="*/ 0 h 154"/>
                  <a:gd name="T6" fmla="*/ 0 w 144"/>
                  <a:gd name="T7" fmla="*/ 0 h 154"/>
                  <a:gd name="T8" fmla="*/ 0 w 144"/>
                  <a:gd name="T9" fmla="*/ 0 h 154"/>
                  <a:gd name="T10" fmla="*/ 0 w 144"/>
                  <a:gd name="T11" fmla="*/ 0 h 154"/>
                  <a:gd name="T12" fmla="*/ 0 w 144"/>
                  <a:gd name="T13" fmla="*/ 0 h 154"/>
                  <a:gd name="T14" fmla="*/ 0 w 144"/>
                  <a:gd name="T15" fmla="*/ 0 h 154"/>
                  <a:gd name="T16" fmla="*/ 0 w 144"/>
                  <a:gd name="T17" fmla="*/ 0 h 154"/>
                  <a:gd name="T18" fmla="*/ 0 w 144"/>
                  <a:gd name="T19" fmla="*/ 0 h 154"/>
                  <a:gd name="T20" fmla="*/ 0 w 144"/>
                  <a:gd name="T21" fmla="*/ 0 h 154"/>
                  <a:gd name="T22" fmla="*/ 0 w 144"/>
                  <a:gd name="T23" fmla="*/ 0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0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1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5273" name="Rectangle 15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274" name="Rectangle 15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55" name="Rectangle 155"/>
          <p:cNvSpPr>
            <a:spLocks noGrp="1" noChangeArrowheads="1"/>
          </p:cNvSpPr>
          <p:nvPr>
            <p:ph type="dt" sz="quarter" idx="10"/>
          </p:nvPr>
        </p:nvSpPr>
        <p:spPr>
          <a:xfrm>
            <a:off x="3048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56" name="Rectangle 15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57" name="Rectangle 15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741500F0-8718-45E1-9D84-3668248657A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645103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B7F37-3EBB-4CF4-84DB-39E12E4F5B4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2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5B5692-74C2-43CB-B340-4D4EE8E9DFA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94292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BC248D-E805-427A-B499-FD827AD9A66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8413049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31017-108D-4272-AC60-7BF7A467182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404251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F7F521-FFB1-4103-BF24-D47AF6D4CEF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9954660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7E3BB-BA86-4510-9072-41AF486AF0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527292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B3257E-9354-44E9-823B-D98B6DFF8F1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490871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6B6ED7-F091-46A4-AB25-7A87FFD29E3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466333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250C4-4081-4CAC-9D18-0FA5871A5D2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622146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EDEFF-2912-442F-BB01-CFB1CE58A60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69862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CBBE31-25AF-4DC8-87D6-01A9D118AFD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0999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42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4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5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6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7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8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9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0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1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2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7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4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0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6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7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8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0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1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2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3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4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6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0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1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2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3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4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5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6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7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8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9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0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1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2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3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4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5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6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7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8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9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0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1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2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3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4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5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6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7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8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9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0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1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2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9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0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1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2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3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4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5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6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7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8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9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0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1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2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5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6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7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8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9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0 h 154"/>
                  <a:gd name="T2" fmla="*/ 0 w 144"/>
                  <a:gd name="T3" fmla="*/ 0 h 154"/>
                  <a:gd name="T4" fmla="*/ 0 w 144"/>
                  <a:gd name="T5" fmla="*/ 0 h 154"/>
                  <a:gd name="T6" fmla="*/ 0 w 144"/>
                  <a:gd name="T7" fmla="*/ 0 h 154"/>
                  <a:gd name="T8" fmla="*/ 0 w 144"/>
                  <a:gd name="T9" fmla="*/ 0 h 154"/>
                  <a:gd name="T10" fmla="*/ 0 w 144"/>
                  <a:gd name="T11" fmla="*/ 0 h 154"/>
                  <a:gd name="T12" fmla="*/ 0 w 144"/>
                  <a:gd name="T13" fmla="*/ 0 h 154"/>
                  <a:gd name="T14" fmla="*/ 0 w 144"/>
                  <a:gd name="T15" fmla="*/ 0 h 154"/>
                  <a:gd name="T16" fmla="*/ 0 w 144"/>
                  <a:gd name="T17" fmla="*/ 0 h 154"/>
                  <a:gd name="T18" fmla="*/ 0 w 144"/>
                  <a:gd name="T19" fmla="*/ 0 h 154"/>
                  <a:gd name="T20" fmla="*/ 0 w 144"/>
                  <a:gd name="T21" fmla="*/ 0 h 154"/>
                  <a:gd name="T22" fmla="*/ 0 w 144"/>
                  <a:gd name="T23" fmla="*/ 0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0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1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5273" name="Rectangle 15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274" name="Rectangle 15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55" name="Rectangle 155"/>
          <p:cNvSpPr>
            <a:spLocks noGrp="1" noChangeArrowheads="1"/>
          </p:cNvSpPr>
          <p:nvPr>
            <p:ph type="dt" sz="quarter" idx="10"/>
          </p:nvPr>
        </p:nvSpPr>
        <p:spPr>
          <a:xfrm>
            <a:off x="3048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56" name="Rectangle 15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57" name="Rectangle 15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741500F0-8718-45E1-9D84-3668248657A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824247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42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4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5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6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7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8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9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0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1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2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7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4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0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6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7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8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0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1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2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3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4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6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0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1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2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3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4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5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6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7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8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9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0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1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2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3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4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5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6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7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8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9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0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1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2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3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4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5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6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7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8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9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0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1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2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9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0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1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2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3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4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5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6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7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8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9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0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1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2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5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6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7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8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9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0 h 154"/>
                  <a:gd name="T2" fmla="*/ 0 w 144"/>
                  <a:gd name="T3" fmla="*/ 0 h 154"/>
                  <a:gd name="T4" fmla="*/ 0 w 144"/>
                  <a:gd name="T5" fmla="*/ 0 h 154"/>
                  <a:gd name="T6" fmla="*/ 0 w 144"/>
                  <a:gd name="T7" fmla="*/ 0 h 154"/>
                  <a:gd name="T8" fmla="*/ 0 w 144"/>
                  <a:gd name="T9" fmla="*/ 0 h 154"/>
                  <a:gd name="T10" fmla="*/ 0 w 144"/>
                  <a:gd name="T11" fmla="*/ 0 h 154"/>
                  <a:gd name="T12" fmla="*/ 0 w 144"/>
                  <a:gd name="T13" fmla="*/ 0 h 154"/>
                  <a:gd name="T14" fmla="*/ 0 w 144"/>
                  <a:gd name="T15" fmla="*/ 0 h 154"/>
                  <a:gd name="T16" fmla="*/ 0 w 144"/>
                  <a:gd name="T17" fmla="*/ 0 h 154"/>
                  <a:gd name="T18" fmla="*/ 0 w 144"/>
                  <a:gd name="T19" fmla="*/ 0 h 154"/>
                  <a:gd name="T20" fmla="*/ 0 w 144"/>
                  <a:gd name="T21" fmla="*/ 0 h 154"/>
                  <a:gd name="T22" fmla="*/ 0 w 144"/>
                  <a:gd name="T23" fmla="*/ 0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0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1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5273" name="Rectangle 15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274" name="Rectangle 15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55" name="Rectangle 155"/>
          <p:cNvSpPr>
            <a:spLocks noGrp="1" noChangeArrowheads="1"/>
          </p:cNvSpPr>
          <p:nvPr>
            <p:ph type="dt" sz="quarter" idx="10"/>
          </p:nvPr>
        </p:nvSpPr>
        <p:spPr>
          <a:xfrm>
            <a:off x="3048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56" name="Rectangle 15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57" name="Rectangle 15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741500F0-8718-45E1-9D84-3668248657A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5866410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B7F37-3EBB-4CF4-84DB-39E12E4F5B4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1586665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5B5692-74C2-43CB-B340-4D4EE8E9DFA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39616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BC248D-E805-427A-B499-FD827AD9A66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859916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31017-108D-4272-AC60-7BF7A467182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9596742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F7F521-FFB1-4103-BF24-D47AF6D4CEF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0807018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7E3BB-BA86-4510-9072-41AF486AF0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918458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B3257E-9354-44E9-823B-D98B6DFF8F1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680037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6B6ED7-F091-46A4-AB25-7A87FFD29E3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453734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250C4-4081-4CAC-9D18-0FA5871A5D2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2183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B7F37-3EBB-4CF4-84DB-39E12E4F5B4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2344558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EDEFF-2912-442F-BB01-CFB1CE58A60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488940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CBBE31-25AF-4DC8-87D6-01A9D118AFD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310156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42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4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5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6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7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8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9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0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1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2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7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4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0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6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7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8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0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1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2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3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4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6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0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1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2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3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4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5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6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7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8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9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0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1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2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3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4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5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6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7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8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9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0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1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2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3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4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5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6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7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8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9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0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1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2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9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0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1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2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3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4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5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6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7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8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9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0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1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2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5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6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7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8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9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0 h 154"/>
                  <a:gd name="T2" fmla="*/ 0 w 144"/>
                  <a:gd name="T3" fmla="*/ 0 h 154"/>
                  <a:gd name="T4" fmla="*/ 0 w 144"/>
                  <a:gd name="T5" fmla="*/ 0 h 154"/>
                  <a:gd name="T6" fmla="*/ 0 w 144"/>
                  <a:gd name="T7" fmla="*/ 0 h 154"/>
                  <a:gd name="T8" fmla="*/ 0 w 144"/>
                  <a:gd name="T9" fmla="*/ 0 h 154"/>
                  <a:gd name="T10" fmla="*/ 0 w 144"/>
                  <a:gd name="T11" fmla="*/ 0 h 154"/>
                  <a:gd name="T12" fmla="*/ 0 w 144"/>
                  <a:gd name="T13" fmla="*/ 0 h 154"/>
                  <a:gd name="T14" fmla="*/ 0 w 144"/>
                  <a:gd name="T15" fmla="*/ 0 h 154"/>
                  <a:gd name="T16" fmla="*/ 0 w 144"/>
                  <a:gd name="T17" fmla="*/ 0 h 154"/>
                  <a:gd name="T18" fmla="*/ 0 w 144"/>
                  <a:gd name="T19" fmla="*/ 0 h 154"/>
                  <a:gd name="T20" fmla="*/ 0 w 144"/>
                  <a:gd name="T21" fmla="*/ 0 h 154"/>
                  <a:gd name="T22" fmla="*/ 0 w 144"/>
                  <a:gd name="T23" fmla="*/ 0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0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1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5273" name="Rectangle 15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274" name="Rectangle 15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55" name="Rectangle 155"/>
          <p:cNvSpPr>
            <a:spLocks noGrp="1" noChangeArrowheads="1"/>
          </p:cNvSpPr>
          <p:nvPr>
            <p:ph type="dt" sz="quarter" idx="10"/>
          </p:nvPr>
        </p:nvSpPr>
        <p:spPr>
          <a:xfrm>
            <a:off x="3048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56" name="Rectangle 15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57" name="Rectangle 15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741500F0-8718-45E1-9D84-3668248657A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625898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B7F37-3EBB-4CF4-84DB-39E12E4F5B4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378373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5B5692-74C2-43CB-B340-4D4EE8E9DFA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28770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BC248D-E805-427A-B499-FD827AD9A66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712756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31017-108D-4272-AC60-7BF7A467182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143398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F7F521-FFB1-4103-BF24-D47AF6D4CEF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996363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7E3BB-BA86-4510-9072-41AF486AF0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9429799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B3257E-9354-44E9-823B-D98B6DFF8F1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4927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5B5692-74C2-43CB-B340-4D4EE8E9DFA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092636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6B6ED7-F091-46A4-AB25-7A87FFD29E3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622682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250C4-4081-4CAC-9D18-0FA5871A5D2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656372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EDEFF-2912-442F-BB01-CFB1CE58A60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790948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CBBE31-25AF-4DC8-87D6-01A9D118AFD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229687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42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4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5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6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7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8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9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0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1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2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7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4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0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6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7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8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0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1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2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3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4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6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0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1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2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3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4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5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6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7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8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9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0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1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2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3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4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5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6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7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8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9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0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1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2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3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4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5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6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7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8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9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0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1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2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9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0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1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2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3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4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5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6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7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8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9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0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1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2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5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6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7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8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9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0 h 154"/>
                  <a:gd name="T2" fmla="*/ 0 w 144"/>
                  <a:gd name="T3" fmla="*/ 0 h 154"/>
                  <a:gd name="T4" fmla="*/ 0 w 144"/>
                  <a:gd name="T5" fmla="*/ 0 h 154"/>
                  <a:gd name="T6" fmla="*/ 0 w 144"/>
                  <a:gd name="T7" fmla="*/ 0 h 154"/>
                  <a:gd name="T8" fmla="*/ 0 w 144"/>
                  <a:gd name="T9" fmla="*/ 0 h 154"/>
                  <a:gd name="T10" fmla="*/ 0 w 144"/>
                  <a:gd name="T11" fmla="*/ 0 h 154"/>
                  <a:gd name="T12" fmla="*/ 0 w 144"/>
                  <a:gd name="T13" fmla="*/ 0 h 154"/>
                  <a:gd name="T14" fmla="*/ 0 w 144"/>
                  <a:gd name="T15" fmla="*/ 0 h 154"/>
                  <a:gd name="T16" fmla="*/ 0 w 144"/>
                  <a:gd name="T17" fmla="*/ 0 h 154"/>
                  <a:gd name="T18" fmla="*/ 0 w 144"/>
                  <a:gd name="T19" fmla="*/ 0 h 154"/>
                  <a:gd name="T20" fmla="*/ 0 w 144"/>
                  <a:gd name="T21" fmla="*/ 0 h 154"/>
                  <a:gd name="T22" fmla="*/ 0 w 144"/>
                  <a:gd name="T23" fmla="*/ 0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0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1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5273" name="Rectangle 15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274" name="Rectangle 15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55" name="Rectangle 155"/>
          <p:cNvSpPr>
            <a:spLocks noGrp="1" noChangeArrowheads="1"/>
          </p:cNvSpPr>
          <p:nvPr>
            <p:ph type="dt" sz="quarter" idx="10"/>
          </p:nvPr>
        </p:nvSpPr>
        <p:spPr>
          <a:xfrm>
            <a:off x="3048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56" name="Rectangle 15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57" name="Rectangle 15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741500F0-8718-45E1-9D84-3668248657A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668286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B7F37-3EBB-4CF4-84DB-39E12E4F5B4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1134977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5B5692-74C2-43CB-B340-4D4EE8E9DFA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2292134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BC248D-E805-427A-B499-FD827AD9A66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656085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31017-108D-4272-AC60-7BF7A467182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052289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F7F521-FFB1-4103-BF24-D47AF6D4CEF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8838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BC248D-E805-427A-B499-FD827AD9A66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4550823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7E3BB-BA86-4510-9072-41AF486AF0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525954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B3257E-9354-44E9-823B-D98B6DFF8F1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362305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6B6ED7-F091-46A4-AB25-7A87FFD29E3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266298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250C4-4081-4CAC-9D18-0FA5871A5D2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030112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EDEFF-2912-442F-BB01-CFB1CE58A60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786211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CBBE31-25AF-4DC8-87D6-01A9D118AFD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561537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42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4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5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6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7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8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9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0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1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2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7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4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0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6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7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8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0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1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2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3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4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6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0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1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2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3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4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5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6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7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8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9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0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1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2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3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4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5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6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7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8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9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0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1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2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3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4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5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6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7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8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9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0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1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2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9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0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1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2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3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4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5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6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7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8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9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0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1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2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5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6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7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8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9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0 h 154"/>
                  <a:gd name="T2" fmla="*/ 0 w 144"/>
                  <a:gd name="T3" fmla="*/ 0 h 154"/>
                  <a:gd name="T4" fmla="*/ 0 w 144"/>
                  <a:gd name="T5" fmla="*/ 0 h 154"/>
                  <a:gd name="T6" fmla="*/ 0 w 144"/>
                  <a:gd name="T7" fmla="*/ 0 h 154"/>
                  <a:gd name="T8" fmla="*/ 0 w 144"/>
                  <a:gd name="T9" fmla="*/ 0 h 154"/>
                  <a:gd name="T10" fmla="*/ 0 w 144"/>
                  <a:gd name="T11" fmla="*/ 0 h 154"/>
                  <a:gd name="T12" fmla="*/ 0 w 144"/>
                  <a:gd name="T13" fmla="*/ 0 h 154"/>
                  <a:gd name="T14" fmla="*/ 0 w 144"/>
                  <a:gd name="T15" fmla="*/ 0 h 154"/>
                  <a:gd name="T16" fmla="*/ 0 w 144"/>
                  <a:gd name="T17" fmla="*/ 0 h 154"/>
                  <a:gd name="T18" fmla="*/ 0 w 144"/>
                  <a:gd name="T19" fmla="*/ 0 h 154"/>
                  <a:gd name="T20" fmla="*/ 0 w 144"/>
                  <a:gd name="T21" fmla="*/ 0 h 154"/>
                  <a:gd name="T22" fmla="*/ 0 w 144"/>
                  <a:gd name="T23" fmla="*/ 0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0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1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5273" name="Rectangle 15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274" name="Rectangle 15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55" name="Rectangle 155"/>
          <p:cNvSpPr>
            <a:spLocks noGrp="1" noChangeArrowheads="1"/>
          </p:cNvSpPr>
          <p:nvPr>
            <p:ph type="dt" sz="quarter" idx="10"/>
          </p:nvPr>
        </p:nvSpPr>
        <p:spPr>
          <a:xfrm>
            <a:off x="3048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56" name="Rectangle 15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57" name="Rectangle 15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741500F0-8718-45E1-9D84-3668248657A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791353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B7F37-3EBB-4CF4-84DB-39E12E4F5B4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5675526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5B5692-74C2-43CB-B340-4D4EE8E9DFA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823237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BC248D-E805-427A-B499-FD827AD9A66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52845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31017-108D-4272-AC60-7BF7A467182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5448618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31017-108D-4272-AC60-7BF7A467182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576540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F7F521-FFB1-4103-BF24-D47AF6D4CEF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7588261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7E3BB-BA86-4510-9072-41AF486AF0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793903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B3257E-9354-44E9-823B-D98B6DFF8F1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7875603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6B6ED7-F091-46A4-AB25-7A87FFD29E3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264170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250C4-4081-4CAC-9D18-0FA5871A5D2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430190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EDEFF-2912-442F-BB01-CFB1CE58A60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325075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CBBE31-25AF-4DC8-87D6-01A9D118AFD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808977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42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4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5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6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7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8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9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0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1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2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7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4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0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6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7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8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0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1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2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3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4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6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0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1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2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3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4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5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6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7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8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9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0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1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2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3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4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5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6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7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8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9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0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1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2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3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4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5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6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7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8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9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0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1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2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9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0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1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2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3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4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5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6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7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8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9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0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1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2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5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6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7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8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9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0 h 154"/>
                  <a:gd name="T2" fmla="*/ 0 w 144"/>
                  <a:gd name="T3" fmla="*/ 0 h 154"/>
                  <a:gd name="T4" fmla="*/ 0 w 144"/>
                  <a:gd name="T5" fmla="*/ 0 h 154"/>
                  <a:gd name="T6" fmla="*/ 0 w 144"/>
                  <a:gd name="T7" fmla="*/ 0 h 154"/>
                  <a:gd name="T8" fmla="*/ 0 w 144"/>
                  <a:gd name="T9" fmla="*/ 0 h 154"/>
                  <a:gd name="T10" fmla="*/ 0 w 144"/>
                  <a:gd name="T11" fmla="*/ 0 h 154"/>
                  <a:gd name="T12" fmla="*/ 0 w 144"/>
                  <a:gd name="T13" fmla="*/ 0 h 154"/>
                  <a:gd name="T14" fmla="*/ 0 w 144"/>
                  <a:gd name="T15" fmla="*/ 0 h 154"/>
                  <a:gd name="T16" fmla="*/ 0 w 144"/>
                  <a:gd name="T17" fmla="*/ 0 h 154"/>
                  <a:gd name="T18" fmla="*/ 0 w 144"/>
                  <a:gd name="T19" fmla="*/ 0 h 154"/>
                  <a:gd name="T20" fmla="*/ 0 w 144"/>
                  <a:gd name="T21" fmla="*/ 0 h 154"/>
                  <a:gd name="T22" fmla="*/ 0 w 144"/>
                  <a:gd name="T23" fmla="*/ 0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0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1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5273" name="Rectangle 15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274" name="Rectangle 15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55" name="Rectangle 155"/>
          <p:cNvSpPr>
            <a:spLocks noGrp="1" noChangeArrowheads="1"/>
          </p:cNvSpPr>
          <p:nvPr>
            <p:ph type="dt" sz="quarter" idx="10"/>
          </p:nvPr>
        </p:nvSpPr>
        <p:spPr>
          <a:xfrm>
            <a:off x="3048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56" name="Rectangle 15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57" name="Rectangle 15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741500F0-8718-45E1-9D84-3668248657A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874072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B7F37-3EBB-4CF4-84DB-39E12E4F5B4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7961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F7F521-FFB1-4103-BF24-D47AF6D4CEF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202242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5B5692-74C2-43CB-B340-4D4EE8E9DFA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07848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BC248D-E805-427A-B499-FD827AD9A66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72291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31017-108D-4272-AC60-7BF7A467182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435853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F7F521-FFB1-4103-BF24-D47AF6D4CEF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500213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7E3BB-BA86-4510-9072-41AF486AF0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603460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B3257E-9354-44E9-823B-D98B6DFF8F1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459590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6B6ED7-F091-46A4-AB25-7A87FFD29E3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00829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250C4-4081-4CAC-9D18-0FA5871A5D2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9505824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EDEFF-2912-442F-BB01-CFB1CE58A60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166992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CBBE31-25AF-4DC8-87D6-01A9D118AFD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77669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7E3BB-BA86-4510-9072-41AF486AF0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711571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42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4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5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6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7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8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9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0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1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2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7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4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0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6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7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8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0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1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2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3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4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6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0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1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2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3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4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5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6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7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8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9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0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1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2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3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4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5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6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7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8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9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0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1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2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3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4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5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6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7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8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9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0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1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2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9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0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1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2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3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4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5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6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7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8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9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0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1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2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5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6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7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8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9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0 h 154"/>
                  <a:gd name="T2" fmla="*/ 0 w 144"/>
                  <a:gd name="T3" fmla="*/ 0 h 154"/>
                  <a:gd name="T4" fmla="*/ 0 w 144"/>
                  <a:gd name="T5" fmla="*/ 0 h 154"/>
                  <a:gd name="T6" fmla="*/ 0 w 144"/>
                  <a:gd name="T7" fmla="*/ 0 h 154"/>
                  <a:gd name="T8" fmla="*/ 0 w 144"/>
                  <a:gd name="T9" fmla="*/ 0 h 154"/>
                  <a:gd name="T10" fmla="*/ 0 w 144"/>
                  <a:gd name="T11" fmla="*/ 0 h 154"/>
                  <a:gd name="T12" fmla="*/ 0 w 144"/>
                  <a:gd name="T13" fmla="*/ 0 h 154"/>
                  <a:gd name="T14" fmla="*/ 0 w 144"/>
                  <a:gd name="T15" fmla="*/ 0 h 154"/>
                  <a:gd name="T16" fmla="*/ 0 w 144"/>
                  <a:gd name="T17" fmla="*/ 0 h 154"/>
                  <a:gd name="T18" fmla="*/ 0 w 144"/>
                  <a:gd name="T19" fmla="*/ 0 h 154"/>
                  <a:gd name="T20" fmla="*/ 0 w 144"/>
                  <a:gd name="T21" fmla="*/ 0 h 154"/>
                  <a:gd name="T22" fmla="*/ 0 w 144"/>
                  <a:gd name="T23" fmla="*/ 0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0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1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5273" name="Rectangle 15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274" name="Rectangle 15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55" name="Rectangle 155"/>
          <p:cNvSpPr>
            <a:spLocks noGrp="1" noChangeArrowheads="1"/>
          </p:cNvSpPr>
          <p:nvPr>
            <p:ph type="dt" sz="quarter" idx="10"/>
          </p:nvPr>
        </p:nvSpPr>
        <p:spPr>
          <a:xfrm>
            <a:off x="3048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56" name="Rectangle 15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57" name="Rectangle 15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741500F0-8718-45E1-9D84-3668248657A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0565591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B7F37-3EBB-4CF4-84DB-39E12E4F5B4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5479847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5B5692-74C2-43CB-B340-4D4EE8E9DFA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092754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BC248D-E805-427A-B499-FD827AD9A66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87161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31017-108D-4272-AC60-7BF7A467182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336834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F7F521-FFB1-4103-BF24-D47AF6D4CEF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11536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7E3BB-BA86-4510-9072-41AF486AF0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386876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B3257E-9354-44E9-823B-D98B6DFF8F1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742346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6B6ED7-F091-46A4-AB25-7A87FFD29E3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4246755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250C4-4081-4CAC-9D18-0FA5871A5D2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9043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B3257E-9354-44E9-823B-D98B6DFF8F1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618715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EDEFF-2912-442F-BB01-CFB1CE58A60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954246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CBBE31-25AF-4DC8-87D6-01A9D118AFD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8024223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42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4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5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6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7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8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9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0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1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2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7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4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0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6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7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8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0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1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2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3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4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6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0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1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2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3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4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5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6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7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8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9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0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1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2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3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4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5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6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7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8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9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0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1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2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3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4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5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6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7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8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9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0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1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2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9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0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1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2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3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4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5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6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7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8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9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0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1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2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5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6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7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8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9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0 h 154"/>
                  <a:gd name="T2" fmla="*/ 0 w 144"/>
                  <a:gd name="T3" fmla="*/ 0 h 154"/>
                  <a:gd name="T4" fmla="*/ 0 w 144"/>
                  <a:gd name="T5" fmla="*/ 0 h 154"/>
                  <a:gd name="T6" fmla="*/ 0 w 144"/>
                  <a:gd name="T7" fmla="*/ 0 h 154"/>
                  <a:gd name="T8" fmla="*/ 0 w 144"/>
                  <a:gd name="T9" fmla="*/ 0 h 154"/>
                  <a:gd name="T10" fmla="*/ 0 w 144"/>
                  <a:gd name="T11" fmla="*/ 0 h 154"/>
                  <a:gd name="T12" fmla="*/ 0 w 144"/>
                  <a:gd name="T13" fmla="*/ 0 h 154"/>
                  <a:gd name="T14" fmla="*/ 0 w 144"/>
                  <a:gd name="T15" fmla="*/ 0 h 154"/>
                  <a:gd name="T16" fmla="*/ 0 w 144"/>
                  <a:gd name="T17" fmla="*/ 0 h 154"/>
                  <a:gd name="T18" fmla="*/ 0 w 144"/>
                  <a:gd name="T19" fmla="*/ 0 h 154"/>
                  <a:gd name="T20" fmla="*/ 0 w 144"/>
                  <a:gd name="T21" fmla="*/ 0 h 154"/>
                  <a:gd name="T22" fmla="*/ 0 w 144"/>
                  <a:gd name="T23" fmla="*/ 0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0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1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5273" name="Rectangle 15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274" name="Rectangle 15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55" name="Rectangle 155"/>
          <p:cNvSpPr>
            <a:spLocks noGrp="1" noChangeArrowheads="1"/>
          </p:cNvSpPr>
          <p:nvPr>
            <p:ph type="dt" sz="quarter" idx="10"/>
          </p:nvPr>
        </p:nvSpPr>
        <p:spPr>
          <a:xfrm>
            <a:off x="3048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56" name="Rectangle 15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57" name="Rectangle 15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741500F0-8718-45E1-9D84-3668248657A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2480220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B7F37-3EBB-4CF4-84DB-39E12E4F5B4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0886419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5B5692-74C2-43CB-B340-4D4EE8E9DFA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418106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BC248D-E805-427A-B499-FD827AD9A66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168429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31017-108D-4272-AC60-7BF7A467182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551174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F7F521-FFB1-4103-BF24-D47AF6D4CEF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045083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7E3BB-BA86-4510-9072-41AF486AF0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3551140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B3257E-9354-44E9-823B-D98B6DFF8F1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18730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6B6ED7-F091-46A4-AB25-7A87FFD29E3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991299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6B6ED7-F091-46A4-AB25-7A87FFD29E3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901959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250C4-4081-4CAC-9D18-0FA5871A5D2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199418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EDEFF-2912-442F-BB01-CFB1CE58A60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690666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CBBE31-25AF-4DC8-87D6-01A9D118AFD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925506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42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4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5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6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7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8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9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0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1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2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7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4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0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6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7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8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0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1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2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3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4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6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0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1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2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3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4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5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6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7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8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9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0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1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2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3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4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5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6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7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8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9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0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1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2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3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4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5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6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7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8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9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0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1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2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9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0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1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2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3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4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5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6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7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8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9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0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1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2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5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6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7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8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9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0 h 154"/>
                  <a:gd name="T2" fmla="*/ 0 w 144"/>
                  <a:gd name="T3" fmla="*/ 0 h 154"/>
                  <a:gd name="T4" fmla="*/ 0 w 144"/>
                  <a:gd name="T5" fmla="*/ 0 h 154"/>
                  <a:gd name="T6" fmla="*/ 0 w 144"/>
                  <a:gd name="T7" fmla="*/ 0 h 154"/>
                  <a:gd name="T8" fmla="*/ 0 w 144"/>
                  <a:gd name="T9" fmla="*/ 0 h 154"/>
                  <a:gd name="T10" fmla="*/ 0 w 144"/>
                  <a:gd name="T11" fmla="*/ 0 h 154"/>
                  <a:gd name="T12" fmla="*/ 0 w 144"/>
                  <a:gd name="T13" fmla="*/ 0 h 154"/>
                  <a:gd name="T14" fmla="*/ 0 w 144"/>
                  <a:gd name="T15" fmla="*/ 0 h 154"/>
                  <a:gd name="T16" fmla="*/ 0 w 144"/>
                  <a:gd name="T17" fmla="*/ 0 h 154"/>
                  <a:gd name="T18" fmla="*/ 0 w 144"/>
                  <a:gd name="T19" fmla="*/ 0 h 154"/>
                  <a:gd name="T20" fmla="*/ 0 w 144"/>
                  <a:gd name="T21" fmla="*/ 0 h 154"/>
                  <a:gd name="T22" fmla="*/ 0 w 144"/>
                  <a:gd name="T23" fmla="*/ 0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0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1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5273" name="Rectangle 15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274" name="Rectangle 15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55" name="Rectangle 155"/>
          <p:cNvSpPr>
            <a:spLocks noGrp="1" noChangeArrowheads="1"/>
          </p:cNvSpPr>
          <p:nvPr>
            <p:ph type="dt" sz="quarter" idx="10"/>
          </p:nvPr>
        </p:nvSpPr>
        <p:spPr>
          <a:xfrm>
            <a:off x="3048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56" name="Rectangle 15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57" name="Rectangle 15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741500F0-8718-45E1-9D84-3668248657A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910778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B7F37-3EBB-4CF4-84DB-39E12E4F5B4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343616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5B5692-74C2-43CB-B340-4D4EE8E9DFA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821842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BC248D-E805-427A-B499-FD827AD9A66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2213593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31017-108D-4272-AC60-7BF7A467182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949068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F7F521-FFB1-4103-BF24-D47AF6D4CEF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764471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250C4-4081-4CAC-9D18-0FA5871A5D2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071468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7E3BB-BA86-4510-9072-41AF486AF0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778110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B3257E-9354-44E9-823B-D98B6DFF8F1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90397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6B6ED7-F091-46A4-AB25-7A87FFD29E3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767202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250C4-4081-4CAC-9D18-0FA5871A5D2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111043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EDEFF-2912-442F-BB01-CFB1CE58A60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778868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CBBE31-25AF-4DC8-87D6-01A9D118AFD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233847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42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4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5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6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7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8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9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0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1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2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7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4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0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6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7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8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0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1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2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3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4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6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0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1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2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3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4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5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6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7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8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9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0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1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2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3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4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5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6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7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8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9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0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1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2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3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4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5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6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7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8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9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0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1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2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9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0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1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2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3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4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5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6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7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8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9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0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1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2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5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6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7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8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9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0 h 154"/>
                  <a:gd name="T2" fmla="*/ 0 w 144"/>
                  <a:gd name="T3" fmla="*/ 0 h 154"/>
                  <a:gd name="T4" fmla="*/ 0 w 144"/>
                  <a:gd name="T5" fmla="*/ 0 h 154"/>
                  <a:gd name="T6" fmla="*/ 0 w 144"/>
                  <a:gd name="T7" fmla="*/ 0 h 154"/>
                  <a:gd name="T8" fmla="*/ 0 w 144"/>
                  <a:gd name="T9" fmla="*/ 0 h 154"/>
                  <a:gd name="T10" fmla="*/ 0 w 144"/>
                  <a:gd name="T11" fmla="*/ 0 h 154"/>
                  <a:gd name="T12" fmla="*/ 0 w 144"/>
                  <a:gd name="T13" fmla="*/ 0 h 154"/>
                  <a:gd name="T14" fmla="*/ 0 w 144"/>
                  <a:gd name="T15" fmla="*/ 0 h 154"/>
                  <a:gd name="T16" fmla="*/ 0 w 144"/>
                  <a:gd name="T17" fmla="*/ 0 h 154"/>
                  <a:gd name="T18" fmla="*/ 0 w 144"/>
                  <a:gd name="T19" fmla="*/ 0 h 154"/>
                  <a:gd name="T20" fmla="*/ 0 w 144"/>
                  <a:gd name="T21" fmla="*/ 0 h 154"/>
                  <a:gd name="T22" fmla="*/ 0 w 144"/>
                  <a:gd name="T23" fmla="*/ 0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0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1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5273" name="Rectangle 15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274" name="Rectangle 15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55" name="Rectangle 155"/>
          <p:cNvSpPr>
            <a:spLocks noGrp="1" noChangeArrowheads="1"/>
          </p:cNvSpPr>
          <p:nvPr>
            <p:ph type="dt" sz="quarter" idx="10"/>
          </p:nvPr>
        </p:nvSpPr>
        <p:spPr>
          <a:xfrm>
            <a:off x="3048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56" name="Rectangle 15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57" name="Rectangle 15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741500F0-8718-45E1-9D84-3668248657A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966825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B7F37-3EBB-4CF4-84DB-39E12E4F5B4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837168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5B5692-74C2-43CB-B340-4D4EE8E9DFA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436179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BC248D-E805-427A-B499-FD827AD9A66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0886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EDEFF-2912-442F-BB01-CFB1CE58A60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3551091"/>
      </p:ext>
    </p:extLst>
  </p:cSld>
  <p:clrMapOvr>
    <a:masterClrMapping/>
  </p:clrMapOvr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31017-108D-4272-AC60-7BF7A467182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3390899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F7F521-FFB1-4103-BF24-D47AF6D4CEF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166877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7E3BB-BA86-4510-9072-41AF486AF0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319151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B3257E-9354-44E9-823B-D98B6DFF8F1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085137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6B6ED7-F091-46A4-AB25-7A87FFD29E3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6423949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250C4-4081-4CAC-9D18-0FA5871A5D2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664119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EDEFF-2912-442F-BB01-CFB1CE58A60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731047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CBBE31-25AF-4DC8-87D6-01A9D118AFD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318392"/>
      </p:ext>
    </p:extLst>
  </p:cSld>
  <p:clrMapOvr>
    <a:masterClrMapping/>
  </p:clrMapOvr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42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4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5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6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7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8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9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0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1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2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7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4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0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6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7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8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0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1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2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3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4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6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0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1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2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3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4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5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6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7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8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9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0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1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2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3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4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5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6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7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8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9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0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1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2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3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4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5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6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7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8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9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0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1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2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9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0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1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2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3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4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5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6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7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8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9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0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1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2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5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6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7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8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9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0 h 154"/>
                  <a:gd name="T2" fmla="*/ 0 w 144"/>
                  <a:gd name="T3" fmla="*/ 0 h 154"/>
                  <a:gd name="T4" fmla="*/ 0 w 144"/>
                  <a:gd name="T5" fmla="*/ 0 h 154"/>
                  <a:gd name="T6" fmla="*/ 0 w 144"/>
                  <a:gd name="T7" fmla="*/ 0 h 154"/>
                  <a:gd name="T8" fmla="*/ 0 w 144"/>
                  <a:gd name="T9" fmla="*/ 0 h 154"/>
                  <a:gd name="T10" fmla="*/ 0 w 144"/>
                  <a:gd name="T11" fmla="*/ 0 h 154"/>
                  <a:gd name="T12" fmla="*/ 0 w 144"/>
                  <a:gd name="T13" fmla="*/ 0 h 154"/>
                  <a:gd name="T14" fmla="*/ 0 w 144"/>
                  <a:gd name="T15" fmla="*/ 0 h 154"/>
                  <a:gd name="T16" fmla="*/ 0 w 144"/>
                  <a:gd name="T17" fmla="*/ 0 h 154"/>
                  <a:gd name="T18" fmla="*/ 0 w 144"/>
                  <a:gd name="T19" fmla="*/ 0 h 154"/>
                  <a:gd name="T20" fmla="*/ 0 w 144"/>
                  <a:gd name="T21" fmla="*/ 0 h 154"/>
                  <a:gd name="T22" fmla="*/ 0 w 144"/>
                  <a:gd name="T23" fmla="*/ 0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0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1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5273" name="Rectangle 15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274" name="Rectangle 15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55" name="Rectangle 155"/>
          <p:cNvSpPr>
            <a:spLocks noGrp="1" noChangeArrowheads="1"/>
          </p:cNvSpPr>
          <p:nvPr>
            <p:ph type="dt" sz="quarter" idx="10"/>
          </p:nvPr>
        </p:nvSpPr>
        <p:spPr>
          <a:xfrm>
            <a:off x="3048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56" name="Rectangle 15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57" name="Rectangle 15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741500F0-8718-45E1-9D84-3668248657A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053275"/>
      </p:ext>
    </p:extLst>
  </p:cSld>
  <p:clrMapOvr>
    <a:masterClrMapping/>
  </p:clrMapOvr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B7F37-3EBB-4CF4-84DB-39E12E4F5B4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42602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CBBE31-25AF-4DC8-87D6-01A9D118AFD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0536502"/>
      </p:ext>
    </p:extLst>
  </p:cSld>
  <p:clrMapOvr>
    <a:masterClrMapping/>
  </p:clrMapOvr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5B5692-74C2-43CB-B340-4D4EE8E9DFA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8598779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BC248D-E805-427A-B499-FD827AD9A66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026649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31017-108D-4272-AC60-7BF7A467182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68221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F7F521-FFB1-4103-BF24-D47AF6D4CEF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920551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7E3BB-BA86-4510-9072-41AF486AF0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042177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B3257E-9354-44E9-823B-D98B6DFF8F1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6251690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6B6ED7-F091-46A4-AB25-7A87FFD29E3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3564788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250C4-4081-4CAC-9D18-0FA5871A5D2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390125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EDEFF-2912-442F-BB01-CFB1CE58A60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441256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CBBE31-25AF-4DC8-87D6-01A9D118AFD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8544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42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4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5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6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7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8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9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0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1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2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7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4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0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6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7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8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0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1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2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3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4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6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0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1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2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3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4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5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6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7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8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9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0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1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2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3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4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5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6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7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8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9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0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1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2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3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4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5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6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7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8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9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0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1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2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9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0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1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2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3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4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5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6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7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8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9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0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1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2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5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6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7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8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9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0 h 154"/>
                  <a:gd name="T2" fmla="*/ 0 w 144"/>
                  <a:gd name="T3" fmla="*/ 0 h 154"/>
                  <a:gd name="T4" fmla="*/ 0 w 144"/>
                  <a:gd name="T5" fmla="*/ 0 h 154"/>
                  <a:gd name="T6" fmla="*/ 0 w 144"/>
                  <a:gd name="T7" fmla="*/ 0 h 154"/>
                  <a:gd name="T8" fmla="*/ 0 w 144"/>
                  <a:gd name="T9" fmla="*/ 0 h 154"/>
                  <a:gd name="T10" fmla="*/ 0 w 144"/>
                  <a:gd name="T11" fmla="*/ 0 h 154"/>
                  <a:gd name="T12" fmla="*/ 0 w 144"/>
                  <a:gd name="T13" fmla="*/ 0 h 154"/>
                  <a:gd name="T14" fmla="*/ 0 w 144"/>
                  <a:gd name="T15" fmla="*/ 0 h 154"/>
                  <a:gd name="T16" fmla="*/ 0 w 144"/>
                  <a:gd name="T17" fmla="*/ 0 h 154"/>
                  <a:gd name="T18" fmla="*/ 0 w 144"/>
                  <a:gd name="T19" fmla="*/ 0 h 154"/>
                  <a:gd name="T20" fmla="*/ 0 w 144"/>
                  <a:gd name="T21" fmla="*/ 0 h 154"/>
                  <a:gd name="T22" fmla="*/ 0 w 144"/>
                  <a:gd name="T23" fmla="*/ 0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0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1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5273" name="Rectangle 15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274" name="Rectangle 15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55" name="Rectangle 155"/>
          <p:cNvSpPr>
            <a:spLocks noGrp="1" noChangeArrowheads="1"/>
          </p:cNvSpPr>
          <p:nvPr>
            <p:ph type="dt" sz="quarter" idx="10"/>
          </p:nvPr>
        </p:nvSpPr>
        <p:spPr>
          <a:xfrm>
            <a:off x="3048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56" name="Rectangle 15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57" name="Rectangle 15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741500F0-8718-45E1-9D84-3668248657A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19704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B7F37-3EBB-4CF4-84DB-39E12E4F5B4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2041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5B5692-74C2-43CB-B340-4D4EE8E9DFA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253209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BC248D-E805-427A-B499-FD827AD9A66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15597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31017-108D-4272-AC60-7BF7A467182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3033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F7F521-FFB1-4103-BF24-D47AF6D4CEF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631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7E3BB-BA86-4510-9072-41AF486AF0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524576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B3257E-9354-44E9-823B-D98B6DFF8F1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375328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6B6ED7-F091-46A4-AB25-7A87FFD29E3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69129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250C4-4081-4CAC-9D18-0FA5871A5D2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140774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EDEFF-2912-442F-BB01-CFB1CE58A60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35925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CBBE31-25AF-4DC8-87D6-01A9D118AFD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92275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42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4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5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6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7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8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9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0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1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2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7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4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0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6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7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8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0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1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2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3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4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6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0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1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2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3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4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5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6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7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8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9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0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1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2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3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4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5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6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7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8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9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0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1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2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3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4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5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6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7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8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9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0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1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2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9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0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1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2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3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4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5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6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7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8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9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0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1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2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5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6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7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8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9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0 h 154"/>
                  <a:gd name="T2" fmla="*/ 0 w 144"/>
                  <a:gd name="T3" fmla="*/ 0 h 154"/>
                  <a:gd name="T4" fmla="*/ 0 w 144"/>
                  <a:gd name="T5" fmla="*/ 0 h 154"/>
                  <a:gd name="T6" fmla="*/ 0 w 144"/>
                  <a:gd name="T7" fmla="*/ 0 h 154"/>
                  <a:gd name="T8" fmla="*/ 0 w 144"/>
                  <a:gd name="T9" fmla="*/ 0 h 154"/>
                  <a:gd name="T10" fmla="*/ 0 w 144"/>
                  <a:gd name="T11" fmla="*/ 0 h 154"/>
                  <a:gd name="T12" fmla="*/ 0 w 144"/>
                  <a:gd name="T13" fmla="*/ 0 h 154"/>
                  <a:gd name="T14" fmla="*/ 0 w 144"/>
                  <a:gd name="T15" fmla="*/ 0 h 154"/>
                  <a:gd name="T16" fmla="*/ 0 w 144"/>
                  <a:gd name="T17" fmla="*/ 0 h 154"/>
                  <a:gd name="T18" fmla="*/ 0 w 144"/>
                  <a:gd name="T19" fmla="*/ 0 h 154"/>
                  <a:gd name="T20" fmla="*/ 0 w 144"/>
                  <a:gd name="T21" fmla="*/ 0 h 154"/>
                  <a:gd name="T22" fmla="*/ 0 w 144"/>
                  <a:gd name="T23" fmla="*/ 0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0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1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5273" name="Rectangle 15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274" name="Rectangle 15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55" name="Rectangle 155"/>
          <p:cNvSpPr>
            <a:spLocks noGrp="1" noChangeArrowheads="1"/>
          </p:cNvSpPr>
          <p:nvPr>
            <p:ph type="dt" sz="quarter" idx="10"/>
          </p:nvPr>
        </p:nvSpPr>
        <p:spPr>
          <a:xfrm>
            <a:off x="3048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56" name="Rectangle 15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57" name="Rectangle 15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741500F0-8718-45E1-9D84-3668248657A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2524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B7F37-3EBB-4CF4-84DB-39E12E4F5B4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76296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5B5692-74C2-43CB-B340-4D4EE8E9DFA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69929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BC248D-E805-427A-B499-FD827AD9A66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731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31017-108D-4272-AC60-7BF7A467182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0238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F7F521-FFB1-4103-BF24-D47AF6D4CEF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67432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7E3BB-BA86-4510-9072-41AF486AF0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98565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B3257E-9354-44E9-823B-D98B6DFF8F1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37599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6B6ED7-F091-46A4-AB25-7A87FFD29E3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651180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250C4-4081-4CAC-9D18-0FA5871A5D2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83780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EDEFF-2912-442F-BB01-CFB1CE58A60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46067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CBBE31-25AF-4DC8-87D6-01A9D118AFD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8354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42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4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5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6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7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8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9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0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1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2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7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4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0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6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7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8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0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1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2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3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4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6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0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1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2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3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4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5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6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7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8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9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0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1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2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3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4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5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6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7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8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9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0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1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2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3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4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5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6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7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8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9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0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1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2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9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0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1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2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3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4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5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6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7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8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9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0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1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2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5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6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7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8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9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0 h 154"/>
                  <a:gd name="T2" fmla="*/ 0 w 144"/>
                  <a:gd name="T3" fmla="*/ 0 h 154"/>
                  <a:gd name="T4" fmla="*/ 0 w 144"/>
                  <a:gd name="T5" fmla="*/ 0 h 154"/>
                  <a:gd name="T6" fmla="*/ 0 w 144"/>
                  <a:gd name="T7" fmla="*/ 0 h 154"/>
                  <a:gd name="T8" fmla="*/ 0 w 144"/>
                  <a:gd name="T9" fmla="*/ 0 h 154"/>
                  <a:gd name="T10" fmla="*/ 0 w 144"/>
                  <a:gd name="T11" fmla="*/ 0 h 154"/>
                  <a:gd name="T12" fmla="*/ 0 w 144"/>
                  <a:gd name="T13" fmla="*/ 0 h 154"/>
                  <a:gd name="T14" fmla="*/ 0 w 144"/>
                  <a:gd name="T15" fmla="*/ 0 h 154"/>
                  <a:gd name="T16" fmla="*/ 0 w 144"/>
                  <a:gd name="T17" fmla="*/ 0 h 154"/>
                  <a:gd name="T18" fmla="*/ 0 w 144"/>
                  <a:gd name="T19" fmla="*/ 0 h 154"/>
                  <a:gd name="T20" fmla="*/ 0 w 144"/>
                  <a:gd name="T21" fmla="*/ 0 h 154"/>
                  <a:gd name="T22" fmla="*/ 0 w 144"/>
                  <a:gd name="T23" fmla="*/ 0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0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1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5273" name="Rectangle 15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274" name="Rectangle 15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55" name="Rectangle 155"/>
          <p:cNvSpPr>
            <a:spLocks noGrp="1" noChangeArrowheads="1"/>
          </p:cNvSpPr>
          <p:nvPr>
            <p:ph type="dt" sz="quarter" idx="10"/>
          </p:nvPr>
        </p:nvSpPr>
        <p:spPr>
          <a:xfrm>
            <a:off x="3048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56" name="Rectangle 15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57" name="Rectangle 15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741500F0-8718-45E1-9D84-3668248657A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3166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B7F37-3EBB-4CF4-84DB-39E12E4F5B4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3638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5B5692-74C2-43CB-B340-4D4EE8E9DFA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164948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BC248D-E805-427A-B499-FD827AD9A66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7404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31017-108D-4272-AC60-7BF7A467182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30761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F7F521-FFB1-4103-BF24-D47AF6D4CEF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907204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7E3BB-BA86-4510-9072-41AF486AF0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129971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B3257E-9354-44E9-823B-D98B6DFF8F1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77431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6B6ED7-F091-46A4-AB25-7A87FFD29E3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05682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250C4-4081-4CAC-9D18-0FA5871A5D2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15870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EDEFF-2912-442F-BB01-CFB1CE58A60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965818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CBBE31-25AF-4DC8-87D6-01A9D118AFD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183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42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4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5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6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7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8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9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0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1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2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7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4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0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6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7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8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0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1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2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3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4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6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0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1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2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3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4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5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6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7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8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9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0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1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2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3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4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5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6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7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8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9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0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1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2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3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4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5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6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7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8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9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0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1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2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9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0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1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2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3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4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5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6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7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8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9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0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1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2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5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6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7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8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9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0 h 154"/>
                  <a:gd name="T2" fmla="*/ 0 w 144"/>
                  <a:gd name="T3" fmla="*/ 0 h 154"/>
                  <a:gd name="T4" fmla="*/ 0 w 144"/>
                  <a:gd name="T5" fmla="*/ 0 h 154"/>
                  <a:gd name="T6" fmla="*/ 0 w 144"/>
                  <a:gd name="T7" fmla="*/ 0 h 154"/>
                  <a:gd name="T8" fmla="*/ 0 w 144"/>
                  <a:gd name="T9" fmla="*/ 0 h 154"/>
                  <a:gd name="T10" fmla="*/ 0 w 144"/>
                  <a:gd name="T11" fmla="*/ 0 h 154"/>
                  <a:gd name="T12" fmla="*/ 0 w 144"/>
                  <a:gd name="T13" fmla="*/ 0 h 154"/>
                  <a:gd name="T14" fmla="*/ 0 w 144"/>
                  <a:gd name="T15" fmla="*/ 0 h 154"/>
                  <a:gd name="T16" fmla="*/ 0 w 144"/>
                  <a:gd name="T17" fmla="*/ 0 h 154"/>
                  <a:gd name="T18" fmla="*/ 0 w 144"/>
                  <a:gd name="T19" fmla="*/ 0 h 154"/>
                  <a:gd name="T20" fmla="*/ 0 w 144"/>
                  <a:gd name="T21" fmla="*/ 0 h 154"/>
                  <a:gd name="T22" fmla="*/ 0 w 144"/>
                  <a:gd name="T23" fmla="*/ 0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0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1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5273" name="Rectangle 15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274" name="Rectangle 15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55" name="Rectangle 155"/>
          <p:cNvSpPr>
            <a:spLocks noGrp="1" noChangeArrowheads="1"/>
          </p:cNvSpPr>
          <p:nvPr>
            <p:ph type="dt" sz="quarter" idx="10"/>
          </p:nvPr>
        </p:nvSpPr>
        <p:spPr>
          <a:xfrm>
            <a:off x="3048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56" name="Rectangle 15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57" name="Rectangle 15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741500F0-8718-45E1-9D84-3668248657A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549863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B7F37-3EBB-4CF4-84DB-39E12E4F5B4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716618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5B5692-74C2-43CB-B340-4D4EE8E9DFA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3842308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BC248D-E805-427A-B499-FD827AD9A66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01921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31017-108D-4272-AC60-7BF7A467182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08764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F7F521-FFB1-4103-BF24-D47AF6D4CEF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267409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7E3BB-BA86-4510-9072-41AF486AF0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26909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B3257E-9354-44E9-823B-D98B6DFF8F1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47126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6B6ED7-F091-46A4-AB25-7A87FFD29E3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57872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250C4-4081-4CAC-9D18-0FA5871A5D2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412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EDEFF-2912-442F-BB01-CFB1CE58A60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29428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CBBE31-25AF-4DC8-87D6-01A9D118AFD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223493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42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4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5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6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7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8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9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0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1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2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7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4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0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6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7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8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0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1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2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3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4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6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0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1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2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3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4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5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6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7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8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9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0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1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2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3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4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5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6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7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8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9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0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1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2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3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4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5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6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7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8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9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0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1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2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9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0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1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2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3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4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5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6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7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8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9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0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1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2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5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6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7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8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9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0 h 154"/>
                  <a:gd name="T2" fmla="*/ 0 w 144"/>
                  <a:gd name="T3" fmla="*/ 0 h 154"/>
                  <a:gd name="T4" fmla="*/ 0 w 144"/>
                  <a:gd name="T5" fmla="*/ 0 h 154"/>
                  <a:gd name="T6" fmla="*/ 0 w 144"/>
                  <a:gd name="T7" fmla="*/ 0 h 154"/>
                  <a:gd name="T8" fmla="*/ 0 w 144"/>
                  <a:gd name="T9" fmla="*/ 0 h 154"/>
                  <a:gd name="T10" fmla="*/ 0 w 144"/>
                  <a:gd name="T11" fmla="*/ 0 h 154"/>
                  <a:gd name="T12" fmla="*/ 0 w 144"/>
                  <a:gd name="T13" fmla="*/ 0 h 154"/>
                  <a:gd name="T14" fmla="*/ 0 w 144"/>
                  <a:gd name="T15" fmla="*/ 0 h 154"/>
                  <a:gd name="T16" fmla="*/ 0 w 144"/>
                  <a:gd name="T17" fmla="*/ 0 h 154"/>
                  <a:gd name="T18" fmla="*/ 0 w 144"/>
                  <a:gd name="T19" fmla="*/ 0 h 154"/>
                  <a:gd name="T20" fmla="*/ 0 w 144"/>
                  <a:gd name="T21" fmla="*/ 0 h 154"/>
                  <a:gd name="T22" fmla="*/ 0 w 144"/>
                  <a:gd name="T23" fmla="*/ 0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0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1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5273" name="Rectangle 15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274" name="Rectangle 15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55" name="Rectangle 155"/>
          <p:cNvSpPr>
            <a:spLocks noGrp="1" noChangeArrowheads="1"/>
          </p:cNvSpPr>
          <p:nvPr>
            <p:ph type="dt" sz="quarter" idx="10"/>
          </p:nvPr>
        </p:nvSpPr>
        <p:spPr>
          <a:xfrm>
            <a:off x="3048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56" name="Rectangle 15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57" name="Rectangle 15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741500F0-8718-45E1-9D84-3668248657A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49315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B7F37-3EBB-4CF4-84DB-39E12E4F5B4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632838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5B5692-74C2-43CB-B340-4D4EE8E9DFA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06539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BC248D-E805-427A-B499-FD827AD9A66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76778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31017-108D-4272-AC60-7BF7A467182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122834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F7F521-FFB1-4103-BF24-D47AF6D4CEF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23971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7E3BB-BA86-4510-9072-41AF486AF0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25911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B3257E-9354-44E9-823B-D98B6DFF8F1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919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6B6ED7-F091-46A4-AB25-7A87FFD29E3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22387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250C4-4081-4CAC-9D18-0FA5871A5D2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147406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EDEFF-2912-442F-BB01-CFB1CE58A60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961735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CBBE31-25AF-4DC8-87D6-01A9D118AFD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23682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42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4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5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6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7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8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9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0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1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2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7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4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0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6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7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8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0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1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2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3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4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6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0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1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2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3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4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5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6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7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8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9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0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1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2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3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4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5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6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7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8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9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0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1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2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3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4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5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6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7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8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9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0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1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2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9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0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1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2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3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4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5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6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7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8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9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0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1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2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5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6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7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8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9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0 h 154"/>
                  <a:gd name="T2" fmla="*/ 0 w 144"/>
                  <a:gd name="T3" fmla="*/ 0 h 154"/>
                  <a:gd name="T4" fmla="*/ 0 w 144"/>
                  <a:gd name="T5" fmla="*/ 0 h 154"/>
                  <a:gd name="T6" fmla="*/ 0 w 144"/>
                  <a:gd name="T7" fmla="*/ 0 h 154"/>
                  <a:gd name="T8" fmla="*/ 0 w 144"/>
                  <a:gd name="T9" fmla="*/ 0 h 154"/>
                  <a:gd name="T10" fmla="*/ 0 w 144"/>
                  <a:gd name="T11" fmla="*/ 0 h 154"/>
                  <a:gd name="T12" fmla="*/ 0 w 144"/>
                  <a:gd name="T13" fmla="*/ 0 h 154"/>
                  <a:gd name="T14" fmla="*/ 0 w 144"/>
                  <a:gd name="T15" fmla="*/ 0 h 154"/>
                  <a:gd name="T16" fmla="*/ 0 w 144"/>
                  <a:gd name="T17" fmla="*/ 0 h 154"/>
                  <a:gd name="T18" fmla="*/ 0 w 144"/>
                  <a:gd name="T19" fmla="*/ 0 h 154"/>
                  <a:gd name="T20" fmla="*/ 0 w 144"/>
                  <a:gd name="T21" fmla="*/ 0 h 154"/>
                  <a:gd name="T22" fmla="*/ 0 w 144"/>
                  <a:gd name="T23" fmla="*/ 0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0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1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5273" name="Rectangle 15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274" name="Rectangle 15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55" name="Rectangle 155"/>
          <p:cNvSpPr>
            <a:spLocks noGrp="1" noChangeArrowheads="1"/>
          </p:cNvSpPr>
          <p:nvPr>
            <p:ph type="dt" sz="quarter" idx="10"/>
          </p:nvPr>
        </p:nvSpPr>
        <p:spPr>
          <a:xfrm>
            <a:off x="3048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56" name="Rectangle 15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57" name="Rectangle 15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741500F0-8718-45E1-9D84-3668248657A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83462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B7F37-3EBB-4CF4-84DB-39E12E4F5B4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58208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5B5692-74C2-43CB-B340-4D4EE8E9DFA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8142932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BC248D-E805-427A-B499-FD827AD9A66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1224597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31017-108D-4272-AC60-7BF7A467182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9796529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F7F521-FFB1-4103-BF24-D47AF6D4CEF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988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37E3BB-BA86-4510-9072-41AF486AF0C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66384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B3257E-9354-44E9-823B-D98B6DFF8F1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667963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6B6ED7-F091-46A4-AB25-7A87FFD29E3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29342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2250C4-4081-4CAC-9D18-0FA5871A5D2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315693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EDEFF-2912-442F-BB01-CFB1CE58A60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535895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CBBE31-25AF-4DC8-87D6-01A9D118AFD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24803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42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3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4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5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6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7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8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9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0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1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2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3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4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6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7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6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7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8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9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0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1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2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5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6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7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8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29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0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1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2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3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4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5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6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7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8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39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0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1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3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4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5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6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7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8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9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1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2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3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4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5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6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7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8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59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0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1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2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3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4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5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6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7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8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69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0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1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2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3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4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5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6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7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8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79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0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1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2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3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4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5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6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7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8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89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0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1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2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3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4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5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6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7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8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99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0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1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2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9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0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1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2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3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4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5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6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7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8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29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0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1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2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3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4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5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6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7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8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39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0 h 154"/>
                  <a:gd name="T2" fmla="*/ 0 w 144"/>
                  <a:gd name="T3" fmla="*/ 0 h 154"/>
                  <a:gd name="T4" fmla="*/ 0 w 144"/>
                  <a:gd name="T5" fmla="*/ 0 h 154"/>
                  <a:gd name="T6" fmla="*/ 0 w 144"/>
                  <a:gd name="T7" fmla="*/ 0 h 154"/>
                  <a:gd name="T8" fmla="*/ 0 w 144"/>
                  <a:gd name="T9" fmla="*/ 0 h 154"/>
                  <a:gd name="T10" fmla="*/ 0 w 144"/>
                  <a:gd name="T11" fmla="*/ 0 h 154"/>
                  <a:gd name="T12" fmla="*/ 0 w 144"/>
                  <a:gd name="T13" fmla="*/ 0 h 154"/>
                  <a:gd name="T14" fmla="*/ 0 w 144"/>
                  <a:gd name="T15" fmla="*/ 0 h 154"/>
                  <a:gd name="T16" fmla="*/ 0 w 144"/>
                  <a:gd name="T17" fmla="*/ 0 h 154"/>
                  <a:gd name="T18" fmla="*/ 0 w 144"/>
                  <a:gd name="T19" fmla="*/ 0 h 154"/>
                  <a:gd name="T20" fmla="*/ 0 w 144"/>
                  <a:gd name="T21" fmla="*/ 0 h 154"/>
                  <a:gd name="T22" fmla="*/ 0 w 144"/>
                  <a:gd name="T23" fmla="*/ 0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0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41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5273" name="Rectangle 15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274" name="Rectangle 15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55" name="Rectangle 155"/>
          <p:cNvSpPr>
            <a:spLocks noGrp="1" noChangeArrowheads="1"/>
          </p:cNvSpPr>
          <p:nvPr>
            <p:ph type="dt" sz="quarter" idx="10"/>
          </p:nvPr>
        </p:nvSpPr>
        <p:spPr>
          <a:xfrm>
            <a:off x="3048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56" name="Rectangle 15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57" name="Rectangle 15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286000" cy="457200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741500F0-8718-45E1-9D84-3668248657A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1887925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4B7F37-3EBB-4CF4-84DB-39E12E4F5B4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606111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5B5692-74C2-43CB-B340-4D4EE8E9DFA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527100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194175" cy="4498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5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15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15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BC248D-E805-427A-B499-FD827AD9A66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633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12" Type="http://schemas.openxmlformats.org/officeDocument/2006/relationships/slideLayout" Target="../slideLayouts/slideLayout119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11" Type="http://schemas.openxmlformats.org/officeDocument/2006/relationships/slideLayout" Target="../slideLayouts/slideLayout118.xml"/><Relationship Id="rId5" Type="http://schemas.openxmlformats.org/officeDocument/2006/relationships/slideLayout" Target="../slideLayouts/slideLayout112.xml"/><Relationship Id="rId10" Type="http://schemas.openxmlformats.org/officeDocument/2006/relationships/slideLayout" Target="../slideLayouts/slideLayout117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7.xml"/><Relationship Id="rId13" Type="http://schemas.openxmlformats.org/officeDocument/2006/relationships/theme" Target="../theme/theme11.xml"/><Relationship Id="rId3" Type="http://schemas.openxmlformats.org/officeDocument/2006/relationships/slideLayout" Target="../slideLayouts/slideLayout122.xml"/><Relationship Id="rId7" Type="http://schemas.openxmlformats.org/officeDocument/2006/relationships/slideLayout" Target="../slideLayouts/slideLayout126.xml"/><Relationship Id="rId12" Type="http://schemas.openxmlformats.org/officeDocument/2006/relationships/slideLayout" Target="../slideLayouts/slideLayout131.xml"/><Relationship Id="rId2" Type="http://schemas.openxmlformats.org/officeDocument/2006/relationships/slideLayout" Target="../slideLayouts/slideLayout121.xml"/><Relationship Id="rId1" Type="http://schemas.openxmlformats.org/officeDocument/2006/relationships/slideLayout" Target="../slideLayouts/slideLayout120.xml"/><Relationship Id="rId6" Type="http://schemas.openxmlformats.org/officeDocument/2006/relationships/slideLayout" Target="../slideLayouts/slideLayout125.xml"/><Relationship Id="rId11" Type="http://schemas.openxmlformats.org/officeDocument/2006/relationships/slideLayout" Target="../slideLayouts/slideLayout130.xml"/><Relationship Id="rId5" Type="http://schemas.openxmlformats.org/officeDocument/2006/relationships/slideLayout" Target="../slideLayouts/slideLayout124.xml"/><Relationship Id="rId10" Type="http://schemas.openxmlformats.org/officeDocument/2006/relationships/slideLayout" Target="../slideLayouts/slideLayout129.xml"/><Relationship Id="rId4" Type="http://schemas.openxmlformats.org/officeDocument/2006/relationships/slideLayout" Target="../slideLayouts/slideLayout123.xml"/><Relationship Id="rId9" Type="http://schemas.openxmlformats.org/officeDocument/2006/relationships/slideLayout" Target="../slideLayouts/slideLayout128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9.xml"/><Relationship Id="rId13" Type="http://schemas.openxmlformats.org/officeDocument/2006/relationships/theme" Target="../theme/theme12.xml"/><Relationship Id="rId3" Type="http://schemas.openxmlformats.org/officeDocument/2006/relationships/slideLayout" Target="../slideLayouts/slideLayout134.xml"/><Relationship Id="rId7" Type="http://schemas.openxmlformats.org/officeDocument/2006/relationships/slideLayout" Target="../slideLayouts/slideLayout138.xml"/><Relationship Id="rId12" Type="http://schemas.openxmlformats.org/officeDocument/2006/relationships/slideLayout" Target="../slideLayouts/slideLayout143.xml"/><Relationship Id="rId2" Type="http://schemas.openxmlformats.org/officeDocument/2006/relationships/slideLayout" Target="../slideLayouts/slideLayout133.xml"/><Relationship Id="rId1" Type="http://schemas.openxmlformats.org/officeDocument/2006/relationships/slideLayout" Target="../slideLayouts/slideLayout132.xml"/><Relationship Id="rId6" Type="http://schemas.openxmlformats.org/officeDocument/2006/relationships/slideLayout" Target="../slideLayouts/slideLayout137.xml"/><Relationship Id="rId11" Type="http://schemas.openxmlformats.org/officeDocument/2006/relationships/slideLayout" Target="../slideLayouts/slideLayout142.xml"/><Relationship Id="rId5" Type="http://schemas.openxmlformats.org/officeDocument/2006/relationships/slideLayout" Target="../slideLayouts/slideLayout136.xml"/><Relationship Id="rId10" Type="http://schemas.openxmlformats.org/officeDocument/2006/relationships/slideLayout" Target="../slideLayouts/slideLayout141.xml"/><Relationship Id="rId4" Type="http://schemas.openxmlformats.org/officeDocument/2006/relationships/slideLayout" Target="../slideLayouts/slideLayout135.xml"/><Relationship Id="rId9" Type="http://schemas.openxmlformats.org/officeDocument/2006/relationships/slideLayout" Target="../slideLayouts/slideLayout14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theme" Target="../theme/theme13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slideLayout" Target="../slideLayouts/slideLayout155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3.xml"/><Relationship Id="rId13" Type="http://schemas.openxmlformats.org/officeDocument/2006/relationships/theme" Target="../theme/theme14.xml"/><Relationship Id="rId3" Type="http://schemas.openxmlformats.org/officeDocument/2006/relationships/slideLayout" Target="../slideLayouts/slideLayout158.xml"/><Relationship Id="rId7" Type="http://schemas.openxmlformats.org/officeDocument/2006/relationships/slideLayout" Target="../slideLayouts/slideLayout162.xml"/><Relationship Id="rId12" Type="http://schemas.openxmlformats.org/officeDocument/2006/relationships/slideLayout" Target="../slideLayouts/slideLayout167.xml"/><Relationship Id="rId2" Type="http://schemas.openxmlformats.org/officeDocument/2006/relationships/slideLayout" Target="../slideLayouts/slideLayout157.xml"/><Relationship Id="rId1" Type="http://schemas.openxmlformats.org/officeDocument/2006/relationships/slideLayout" Target="../slideLayouts/slideLayout156.xml"/><Relationship Id="rId6" Type="http://schemas.openxmlformats.org/officeDocument/2006/relationships/slideLayout" Target="../slideLayouts/slideLayout161.xml"/><Relationship Id="rId11" Type="http://schemas.openxmlformats.org/officeDocument/2006/relationships/slideLayout" Target="../slideLayouts/slideLayout166.xml"/><Relationship Id="rId5" Type="http://schemas.openxmlformats.org/officeDocument/2006/relationships/slideLayout" Target="../slideLayouts/slideLayout160.xml"/><Relationship Id="rId10" Type="http://schemas.openxmlformats.org/officeDocument/2006/relationships/slideLayout" Target="../slideLayouts/slideLayout165.xml"/><Relationship Id="rId4" Type="http://schemas.openxmlformats.org/officeDocument/2006/relationships/slideLayout" Target="../slideLayouts/slideLayout159.xml"/><Relationship Id="rId9" Type="http://schemas.openxmlformats.org/officeDocument/2006/relationships/slideLayout" Target="../slideLayouts/slideLayout16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5.xml"/><Relationship Id="rId13" Type="http://schemas.openxmlformats.org/officeDocument/2006/relationships/theme" Target="../theme/theme15.xml"/><Relationship Id="rId3" Type="http://schemas.openxmlformats.org/officeDocument/2006/relationships/slideLayout" Target="../slideLayouts/slideLayout170.xml"/><Relationship Id="rId7" Type="http://schemas.openxmlformats.org/officeDocument/2006/relationships/slideLayout" Target="../slideLayouts/slideLayout174.xml"/><Relationship Id="rId12" Type="http://schemas.openxmlformats.org/officeDocument/2006/relationships/slideLayout" Target="../slideLayouts/slideLayout179.xml"/><Relationship Id="rId2" Type="http://schemas.openxmlformats.org/officeDocument/2006/relationships/slideLayout" Target="../slideLayouts/slideLayout169.xml"/><Relationship Id="rId1" Type="http://schemas.openxmlformats.org/officeDocument/2006/relationships/slideLayout" Target="../slideLayouts/slideLayout168.xml"/><Relationship Id="rId6" Type="http://schemas.openxmlformats.org/officeDocument/2006/relationships/slideLayout" Target="../slideLayouts/slideLayout173.xml"/><Relationship Id="rId11" Type="http://schemas.openxmlformats.org/officeDocument/2006/relationships/slideLayout" Target="../slideLayouts/slideLayout178.xml"/><Relationship Id="rId5" Type="http://schemas.openxmlformats.org/officeDocument/2006/relationships/slideLayout" Target="../slideLayouts/slideLayout172.xml"/><Relationship Id="rId10" Type="http://schemas.openxmlformats.org/officeDocument/2006/relationships/slideLayout" Target="../slideLayouts/slideLayout177.xml"/><Relationship Id="rId4" Type="http://schemas.openxmlformats.org/officeDocument/2006/relationships/slideLayout" Target="../slideLayouts/slideLayout171.xml"/><Relationship Id="rId9" Type="http://schemas.openxmlformats.org/officeDocument/2006/relationships/slideLayout" Target="../slideLayouts/slideLayout176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7.xml"/><Relationship Id="rId13" Type="http://schemas.openxmlformats.org/officeDocument/2006/relationships/theme" Target="../theme/theme16.xml"/><Relationship Id="rId3" Type="http://schemas.openxmlformats.org/officeDocument/2006/relationships/slideLayout" Target="../slideLayouts/slideLayout182.xml"/><Relationship Id="rId7" Type="http://schemas.openxmlformats.org/officeDocument/2006/relationships/slideLayout" Target="../slideLayouts/slideLayout186.xml"/><Relationship Id="rId12" Type="http://schemas.openxmlformats.org/officeDocument/2006/relationships/slideLayout" Target="../slideLayouts/slideLayout191.xml"/><Relationship Id="rId2" Type="http://schemas.openxmlformats.org/officeDocument/2006/relationships/slideLayout" Target="../slideLayouts/slideLayout181.xml"/><Relationship Id="rId1" Type="http://schemas.openxmlformats.org/officeDocument/2006/relationships/slideLayout" Target="../slideLayouts/slideLayout180.xml"/><Relationship Id="rId6" Type="http://schemas.openxmlformats.org/officeDocument/2006/relationships/slideLayout" Target="../slideLayouts/slideLayout185.xml"/><Relationship Id="rId11" Type="http://schemas.openxmlformats.org/officeDocument/2006/relationships/slideLayout" Target="../slideLayouts/slideLayout190.xml"/><Relationship Id="rId5" Type="http://schemas.openxmlformats.org/officeDocument/2006/relationships/slideLayout" Target="../slideLayouts/slideLayout184.xml"/><Relationship Id="rId10" Type="http://schemas.openxmlformats.org/officeDocument/2006/relationships/slideLayout" Target="../slideLayouts/slideLayout189.xml"/><Relationship Id="rId4" Type="http://schemas.openxmlformats.org/officeDocument/2006/relationships/slideLayout" Target="../slideLayouts/slideLayout183.xml"/><Relationship Id="rId9" Type="http://schemas.openxmlformats.org/officeDocument/2006/relationships/slideLayout" Target="../slideLayouts/slideLayout188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9.xml"/><Relationship Id="rId13" Type="http://schemas.openxmlformats.org/officeDocument/2006/relationships/theme" Target="../theme/theme17.xml"/><Relationship Id="rId3" Type="http://schemas.openxmlformats.org/officeDocument/2006/relationships/slideLayout" Target="../slideLayouts/slideLayout194.xml"/><Relationship Id="rId7" Type="http://schemas.openxmlformats.org/officeDocument/2006/relationships/slideLayout" Target="../slideLayouts/slideLayout198.xml"/><Relationship Id="rId12" Type="http://schemas.openxmlformats.org/officeDocument/2006/relationships/slideLayout" Target="../slideLayouts/slideLayout203.xml"/><Relationship Id="rId2" Type="http://schemas.openxmlformats.org/officeDocument/2006/relationships/slideLayout" Target="../slideLayouts/slideLayout193.xml"/><Relationship Id="rId1" Type="http://schemas.openxmlformats.org/officeDocument/2006/relationships/slideLayout" Target="../slideLayouts/slideLayout192.xml"/><Relationship Id="rId6" Type="http://schemas.openxmlformats.org/officeDocument/2006/relationships/slideLayout" Target="../slideLayouts/slideLayout197.xml"/><Relationship Id="rId11" Type="http://schemas.openxmlformats.org/officeDocument/2006/relationships/slideLayout" Target="../slideLayouts/slideLayout202.xml"/><Relationship Id="rId5" Type="http://schemas.openxmlformats.org/officeDocument/2006/relationships/slideLayout" Target="../slideLayouts/slideLayout196.xml"/><Relationship Id="rId10" Type="http://schemas.openxmlformats.org/officeDocument/2006/relationships/slideLayout" Target="../slideLayouts/slideLayout201.xml"/><Relationship Id="rId4" Type="http://schemas.openxmlformats.org/officeDocument/2006/relationships/slideLayout" Target="../slideLayouts/slideLayout195.xml"/><Relationship Id="rId9" Type="http://schemas.openxmlformats.org/officeDocument/2006/relationships/slideLayout" Target="../slideLayouts/slideLayout200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1.xml"/><Relationship Id="rId13" Type="http://schemas.openxmlformats.org/officeDocument/2006/relationships/theme" Target="../theme/theme18.xml"/><Relationship Id="rId3" Type="http://schemas.openxmlformats.org/officeDocument/2006/relationships/slideLayout" Target="../slideLayouts/slideLayout206.xml"/><Relationship Id="rId7" Type="http://schemas.openxmlformats.org/officeDocument/2006/relationships/slideLayout" Target="../slideLayouts/slideLayout210.xml"/><Relationship Id="rId12" Type="http://schemas.openxmlformats.org/officeDocument/2006/relationships/slideLayout" Target="../slideLayouts/slideLayout215.xml"/><Relationship Id="rId2" Type="http://schemas.openxmlformats.org/officeDocument/2006/relationships/slideLayout" Target="../slideLayouts/slideLayout205.xml"/><Relationship Id="rId1" Type="http://schemas.openxmlformats.org/officeDocument/2006/relationships/slideLayout" Target="../slideLayouts/slideLayout204.xml"/><Relationship Id="rId6" Type="http://schemas.openxmlformats.org/officeDocument/2006/relationships/slideLayout" Target="../slideLayouts/slideLayout209.xml"/><Relationship Id="rId11" Type="http://schemas.openxmlformats.org/officeDocument/2006/relationships/slideLayout" Target="../slideLayouts/slideLayout214.xml"/><Relationship Id="rId5" Type="http://schemas.openxmlformats.org/officeDocument/2006/relationships/slideLayout" Target="../slideLayouts/slideLayout208.xml"/><Relationship Id="rId10" Type="http://schemas.openxmlformats.org/officeDocument/2006/relationships/slideLayout" Target="../slideLayouts/slideLayout213.xml"/><Relationship Id="rId4" Type="http://schemas.openxmlformats.org/officeDocument/2006/relationships/slideLayout" Target="../slideLayouts/slideLayout207.xml"/><Relationship Id="rId9" Type="http://schemas.openxmlformats.org/officeDocument/2006/relationships/slideLayout" Target="../slideLayouts/slideLayout212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3.xml"/><Relationship Id="rId13" Type="http://schemas.openxmlformats.org/officeDocument/2006/relationships/theme" Target="../theme/theme19.xml"/><Relationship Id="rId3" Type="http://schemas.openxmlformats.org/officeDocument/2006/relationships/slideLayout" Target="../slideLayouts/slideLayout218.xml"/><Relationship Id="rId7" Type="http://schemas.openxmlformats.org/officeDocument/2006/relationships/slideLayout" Target="../slideLayouts/slideLayout222.xml"/><Relationship Id="rId12" Type="http://schemas.openxmlformats.org/officeDocument/2006/relationships/slideLayout" Target="../slideLayouts/slideLayout227.xml"/><Relationship Id="rId2" Type="http://schemas.openxmlformats.org/officeDocument/2006/relationships/slideLayout" Target="../slideLayouts/slideLayout217.xml"/><Relationship Id="rId1" Type="http://schemas.openxmlformats.org/officeDocument/2006/relationships/slideLayout" Target="../slideLayouts/slideLayout216.xml"/><Relationship Id="rId6" Type="http://schemas.openxmlformats.org/officeDocument/2006/relationships/slideLayout" Target="../slideLayouts/slideLayout221.xml"/><Relationship Id="rId11" Type="http://schemas.openxmlformats.org/officeDocument/2006/relationships/slideLayout" Target="../slideLayouts/slideLayout226.xml"/><Relationship Id="rId5" Type="http://schemas.openxmlformats.org/officeDocument/2006/relationships/slideLayout" Target="../slideLayouts/slideLayout220.xml"/><Relationship Id="rId10" Type="http://schemas.openxmlformats.org/officeDocument/2006/relationships/slideLayout" Target="../slideLayouts/slideLayout225.xml"/><Relationship Id="rId4" Type="http://schemas.openxmlformats.org/officeDocument/2006/relationships/slideLayout" Target="../slideLayouts/slideLayout219.xml"/><Relationship Id="rId9" Type="http://schemas.openxmlformats.org/officeDocument/2006/relationships/slideLayout" Target="../slideLayouts/slideLayout22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5.xml"/><Relationship Id="rId13" Type="http://schemas.openxmlformats.org/officeDocument/2006/relationships/theme" Target="../theme/theme20.xml"/><Relationship Id="rId3" Type="http://schemas.openxmlformats.org/officeDocument/2006/relationships/slideLayout" Target="../slideLayouts/slideLayout230.xml"/><Relationship Id="rId7" Type="http://schemas.openxmlformats.org/officeDocument/2006/relationships/slideLayout" Target="../slideLayouts/slideLayout234.xml"/><Relationship Id="rId12" Type="http://schemas.openxmlformats.org/officeDocument/2006/relationships/slideLayout" Target="../slideLayouts/slideLayout239.xml"/><Relationship Id="rId2" Type="http://schemas.openxmlformats.org/officeDocument/2006/relationships/slideLayout" Target="../slideLayouts/slideLayout229.xml"/><Relationship Id="rId1" Type="http://schemas.openxmlformats.org/officeDocument/2006/relationships/slideLayout" Target="../slideLayouts/slideLayout228.xml"/><Relationship Id="rId6" Type="http://schemas.openxmlformats.org/officeDocument/2006/relationships/slideLayout" Target="../slideLayouts/slideLayout233.xml"/><Relationship Id="rId11" Type="http://schemas.openxmlformats.org/officeDocument/2006/relationships/slideLayout" Target="../slideLayouts/slideLayout238.xml"/><Relationship Id="rId5" Type="http://schemas.openxmlformats.org/officeDocument/2006/relationships/slideLayout" Target="../slideLayouts/slideLayout232.xml"/><Relationship Id="rId10" Type="http://schemas.openxmlformats.org/officeDocument/2006/relationships/slideLayout" Target="../slideLayouts/slideLayout237.xml"/><Relationship Id="rId4" Type="http://schemas.openxmlformats.org/officeDocument/2006/relationships/slideLayout" Target="../slideLayouts/slideLayout231.xml"/><Relationship Id="rId9" Type="http://schemas.openxmlformats.org/officeDocument/2006/relationships/slideLayout" Target="../slideLayouts/slideLayout23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3.xml"/><Relationship Id="rId13" Type="http://schemas.openxmlformats.org/officeDocument/2006/relationships/theme" Target="../theme/theme9.xml"/><Relationship Id="rId3" Type="http://schemas.openxmlformats.org/officeDocument/2006/relationships/slideLayout" Target="../slideLayouts/slideLayout98.xml"/><Relationship Id="rId7" Type="http://schemas.openxmlformats.org/officeDocument/2006/relationships/slideLayout" Target="../slideLayouts/slideLayout102.xml"/><Relationship Id="rId12" Type="http://schemas.openxmlformats.org/officeDocument/2006/relationships/slideLayout" Target="../slideLayouts/slideLayout107.xml"/><Relationship Id="rId2" Type="http://schemas.openxmlformats.org/officeDocument/2006/relationships/slideLayout" Target="../slideLayouts/slideLayout97.xml"/><Relationship Id="rId1" Type="http://schemas.openxmlformats.org/officeDocument/2006/relationships/slideLayout" Target="../slideLayouts/slideLayout96.xml"/><Relationship Id="rId6" Type="http://schemas.openxmlformats.org/officeDocument/2006/relationships/slideLayout" Target="../slideLayouts/slideLayout101.xml"/><Relationship Id="rId11" Type="http://schemas.openxmlformats.org/officeDocument/2006/relationships/slideLayout" Target="../slideLayouts/slideLayout106.xml"/><Relationship Id="rId5" Type="http://schemas.openxmlformats.org/officeDocument/2006/relationships/slideLayout" Target="../slideLayouts/slideLayout100.xml"/><Relationship Id="rId10" Type="http://schemas.openxmlformats.org/officeDocument/2006/relationships/slideLayout" Target="../slideLayouts/slideLayout105.xml"/><Relationship Id="rId4" Type="http://schemas.openxmlformats.org/officeDocument/2006/relationships/slideLayout" Target="../slideLayouts/slideLayout99.xml"/><Relationship Id="rId9" Type="http://schemas.openxmlformats.org/officeDocument/2006/relationships/slideLayout" Target="../slideLayouts/slideLayout10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E8E8E8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1032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169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0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1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2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3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4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5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6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7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8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9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0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1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033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1034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5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6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7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8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9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0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1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2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3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4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5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6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7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8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9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0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1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2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3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4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5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6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7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8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9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0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1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2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3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4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5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6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7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8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9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0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1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2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3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4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5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6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7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8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9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0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1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2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3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4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5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6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7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8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9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0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1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2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3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4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5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6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7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8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9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0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1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2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3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4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5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6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7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8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9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0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1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2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3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4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5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6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7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8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9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0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1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2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3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4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5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6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7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8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9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0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1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2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3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4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5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6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7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8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9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0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1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2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3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4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5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6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7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8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9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0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1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2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3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4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5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6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7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8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9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0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1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2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3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4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5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6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0 h 154"/>
                  <a:gd name="T2" fmla="*/ 0 w 144"/>
                  <a:gd name="T3" fmla="*/ 0 h 154"/>
                  <a:gd name="T4" fmla="*/ 0 w 144"/>
                  <a:gd name="T5" fmla="*/ 0 h 154"/>
                  <a:gd name="T6" fmla="*/ 0 w 144"/>
                  <a:gd name="T7" fmla="*/ 0 h 154"/>
                  <a:gd name="T8" fmla="*/ 0 w 144"/>
                  <a:gd name="T9" fmla="*/ 0 h 154"/>
                  <a:gd name="T10" fmla="*/ 0 w 144"/>
                  <a:gd name="T11" fmla="*/ 0 h 154"/>
                  <a:gd name="T12" fmla="*/ 0 w 144"/>
                  <a:gd name="T13" fmla="*/ 0 h 154"/>
                  <a:gd name="T14" fmla="*/ 0 w 144"/>
                  <a:gd name="T15" fmla="*/ 0 h 154"/>
                  <a:gd name="T16" fmla="*/ 0 w 144"/>
                  <a:gd name="T17" fmla="*/ 0 h 154"/>
                  <a:gd name="T18" fmla="*/ 0 w 144"/>
                  <a:gd name="T19" fmla="*/ 0 h 154"/>
                  <a:gd name="T20" fmla="*/ 0 w 144"/>
                  <a:gd name="T21" fmla="*/ 0 h 154"/>
                  <a:gd name="T22" fmla="*/ 0 w 144"/>
                  <a:gd name="T23" fmla="*/ 0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47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48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4249" name="Rectangle 15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40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250" name="Rectangle 15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251" name="Rectangle 15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252" name="Rectangle 15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605B82-7679-4005-B2B1-632C564DE089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253" name="Rectangle 157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00200"/>
            <a:ext cx="854075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505747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  <p:sldLayoutId id="214748377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E8E8E8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1032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169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0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1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2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3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4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5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6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7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8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9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0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1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033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1034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5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6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7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8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9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0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1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2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3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4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5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6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7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8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9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0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1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2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3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4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5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6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7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8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9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0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1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2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3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4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5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6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7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8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9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0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1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2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3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4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5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6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7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8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9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0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1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2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3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4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5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6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7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8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9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0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1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2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3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4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5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6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7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8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9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0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1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2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3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4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5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6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7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8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9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0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1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2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3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4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5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6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7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8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9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0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1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2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3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4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5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6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7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8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9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0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1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2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3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4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5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6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7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8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9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0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1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2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3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4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5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6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7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8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9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0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1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2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3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4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5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6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7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8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9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0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1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2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3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4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5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6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0 h 154"/>
                  <a:gd name="T2" fmla="*/ 0 w 144"/>
                  <a:gd name="T3" fmla="*/ 0 h 154"/>
                  <a:gd name="T4" fmla="*/ 0 w 144"/>
                  <a:gd name="T5" fmla="*/ 0 h 154"/>
                  <a:gd name="T6" fmla="*/ 0 w 144"/>
                  <a:gd name="T7" fmla="*/ 0 h 154"/>
                  <a:gd name="T8" fmla="*/ 0 w 144"/>
                  <a:gd name="T9" fmla="*/ 0 h 154"/>
                  <a:gd name="T10" fmla="*/ 0 w 144"/>
                  <a:gd name="T11" fmla="*/ 0 h 154"/>
                  <a:gd name="T12" fmla="*/ 0 w 144"/>
                  <a:gd name="T13" fmla="*/ 0 h 154"/>
                  <a:gd name="T14" fmla="*/ 0 w 144"/>
                  <a:gd name="T15" fmla="*/ 0 h 154"/>
                  <a:gd name="T16" fmla="*/ 0 w 144"/>
                  <a:gd name="T17" fmla="*/ 0 h 154"/>
                  <a:gd name="T18" fmla="*/ 0 w 144"/>
                  <a:gd name="T19" fmla="*/ 0 h 154"/>
                  <a:gd name="T20" fmla="*/ 0 w 144"/>
                  <a:gd name="T21" fmla="*/ 0 h 154"/>
                  <a:gd name="T22" fmla="*/ 0 w 144"/>
                  <a:gd name="T23" fmla="*/ 0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47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48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4249" name="Rectangle 15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40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250" name="Rectangle 15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251" name="Rectangle 15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252" name="Rectangle 15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605B82-7679-4005-B2B1-632C564DE089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253" name="Rectangle 157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00200"/>
            <a:ext cx="854075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992865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E8E8E8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1032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169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0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1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2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3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4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5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6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7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8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9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0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1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033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1034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5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6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7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8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9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0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1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2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3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4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5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6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7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8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9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0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1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2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3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4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5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6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7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8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9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0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1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2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3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4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5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6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7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8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9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0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1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2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3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4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5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6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7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8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9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0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1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2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3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4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5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6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7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8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9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0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1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2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3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4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5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6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7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8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9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0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1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2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3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4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5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6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7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8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9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0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1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2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3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4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5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6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7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8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9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0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1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2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3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4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5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6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7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8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9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0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1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2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3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4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5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6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7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8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9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0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1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2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3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4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5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6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7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8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9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0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1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2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3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4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5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6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7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8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9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0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1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2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3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4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5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6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0 h 154"/>
                  <a:gd name="T2" fmla="*/ 0 w 144"/>
                  <a:gd name="T3" fmla="*/ 0 h 154"/>
                  <a:gd name="T4" fmla="*/ 0 w 144"/>
                  <a:gd name="T5" fmla="*/ 0 h 154"/>
                  <a:gd name="T6" fmla="*/ 0 w 144"/>
                  <a:gd name="T7" fmla="*/ 0 h 154"/>
                  <a:gd name="T8" fmla="*/ 0 w 144"/>
                  <a:gd name="T9" fmla="*/ 0 h 154"/>
                  <a:gd name="T10" fmla="*/ 0 w 144"/>
                  <a:gd name="T11" fmla="*/ 0 h 154"/>
                  <a:gd name="T12" fmla="*/ 0 w 144"/>
                  <a:gd name="T13" fmla="*/ 0 h 154"/>
                  <a:gd name="T14" fmla="*/ 0 w 144"/>
                  <a:gd name="T15" fmla="*/ 0 h 154"/>
                  <a:gd name="T16" fmla="*/ 0 w 144"/>
                  <a:gd name="T17" fmla="*/ 0 h 154"/>
                  <a:gd name="T18" fmla="*/ 0 w 144"/>
                  <a:gd name="T19" fmla="*/ 0 h 154"/>
                  <a:gd name="T20" fmla="*/ 0 w 144"/>
                  <a:gd name="T21" fmla="*/ 0 h 154"/>
                  <a:gd name="T22" fmla="*/ 0 w 144"/>
                  <a:gd name="T23" fmla="*/ 0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47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48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4249" name="Rectangle 15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40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250" name="Rectangle 15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251" name="Rectangle 15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252" name="Rectangle 15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605B82-7679-4005-B2B1-632C564DE089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253" name="Rectangle 157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00200"/>
            <a:ext cx="854075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862175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  <p:sldLayoutId id="214748380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E8E8E8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1032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169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0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1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2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3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4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5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6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7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8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9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0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1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033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1034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5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6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7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8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9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0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1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2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3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4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5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6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7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8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9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0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1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2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3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4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5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6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7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8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9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0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1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2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3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4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5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6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7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8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9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0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1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2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3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4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5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6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7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8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9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0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1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2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3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4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5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6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7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8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9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0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1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2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3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4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5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6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7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8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9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0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1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2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3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4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5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6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7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8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9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0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1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2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3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4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5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6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7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8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9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0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1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2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3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4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5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6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7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8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9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0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1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2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3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4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5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6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7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8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9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0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1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2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3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4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5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6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7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8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9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0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1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2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3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4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5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6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7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8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9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0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1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2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3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4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5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6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0 h 154"/>
                  <a:gd name="T2" fmla="*/ 0 w 144"/>
                  <a:gd name="T3" fmla="*/ 0 h 154"/>
                  <a:gd name="T4" fmla="*/ 0 w 144"/>
                  <a:gd name="T5" fmla="*/ 0 h 154"/>
                  <a:gd name="T6" fmla="*/ 0 w 144"/>
                  <a:gd name="T7" fmla="*/ 0 h 154"/>
                  <a:gd name="T8" fmla="*/ 0 w 144"/>
                  <a:gd name="T9" fmla="*/ 0 h 154"/>
                  <a:gd name="T10" fmla="*/ 0 w 144"/>
                  <a:gd name="T11" fmla="*/ 0 h 154"/>
                  <a:gd name="T12" fmla="*/ 0 w 144"/>
                  <a:gd name="T13" fmla="*/ 0 h 154"/>
                  <a:gd name="T14" fmla="*/ 0 w 144"/>
                  <a:gd name="T15" fmla="*/ 0 h 154"/>
                  <a:gd name="T16" fmla="*/ 0 w 144"/>
                  <a:gd name="T17" fmla="*/ 0 h 154"/>
                  <a:gd name="T18" fmla="*/ 0 w 144"/>
                  <a:gd name="T19" fmla="*/ 0 h 154"/>
                  <a:gd name="T20" fmla="*/ 0 w 144"/>
                  <a:gd name="T21" fmla="*/ 0 h 154"/>
                  <a:gd name="T22" fmla="*/ 0 w 144"/>
                  <a:gd name="T23" fmla="*/ 0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47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48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4249" name="Rectangle 15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40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250" name="Rectangle 15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251" name="Rectangle 15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252" name="Rectangle 15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605B82-7679-4005-B2B1-632C564DE089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253" name="Rectangle 157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00200"/>
            <a:ext cx="854075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371546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  <p:sldLayoutId id="214748381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E8E8E8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1032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169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0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1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2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3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4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5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6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7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8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9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0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1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033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1034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5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6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7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8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9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0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1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2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3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4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5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6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7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8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9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0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1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2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3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4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5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6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7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8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9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0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1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2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3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4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5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6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7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8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9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0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1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2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3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4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5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6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7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8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9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0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1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2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3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4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5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6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7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8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9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0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1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2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3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4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5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6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7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8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9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0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1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2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3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4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5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6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7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8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9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0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1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2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3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4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5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6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7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8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9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0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1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2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3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4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5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6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7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8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9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0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1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2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3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4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5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6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7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8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9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0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1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2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3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4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5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6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7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8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9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0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1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2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3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4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5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6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7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8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9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0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1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2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3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4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5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6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0 h 154"/>
                  <a:gd name="T2" fmla="*/ 0 w 144"/>
                  <a:gd name="T3" fmla="*/ 0 h 154"/>
                  <a:gd name="T4" fmla="*/ 0 w 144"/>
                  <a:gd name="T5" fmla="*/ 0 h 154"/>
                  <a:gd name="T6" fmla="*/ 0 w 144"/>
                  <a:gd name="T7" fmla="*/ 0 h 154"/>
                  <a:gd name="T8" fmla="*/ 0 w 144"/>
                  <a:gd name="T9" fmla="*/ 0 h 154"/>
                  <a:gd name="T10" fmla="*/ 0 w 144"/>
                  <a:gd name="T11" fmla="*/ 0 h 154"/>
                  <a:gd name="T12" fmla="*/ 0 w 144"/>
                  <a:gd name="T13" fmla="*/ 0 h 154"/>
                  <a:gd name="T14" fmla="*/ 0 w 144"/>
                  <a:gd name="T15" fmla="*/ 0 h 154"/>
                  <a:gd name="T16" fmla="*/ 0 w 144"/>
                  <a:gd name="T17" fmla="*/ 0 h 154"/>
                  <a:gd name="T18" fmla="*/ 0 w 144"/>
                  <a:gd name="T19" fmla="*/ 0 h 154"/>
                  <a:gd name="T20" fmla="*/ 0 w 144"/>
                  <a:gd name="T21" fmla="*/ 0 h 154"/>
                  <a:gd name="T22" fmla="*/ 0 w 144"/>
                  <a:gd name="T23" fmla="*/ 0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47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48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4249" name="Rectangle 15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40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250" name="Rectangle 15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251" name="Rectangle 15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252" name="Rectangle 15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605B82-7679-4005-B2B1-632C564DE089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253" name="Rectangle 157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00200"/>
            <a:ext cx="854075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693562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E8E8E8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1032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169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0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1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2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3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4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5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6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7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8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9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0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1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033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1034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5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6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7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8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9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0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1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2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3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4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5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6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7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8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9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0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1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2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3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4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5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6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7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8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9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0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1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2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3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4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5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6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7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8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9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0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1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2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3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4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5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6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7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8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9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0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1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2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3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4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5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6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7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8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9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0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1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2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3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4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5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6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7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8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9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0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1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2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3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4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5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6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7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8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9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0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1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2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3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4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5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6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7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8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9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0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1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2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3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4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5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6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7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8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9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0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1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2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3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4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5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6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7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8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9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0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1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2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3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4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5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6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7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8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9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0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1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2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3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4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5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6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7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8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9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0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1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2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3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4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5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6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0 h 154"/>
                  <a:gd name="T2" fmla="*/ 0 w 144"/>
                  <a:gd name="T3" fmla="*/ 0 h 154"/>
                  <a:gd name="T4" fmla="*/ 0 w 144"/>
                  <a:gd name="T5" fmla="*/ 0 h 154"/>
                  <a:gd name="T6" fmla="*/ 0 w 144"/>
                  <a:gd name="T7" fmla="*/ 0 h 154"/>
                  <a:gd name="T8" fmla="*/ 0 w 144"/>
                  <a:gd name="T9" fmla="*/ 0 h 154"/>
                  <a:gd name="T10" fmla="*/ 0 w 144"/>
                  <a:gd name="T11" fmla="*/ 0 h 154"/>
                  <a:gd name="T12" fmla="*/ 0 w 144"/>
                  <a:gd name="T13" fmla="*/ 0 h 154"/>
                  <a:gd name="T14" fmla="*/ 0 w 144"/>
                  <a:gd name="T15" fmla="*/ 0 h 154"/>
                  <a:gd name="T16" fmla="*/ 0 w 144"/>
                  <a:gd name="T17" fmla="*/ 0 h 154"/>
                  <a:gd name="T18" fmla="*/ 0 w 144"/>
                  <a:gd name="T19" fmla="*/ 0 h 154"/>
                  <a:gd name="T20" fmla="*/ 0 w 144"/>
                  <a:gd name="T21" fmla="*/ 0 h 154"/>
                  <a:gd name="T22" fmla="*/ 0 w 144"/>
                  <a:gd name="T23" fmla="*/ 0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47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48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4249" name="Rectangle 15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40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250" name="Rectangle 15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251" name="Rectangle 15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252" name="Rectangle 15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605B82-7679-4005-B2B1-632C564DE089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253" name="Rectangle 157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00200"/>
            <a:ext cx="854075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906647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0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  <p:sldLayoutId id="214748384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E8E8E8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1032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169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0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1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2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3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4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5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6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7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8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9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0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1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033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1034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5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6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7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8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9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0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1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2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3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4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5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6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7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8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9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0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1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2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3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4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5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6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7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8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9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0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1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2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3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4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5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6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7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8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9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0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1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2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3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4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5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6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7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8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9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0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1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2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3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4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5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6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7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8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9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0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1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2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3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4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5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6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7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8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9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0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1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2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3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4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5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6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7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8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9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0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1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2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3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4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5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6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7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8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9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0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1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2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3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4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5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6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7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8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9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0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1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2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3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4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5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6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7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8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9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0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1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2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3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4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5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6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7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8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9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0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1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2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3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4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5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6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7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8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9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0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1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2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3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4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5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6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0 h 154"/>
                  <a:gd name="T2" fmla="*/ 0 w 144"/>
                  <a:gd name="T3" fmla="*/ 0 h 154"/>
                  <a:gd name="T4" fmla="*/ 0 w 144"/>
                  <a:gd name="T5" fmla="*/ 0 h 154"/>
                  <a:gd name="T6" fmla="*/ 0 w 144"/>
                  <a:gd name="T7" fmla="*/ 0 h 154"/>
                  <a:gd name="T8" fmla="*/ 0 w 144"/>
                  <a:gd name="T9" fmla="*/ 0 h 154"/>
                  <a:gd name="T10" fmla="*/ 0 w 144"/>
                  <a:gd name="T11" fmla="*/ 0 h 154"/>
                  <a:gd name="T12" fmla="*/ 0 w 144"/>
                  <a:gd name="T13" fmla="*/ 0 h 154"/>
                  <a:gd name="T14" fmla="*/ 0 w 144"/>
                  <a:gd name="T15" fmla="*/ 0 h 154"/>
                  <a:gd name="T16" fmla="*/ 0 w 144"/>
                  <a:gd name="T17" fmla="*/ 0 h 154"/>
                  <a:gd name="T18" fmla="*/ 0 w 144"/>
                  <a:gd name="T19" fmla="*/ 0 h 154"/>
                  <a:gd name="T20" fmla="*/ 0 w 144"/>
                  <a:gd name="T21" fmla="*/ 0 h 154"/>
                  <a:gd name="T22" fmla="*/ 0 w 144"/>
                  <a:gd name="T23" fmla="*/ 0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47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48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4249" name="Rectangle 15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40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250" name="Rectangle 15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251" name="Rectangle 15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252" name="Rectangle 15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605B82-7679-4005-B2B1-632C564DE089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253" name="Rectangle 157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00200"/>
            <a:ext cx="854075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679075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4" r:id="rId2"/>
    <p:sldLayoutId id="2147483845" r:id="rId3"/>
    <p:sldLayoutId id="2147483846" r:id="rId4"/>
    <p:sldLayoutId id="2147483847" r:id="rId5"/>
    <p:sldLayoutId id="2147483848" r:id="rId6"/>
    <p:sldLayoutId id="2147483849" r:id="rId7"/>
    <p:sldLayoutId id="2147483850" r:id="rId8"/>
    <p:sldLayoutId id="2147483851" r:id="rId9"/>
    <p:sldLayoutId id="2147483852" r:id="rId10"/>
    <p:sldLayoutId id="2147483853" r:id="rId11"/>
    <p:sldLayoutId id="214748385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E8E8E8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1032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169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0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1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2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3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4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5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6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7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8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9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0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1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033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1034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5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6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7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8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9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0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1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2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3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4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5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6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7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8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9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0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1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2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3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4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5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6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7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8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9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0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1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2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3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4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5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6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7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8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9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0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1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2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3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4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5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6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7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8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9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0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1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2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3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4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5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6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7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8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9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0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1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2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3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4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5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6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7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8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9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0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1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2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3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4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5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6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7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8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9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0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1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2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3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4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5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6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7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8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9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0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1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2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3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4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5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6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7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8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9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0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1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2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3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4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5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6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7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8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9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0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1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2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3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4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5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6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7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8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9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0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1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2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3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4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5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6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7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8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9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0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1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2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3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4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5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6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0 h 154"/>
                  <a:gd name="T2" fmla="*/ 0 w 144"/>
                  <a:gd name="T3" fmla="*/ 0 h 154"/>
                  <a:gd name="T4" fmla="*/ 0 w 144"/>
                  <a:gd name="T5" fmla="*/ 0 h 154"/>
                  <a:gd name="T6" fmla="*/ 0 w 144"/>
                  <a:gd name="T7" fmla="*/ 0 h 154"/>
                  <a:gd name="T8" fmla="*/ 0 w 144"/>
                  <a:gd name="T9" fmla="*/ 0 h 154"/>
                  <a:gd name="T10" fmla="*/ 0 w 144"/>
                  <a:gd name="T11" fmla="*/ 0 h 154"/>
                  <a:gd name="T12" fmla="*/ 0 w 144"/>
                  <a:gd name="T13" fmla="*/ 0 h 154"/>
                  <a:gd name="T14" fmla="*/ 0 w 144"/>
                  <a:gd name="T15" fmla="*/ 0 h 154"/>
                  <a:gd name="T16" fmla="*/ 0 w 144"/>
                  <a:gd name="T17" fmla="*/ 0 h 154"/>
                  <a:gd name="T18" fmla="*/ 0 w 144"/>
                  <a:gd name="T19" fmla="*/ 0 h 154"/>
                  <a:gd name="T20" fmla="*/ 0 w 144"/>
                  <a:gd name="T21" fmla="*/ 0 h 154"/>
                  <a:gd name="T22" fmla="*/ 0 w 144"/>
                  <a:gd name="T23" fmla="*/ 0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47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48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4249" name="Rectangle 15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40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250" name="Rectangle 15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251" name="Rectangle 15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252" name="Rectangle 15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605B82-7679-4005-B2B1-632C564DE089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253" name="Rectangle 157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00200"/>
            <a:ext cx="854075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9932314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  <p:sldLayoutId id="214748386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E8E8E8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1032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169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0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1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2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3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4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5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6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7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8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9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0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1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033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1034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5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6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7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8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9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0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1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2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3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4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5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6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7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8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9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0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1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2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3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4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5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6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7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8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9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0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1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2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3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4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5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6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7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8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9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0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1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2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3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4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5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6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7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8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9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0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1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2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3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4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5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6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7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8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9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0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1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2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3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4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5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6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7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8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9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0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1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2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3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4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5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6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7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8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9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0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1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2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3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4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5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6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7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8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9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0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1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2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3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4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5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6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7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8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9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0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1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2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3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4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5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6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7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8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9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0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1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2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3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4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5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6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7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8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9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0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1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2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3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4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5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6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7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8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9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0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1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2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3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4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5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6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0 h 154"/>
                  <a:gd name="T2" fmla="*/ 0 w 144"/>
                  <a:gd name="T3" fmla="*/ 0 h 154"/>
                  <a:gd name="T4" fmla="*/ 0 w 144"/>
                  <a:gd name="T5" fmla="*/ 0 h 154"/>
                  <a:gd name="T6" fmla="*/ 0 w 144"/>
                  <a:gd name="T7" fmla="*/ 0 h 154"/>
                  <a:gd name="T8" fmla="*/ 0 w 144"/>
                  <a:gd name="T9" fmla="*/ 0 h 154"/>
                  <a:gd name="T10" fmla="*/ 0 w 144"/>
                  <a:gd name="T11" fmla="*/ 0 h 154"/>
                  <a:gd name="T12" fmla="*/ 0 w 144"/>
                  <a:gd name="T13" fmla="*/ 0 h 154"/>
                  <a:gd name="T14" fmla="*/ 0 w 144"/>
                  <a:gd name="T15" fmla="*/ 0 h 154"/>
                  <a:gd name="T16" fmla="*/ 0 w 144"/>
                  <a:gd name="T17" fmla="*/ 0 h 154"/>
                  <a:gd name="T18" fmla="*/ 0 w 144"/>
                  <a:gd name="T19" fmla="*/ 0 h 154"/>
                  <a:gd name="T20" fmla="*/ 0 w 144"/>
                  <a:gd name="T21" fmla="*/ 0 h 154"/>
                  <a:gd name="T22" fmla="*/ 0 w 144"/>
                  <a:gd name="T23" fmla="*/ 0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47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48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4249" name="Rectangle 15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40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250" name="Rectangle 15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251" name="Rectangle 15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252" name="Rectangle 15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605B82-7679-4005-B2B1-632C564DE089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253" name="Rectangle 157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00200"/>
            <a:ext cx="854075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912113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  <p:sldLayoutId id="2147483870" r:id="rId2"/>
    <p:sldLayoutId id="2147483871" r:id="rId3"/>
    <p:sldLayoutId id="2147483872" r:id="rId4"/>
    <p:sldLayoutId id="2147483873" r:id="rId5"/>
    <p:sldLayoutId id="2147483874" r:id="rId6"/>
    <p:sldLayoutId id="2147483875" r:id="rId7"/>
    <p:sldLayoutId id="2147483876" r:id="rId8"/>
    <p:sldLayoutId id="2147483877" r:id="rId9"/>
    <p:sldLayoutId id="2147483878" r:id="rId10"/>
    <p:sldLayoutId id="2147483879" r:id="rId11"/>
    <p:sldLayoutId id="214748388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E8E8E8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1032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169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0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1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2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3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4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5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6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7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8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9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0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1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033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1034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5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6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7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8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9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0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1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2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3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4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5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6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7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8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9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0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1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2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3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4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5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6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7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8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9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0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1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2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3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4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5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6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7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8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9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0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1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2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3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4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5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6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7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8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9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0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1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2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3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4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5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6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7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8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9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0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1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2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3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4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5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6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7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8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9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0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1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2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3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4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5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6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7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8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9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0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1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2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3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4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5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6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7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8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9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0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1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2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3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4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5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6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7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8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9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0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1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2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3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4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5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6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7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8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9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0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1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2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3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4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5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6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7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8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9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0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1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2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3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4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5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6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7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8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9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0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1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2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3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4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5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6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0 h 154"/>
                  <a:gd name="T2" fmla="*/ 0 w 144"/>
                  <a:gd name="T3" fmla="*/ 0 h 154"/>
                  <a:gd name="T4" fmla="*/ 0 w 144"/>
                  <a:gd name="T5" fmla="*/ 0 h 154"/>
                  <a:gd name="T6" fmla="*/ 0 w 144"/>
                  <a:gd name="T7" fmla="*/ 0 h 154"/>
                  <a:gd name="T8" fmla="*/ 0 w 144"/>
                  <a:gd name="T9" fmla="*/ 0 h 154"/>
                  <a:gd name="T10" fmla="*/ 0 w 144"/>
                  <a:gd name="T11" fmla="*/ 0 h 154"/>
                  <a:gd name="T12" fmla="*/ 0 w 144"/>
                  <a:gd name="T13" fmla="*/ 0 h 154"/>
                  <a:gd name="T14" fmla="*/ 0 w 144"/>
                  <a:gd name="T15" fmla="*/ 0 h 154"/>
                  <a:gd name="T16" fmla="*/ 0 w 144"/>
                  <a:gd name="T17" fmla="*/ 0 h 154"/>
                  <a:gd name="T18" fmla="*/ 0 w 144"/>
                  <a:gd name="T19" fmla="*/ 0 h 154"/>
                  <a:gd name="T20" fmla="*/ 0 w 144"/>
                  <a:gd name="T21" fmla="*/ 0 h 154"/>
                  <a:gd name="T22" fmla="*/ 0 w 144"/>
                  <a:gd name="T23" fmla="*/ 0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47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48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4249" name="Rectangle 15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40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250" name="Rectangle 15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251" name="Rectangle 15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252" name="Rectangle 15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605B82-7679-4005-B2B1-632C564DE089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253" name="Rectangle 157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00200"/>
            <a:ext cx="854075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131586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  <p:sldLayoutId id="214748389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E8E8E8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1032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169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0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1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2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3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4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5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6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7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8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9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0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1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033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1034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5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6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7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8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9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0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1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2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3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4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5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6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7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8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9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0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1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2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3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4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5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6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7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8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9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0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1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2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3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4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5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6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7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8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9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0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1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2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3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4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5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6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7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8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9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0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1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2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3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4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5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6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7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8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9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0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1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2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3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4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5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6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7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8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9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0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1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2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3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4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5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6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7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8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9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0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1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2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3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4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5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6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7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8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9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0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1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2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3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4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5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6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7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8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9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0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1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2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3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4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5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6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7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8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9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0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1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2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3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4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5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6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7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8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9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0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1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2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3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4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5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6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7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8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9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0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1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2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3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4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5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6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0 h 154"/>
                  <a:gd name="T2" fmla="*/ 0 w 144"/>
                  <a:gd name="T3" fmla="*/ 0 h 154"/>
                  <a:gd name="T4" fmla="*/ 0 w 144"/>
                  <a:gd name="T5" fmla="*/ 0 h 154"/>
                  <a:gd name="T6" fmla="*/ 0 w 144"/>
                  <a:gd name="T7" fmla="*/ 0 h 154"/>
                  <a:gd name="T8" fmla="*/ 0 w 144"/>
                  <a:gd name="T9" fmla="*/ 0 h 154"/>
                  <a:gd name="T10" fmla="*/ 0 w 144"/>
                  <a:gd name="T11" fmla="*/ 0 h 154"/>
                  <a:gd name="T12" fmla="*/ 0 w 144"/>
                  <a:gd name="T13" fmla="*/ 0 h 154"/>
                  <a:gd name="T14" fmla="*/ 0 w 144"/>
                  <a:gd name="T15" fmla="*/ 0 h 154"/>
                  <a:gd name="T16" fmla="*/ 0 w 144"/>
                  <a:gd name="T17" fmla="*/ 0 h 154"/>
                  <a:gd name="T18" fmla="*/ 0 w 144"/>
                  <a:gd name="T19" fmla="*/ 0 h 154"/>
                  <a:gd name="T20" fmla="*/ 0 w 144"/>
                  <a:gd name="T21" fmla="*/ 0 h 154"/>
                  <a:gd name="T22" fmla="*/ 0 w 144"/>
                  <a:gd name="T23" fmla="*/ 0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47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48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4249" name="Rectangle 15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40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250" name="Rectangle 15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251" name="Rectangle 15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252" name="Rectangle 15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605B82-7679-4005-B2B1-632C564DE089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253" name="Rectangle 157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00200"/>
            <a:ext cx="854075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4176074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E8E8E8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1032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169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0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1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2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3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4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5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6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7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8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9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0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1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033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1034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5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6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7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8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9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0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1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2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3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4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5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6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7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8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9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0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1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2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3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4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5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6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7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8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9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0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1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2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3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4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5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6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7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8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9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0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1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2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3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4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5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6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7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8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9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0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1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2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3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4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5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6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7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8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9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0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1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2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3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4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5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6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7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8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9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0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1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2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3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4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5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6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7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8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9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0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1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2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3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4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5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6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7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8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9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0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1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2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3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4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5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6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7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8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9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0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1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2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3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4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5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6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7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8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9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0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1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2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3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4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5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6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7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8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9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0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1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2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3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4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5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6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7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8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9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0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1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2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3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4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5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6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0 h 154"/>
                  <a:gd name="T2" fmla="*/ 0 w 144"/>
                  <a:gd name="T3" fmla="*/ 0 h 154"/>
                  <a:gd name="T4" fmla="*/ 0 w 144"/>
                  <a:gd name="T5" fmla="*/ 0 h 154"/>
                  <a:gd name="T6" fmla="*/ 0 w 144"/>
                  <a:gd name="T7" fmla="*/ 0 h 154"/>
                  <a:gd name="T8" fmla="*/ 0 w 144"/>
                  <a:gd name="T9" fmla="*/ 0 h 154"/>
                  <a:gd name="T10" fmla="*/ 0 w 144"/>
                  <a:gd name="T11" fmla="*/ 0 h 154"/>
                  <a:gd name="T12" fmla="*/ 0 w 144"/>
                  <a:gd name="T13" fmla="*/ 0 h 154"/>
                  <a:gd name="T14" fmla="*/ 0 w 144"/>
                  <a:gd name="T15" fmla="*/ 0 h 154"/>
                  <a:gd name="T16" fmla="*/ 0 w 144"/>
                  <a:gd name="T17" fmla="*/ 0 h 154"/>
                  <a:gd name="T18" fmla="*/ 0 w 144"/>
                  <a:gd name="T19" fmla="*/ 0 h 154"/>
                  <a:gd name="T20" fmla="*/ 0 w 144"/>
                  <a:gd name="T21" fmla="*/ 0 h 154"/>
                  <a:gd name="T22" fmla="*/ 0 w 144"/>
                  <a:gd name="T23" fmla="*/ 0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47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48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4249" name="Rectangle 15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40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250" name="Rectangle 15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251" name="Rectangle 15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252" name="Rectangle 15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605B82-7679-4005-B2B1-632C564DE089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253" name="Rectangle 157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00200"/>
            <a:ext cx="854075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918934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5" r:id="rId1"/>
    <p:sldLayoutId id="2147483896" r:id="rId2"/>
    <p:sldLayoutId id="2147483897" r:id="rId3"/>
    <p:sldLayoutId id="2147483898" r:id="rId4"/>
    <p:sldLayoutId id="2147483899" r:id="rId5"/>
    <p:sldLayoutId id="2147483900" r:id="rId6"/>
    <p:sldLayoutId id="2147483901" r:id="rId7"/>
    <p:sldLayoutId id="2147483902" r:id="rId8"/>
    <p:sldLayoutId id="2147483903" r:id="rId9"/>
    <p:sldLayoutId id="2147483904" r:id="rId10"/>
    <p:sldLayoutId id="2147483905" r:id="rId11"/>
    <p:sldLayoutId id="214748390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E8E8E8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1032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169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0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1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2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3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4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5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6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7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8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9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0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1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033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1034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5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6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7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8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9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0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1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2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3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4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5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6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7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8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9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0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1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2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3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4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5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6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7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8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9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0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1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2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3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4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5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6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7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8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9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0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1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2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3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4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5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6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7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8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9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0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1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2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3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4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5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6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7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8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9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0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1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2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3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4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5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6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7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8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9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0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1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2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3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4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5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6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7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8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9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0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1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2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3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4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5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6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7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8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9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0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1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2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3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4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5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6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7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8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9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0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1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2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3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4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5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6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7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8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9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0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1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2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3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4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5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6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7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8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9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0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1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2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3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4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5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6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7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8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9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0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1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2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3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4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5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6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0 h 154"/>
                  <a:gd name="T2" fmla="*/ 0 w 144"/>
                  <a:gd name="T3" fmla="*/ 0 h 154"/>
                  <a:gd name="T4" fmla="*/ 0 w 144"/>
                  <a:gd name="T5" fmla="*/ 0 h 154"/>
                  <a:gd name="T6" fmla="*/ 0 w 144"/>
                  <a:gd name="T7" fmla="*/ 0 h 154"/>
                  <a:gd name="T8" fmla="*/ 0 w 144"/>
                  <a:gd name="T9" fmla="*/ 0 h 154"/>
                  <a:gd name="T10" fmla="*/ 0 w 144"/>
                  <a:gd name="T11" fmla="*/ 0 h 154"/>
                  <a:gd name="T12" fmla="*/ 0 w 144"/>
                  <a:gd name="T13" fmla="*/ 0 h 154"/>
                  <a:gd name="T14" fmla="*/ 0 w 144"/>
                  <a:gd name="T15" fmla="*/ 0 h 154"/>
                  <a:gd name="T16" fmla="*/ 0 w 144"/>
                  <a:gd name="T17" fmla="*/ 0 h 154"/>
                  <a:gd name="T18" fmla="*/ 0 w 144"/>
                  <a:gd name="T19" fmla="*/ 0 h 154"/>
                  <a:gd name="T20" fmla="*/ 0 w 144"/>
                  <a:gd name="T21" fmla="*/ 0 h 154"/>
                  <a:gd name="T22" fmla="*/ 0 w 144"/>
                  <a:gd name="T23" fmla="*/ 0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47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48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4249" name="Rectangle 15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40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250" name="Rectangle 15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251" name="Rectangle 15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252" name="Rectangle 15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605B82-7679-4005-B2B1-632C564DE089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253" name="Rectangle 157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00200"/>
            <a:ext cx="854075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732712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E8E8E8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1032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169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0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1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2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3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4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5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6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7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8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9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0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1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033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1034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5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6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7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8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9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0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1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2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3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4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5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6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7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8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9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0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1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2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3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4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5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6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7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8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9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0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1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2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3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4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5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6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7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8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9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0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1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2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3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4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5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6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7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8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9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0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1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2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3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4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5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6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7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8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9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0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1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2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3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4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5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6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7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8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9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0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1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2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3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4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5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6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7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8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9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0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1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2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3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4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5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6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7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8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9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0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1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2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3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4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5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6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7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8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9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0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1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2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3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4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5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6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7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8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9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0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1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2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3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4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5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6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7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8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9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0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1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2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3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4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5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6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7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8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9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0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1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2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3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4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5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6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0 h 154"/>
                  <a:gd name="T2" fmla="*/ 0 w 144"/>
                  <a:gd name="T3" fmla="*/ 0 h 154"/>
                  <a:gd name="T4" fmla="*/ 0 w 144"/>
                  <a:gd name="T5" fmla="*/ 0 h 154"/>
                  <a:gd name="T6" fmla="*/ 0 w 144"/>
                  <a:gd name="T7" fmla="*/ 0 h 154"/>
                  <a:gd name="T8" fmla="*/ 0 w 144"/>
                  <a:gd name="T9" fmla="*/ 0 h 154"/>
                  <a:gd name="T10" fmla="*/ 0 w 144"/>
                  <a:gd name="T11" fmla="*/ 0 h 154"/>
                  <a:gd name="T12" fmla="*/ 0 w 144"/>
                  <a:gd name="T13" fmla="*/ 0 h 154"/>
                  <a:gd name="T14" fmla="*/ 0 w 144"/>
                  <a:gd name="T15" fmla="*/ 0 h 154"/>
                  <a:gd name="T16" fmla="*/ 0 w 144"/>
                  <a:gd name="T17" fmla="*/ 0 h 154"/>
                  <a:gd name="T18" fmla="*/ 0 w 144"/>
                  <a:gd name="T19" fmla="*/ 0 h 154"/>
                  <a:gd name="T20" fmla="*/ 0 w 144"/>
                  <a:gd name="T21" fmla="*/ 0 h 154"/>
                  <a:gd name="T22" fmla="*/ 0 w 144"/>
                  <a:gd name="T23" fmla="*/ 0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47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48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4249" name="Rectangle 15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40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250" name="Rectangle 15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251" name="Rectangle 15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252" name="Rectangle 15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605B82-7679-4005-B2B1-632C564DE089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253" name="Rectangle 157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00200"/>
            <a:ext cx="854075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244945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E8E8E8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1032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169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0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1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2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3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4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5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6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7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8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9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0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1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033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1034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5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6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7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8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9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0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1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2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3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4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5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6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7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8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9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0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1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2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3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4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5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6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7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8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9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0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1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2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3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4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5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6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7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8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9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0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1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2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3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4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5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6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7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8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9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0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1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2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3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4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5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6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7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8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9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0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1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2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3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4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5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6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7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8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9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0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1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2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3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4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5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6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7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8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9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0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1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2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3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4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5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6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7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8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9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0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1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2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3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4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5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6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7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8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9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0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1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2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3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4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5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6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7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8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9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0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1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2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3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4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5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6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7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8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9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0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1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2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3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4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5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6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7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8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9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0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1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2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3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4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5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6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0 h 154"/>
                  <a:gd name="T2" fmla="*/ 0 w 144"/>
                  <a:gd name="T3" fmla="*/ 0 h 154"/>
                  <a:gd name="T4" fmla="*/ 0 w 144"/>
                  <a:gd name="T5" fmla="*/ 0 h 154"/>
                  <a:gd name="T6" fmla="*/ 0 w 144"/>
                  <a:gd name="T7" fmla="*/ 0 h 154"/>
                  <a:gd name="T8" fmla="*/ 0 w 144"/>
                  <a:gd name="T9" fmla="*/ 0 h 154"/>
                  <a:gd name="T10" fmla="*/ 0 w 144"/>
                  <a:gd name="T11" fmla="*/ 0 h 154"/>
                  <a:gd name="T12" fmla="*/ 0 w 144"/>
                  <a:gd name="T13" fmla="*/ 0 h 154"/>
                  <a:gd name="T14" fmla="*/ 0 w 144"/>
                  <a:gd name="T15" fmla="*/ 0 h 154"/>
                  <a:gd name="T16" fmla="*/ 0 w 144"/>
                  <a:gd name="T17" fmla="*/ 0 h 154"/>
                  <a:gd name="T18" fmla="*/ 0 w 144"/>
                  <a:gd name="T19" fmla="*/ 0 h 154"/>
                  <a:gd name="T20" fmla="*/ 0 w 144"/>
                  <a:gd name="T21" fmla="*/ 0 h 154"/>
                  <a:gd name="T22" fmla="*/ 0 w 144"/>
                  <a:gd name="T23" fmla="*/ 0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47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48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4249" name="Rectangle 15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40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250" name="Rectangle 15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251" name="Rectangle 15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252" name="Rectangle 15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605B82-7679-4005-B2B1-632C564DE089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253" name="Rectangle 157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00200"/>
            <a:ext cx="854075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566154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E8E8E8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1032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169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0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1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2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3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4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5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6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7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8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9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0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1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033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1034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5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6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7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8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9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0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1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2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3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4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5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6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7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8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9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0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1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2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3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4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5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6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7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8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9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0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1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2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3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4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5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6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7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8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9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0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1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2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3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4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5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6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7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8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9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0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1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2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3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4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5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6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7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8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9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0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1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2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3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4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5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6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7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8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9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0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1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2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3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4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5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6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7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8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9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0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1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2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3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4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5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6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7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8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9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0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1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2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3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4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5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6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7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8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9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0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1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2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3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4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5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6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7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8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9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0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1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2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3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4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5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6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7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8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9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0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1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2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3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4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5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6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7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8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9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0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1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2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3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4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5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6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0 h 154"/>
                  <a:gd name="T2" fmla="*/ 0 w 144"/>
                  <a:gd name="T3" fmla="*/ 0 h 154"/>
                  <a:gd name="T4" fmla="*/ 0 w 144"/>
                  <a:gd name="T5" fmla="*/ 0 h 154"/>
                  <a:gd name="T6" fmla="*/ 0 w 144"/>
                  <a:gd name="T7" fmla="*/ 0 h 154"/>
                  <a:gd name="T8" fmla="*/ 0 w 144"/>
                  <a:gd name="T9" fmla="*/ 0 h 154"/>
                  <a:gd name="T10" fmla="*/ 0 w 144"/>
                  <a:gd name="T11" fmla="*/ 0 h 154"/>
                  <a:gd name="T12" fmla="*/ 0 w 144"/>
                  <a:gd name="T13" fmla="*/ 0 h 154"/>
                  <a:gd name="T14" fmla="*/ 0 w 144"/>
                  <a:gd name="T15" fmla="*/ 0 h 154"/>
                  <a:gd name="T16" fmla="*/ 0 w 144"/>
                  <a:gd name="T17" fmla="*/ 0 h 154"/>
                  <a:gd name="T18" fmla="*/ 0 w 144"/>
                  <a:gd name="T19" fmla="*/ 0 h 154"/>
                  <a:gd name="T20" fmla="*/ 0 w 144"/>
                  <a:gd name="T21" fmla="*/ 0 h 154"/>
                  <a:gd name="T22" fmla="*/ 0 w 144"/>
                  <a:gd name="T23" fmla="*/ 0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47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48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4249" name="Rectangle 15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40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250" name="Rectangle 15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251" name="Rectangle 15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252" name="Rectangle 15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605B82-7679-4005-B2B1-632C564DE089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253" name="Rectangle 157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00200"/>
            <a:ext cx="854075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0369250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E8E8E8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1032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169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0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1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2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3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4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5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6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7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8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9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0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1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033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1034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5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6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7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8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9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0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1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2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3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4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5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6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7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8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9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0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1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2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3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4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5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6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7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8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9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0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1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2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3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4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5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6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7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8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9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0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1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2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3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4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5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6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7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8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9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0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1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2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3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4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5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6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7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8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9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0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1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2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3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4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5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6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7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8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9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0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1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2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3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4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5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6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7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8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9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0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1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2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3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4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5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6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7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8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9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0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1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2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3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4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5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6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7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8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9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0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1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2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3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4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5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6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7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8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9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0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1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2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3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4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5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6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7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8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9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0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1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2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3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4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5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6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7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8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9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0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1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2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3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4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5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6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0 h 154"/>
                  <a:gd name="T2" fmla="*/ 0 w 144"/>
                  <a:gd name="T3" fmla="*/ 0 h 154"/>
                  <a:gd name="T4" fmla="*/ 0 w 144"/>
                  <a:gd name="T5" fmla="*/ 0 h 154"/>
                  <a:gd name="T6" fmla="*/ 0 w 144"/>
                  <a:gd name="T7" fmla="*/ 0 h 154"/>
                  <a:gd name="T8" fmla="*/ 0 w 144"/>
                  <a:gd name="T9" fmla="*/ 0 h 154"/>
                  <a:gd name="T10" fmla="*/ 0 w 144"/>
                  <a:gd name="T11" fmla="*/ 0 h 154"/>
                  <a:gd name="T12" fmla="*/ 0 w 144"/>
                  <a:gd name="T13" fmla="*/ 0 h 154"/>
                  <a:gd name="T14" fmla="*/ 0 w 144"/>
                  <a:gd name="T15" fmla="*/ 0 h 154"/>
                  <a:gd name="T16" fmla="*/ 0 w 144"/>
                  <a:gd name="T17" fmla="*/ 0 h 154"/>
                  <a:gd name="T18" fmla="*/ 0 w 144"/>
                  <a:gd name="T19" fmla="*/ 0 h 154"/>
                  <a:gd name="T20" fmla="*/ 0 w 144"/>
                  <a:gd name="T21" fmla="*/ 0 h 154"/>
                  <a:gd name="T22" fmla="*/ 0 w 144"/>
                  <a:gd name="T23" fmla="*/ 0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47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48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4249" name="Rectangle 15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40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250" name="Rectangle 15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251" name="Rectangle 15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252" name="Rectangle 15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605B82-7679-4005-B2B1-632C564DE089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253" name="Rectangle 157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00200"/>
            <a:ext cx="854075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452840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E8E8E8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1032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169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0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1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2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3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4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5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6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7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8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9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0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1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033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1034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5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6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7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8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9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0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1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2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3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4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5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6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7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8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9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0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1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2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3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4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5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6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7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8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9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0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1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2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3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4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5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6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7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8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9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0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1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2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3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4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5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6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7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8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9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0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1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2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3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4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5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6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7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8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9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0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1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2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3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4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5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6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7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8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9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0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1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2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3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4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5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6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7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8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9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0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1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2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3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4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5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6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7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8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9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0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1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2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3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4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5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6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7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8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9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0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1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2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3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4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5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6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7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8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9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0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1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2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3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4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5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6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7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8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9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0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1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2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3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4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5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6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7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8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9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0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1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2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3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4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5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6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0 h 154"/>
                  <a:gd name="T2" fmla="*/ 0 w 144"/>
                  <a:gd name="T3" fmla="*/ 0 h 154"/>
                  <a:gd name="T4" fmla="*/ 0 w 144"/>
                  <a:gd name="T5" fmla="*/ 0 h 154"/>
                  <a:gd name="T6" fmla="*/ 0 w 144"/>
                  <a:gd name="T7" fmla="*/ 0 h 154"/>
                  <a:gd name="T8" fmla="*/ 0 w 144"/>
                  <a:gd name="T9" fmla="*/ 0 h 154"/>
                  <a:gd name="T10" fmla="*/ 0 w 144"/>
                  <a:gd name="T11" fmla="*/ 0 h 154"/>
                  <a:gd name="T12" fmla="*/ 0 w 144"/>
                  <a:gd name="T13" fmla="*/ 0 h 154"/>
                  <a:gd name="T14" fmla="*/ 0 w 144"/>
                  <a:gd name="T15" fmla="*/ 0 h 154"/>
                  <a:gd name="T16" fmla="*/ 0 w 144"/>
                  <a:gd name="T17" fmla="*/ 0 h 154"/>
                  <a:gd name="T18" fmla="*/ 0 w 144"/>
                  <a:gd name="T19" fmla="*/ 0 h 154"/>
                  <a:gd name="T20" fmla="*/ 0 w 144"/>
                  <a:gd name="T21" fmla="*/ 0 h 154"/>
                  <a:gd name="T22" fmla="*/ 0 w 144"/>
                  <a:gd name="T23" fmla="*/ 0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47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48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4249" name="Rectangle 15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40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250" name="Rectangle 15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251" name="Rectangle 15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252" name="Rectangle 15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605B82-7679-4005-B2B1-632C564DE089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253" name="Rectangle 157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00200"/>
            <a:ext cx="854075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226399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E8E8E8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1422400"/>
            <a:ext cx="9147175" cy="5435600"/>
            <a:chOff x="0" y="896"/>
            <a:chExt cx="5762" cy="3424"/>
          </a:xfrm>
        </p:grpSpPr>
        <p:grpSp>
          <p:nvGrpSpPr>
            <p:cNvPr id="1032" name="Group 3"/>
            <p:cNvGrpSpPr>
              <a:grpSpLocks/>
            </p:cNvGrpSpPr>
            <p:nvPr userDrawn="1"/>
          </p:nvGrpSpPr>
          <p:grpSpPr bwMode="auto">
            <a:xfrm>
              <a:off x="20" y="896"/>
              <a:ext cx="5742" cy="3424"/>
              <a:chOff x="20" y="896"/>
              <a:chExt cx="5742" cy="3424"/>
            </a:xfrm>
          </p:grpSpPr>
          <p:sp>
            <p:nvSpPr>
              <p:cNvPr id="1169" name="Freeform 4"/>
              <p:cNvSpPr>
                <a:spLocks/>
              </p:cNvSpPr>
              <p:nvPr userDrawn="1"/>
            </p:nvSpPr>
            <p:spPr bwMode="hidden">
              <a:xfrm>
                <a:off x="1399" y="1116"/>
                <a:ext cx="2815" cy="2110"/>
              </a:xfrm>
              <a:custGeom>
                <a:avLst/>
                <a:gdLst>
                  <a:gd name="T0" fmla="*/ 950 w 2815"/>
                  <a:gd name="T1" fmla="*/ 85 h 2110"/>
                  <a:gd name="T2" fmla="*/ 628 w 2815"/>
                  <a:gd name="T3" fmla="*/ 438 h 2110"/>
                  <a:gd name="T4" fmla="*/ 66 w 2815"/>
                  <a:gd name="T5" fmla="*/ 471 h 2110"/>
                  <a:gd name="T6" fmla="*/ 0 w 2815"/>
                  <a:gd name="T7" fmla="*/ 627 h 2110"/>
                  <a:gd name="T8" fmla="*/ 372 w 2815"/>
                  <a:gd name="T9" fmla="*/ 1026 h 2110"/>
                  <a:gd name="T10" fmla="*/ 611 w 2815"/>
                  <a:gd name="T11" fmla="*/ 902 h 2110"/>
                  <a:gd name="T12" fmla="*/ 992 w 2815"/>
                  <a:gd name="T13" fmla="*/ 1085 h 2110"/>
                  <a:gd name="T14" fmla="*/ 1116 w 2815"/>
                  <a:gd name="T15" fmla="*/ 1339 h 2110"/>
                  <a:gd name="T16" fmla="*/ 1083 w 2815"/>
                  <a:gd name="T17" fmla="*/ 1450 h 2110"/>
                  <a:gd name="T18" fmla="*/ 1124 w 2815"/>
                  <a:gd name="T19" fmla="*/ 1659 h 2110"/>
                  <a:gd name="T20" fmla="*/ 1149 w 2815"/>
                  <a:gd name="T21" fmla="*/ 1999 h 2110"/>
                  <a:gd name="T22" fmla="*/ 1463 w 2815"/>
                  <a:gd name="T23" fmla="*/ 2110 h 2110"/>
                  <a:gd name="T24" fmla="*/ 1686 w 2815"/>
                  <a:gd name="T25" fmla="*/ 2025 h 2110"/>
                  <a:gd name="T26" fmla="*/ 1603 w 2815"/>
                  <a:gd name="T27" fmla="*/ 1777 h 2110"/>
                  <a:gd name="T28" fmla="*/ 1991 w 2815"/>
                  <a:gd name="T29" fmla="*/ 1555 h 2110"/>
                  <a:gd name="T30" fmla="*/ 2281 w 2815"/>
                  <a:gd name="T31" fmla="*/ 1542 h 2110"/>
                  <a:gd name="T32" fmla="*/ 2446 w 2815"/>
                  <a:gd name="T33" fmla="*/ 1359 h 2110"/>
                  <a:gd name="T34" fmla="*/ 2361 w 2815"/>
                  <a:gd name="T35" fmla="*/ 1001 h 2110"/>
                  <a:gd name="T36" fmla="*/ 2606 w 2815"/>
                  <a:gd name="T37" fmla="*/ 893 h 2110"/>
                  <a:gd name="T38" fmla="*/ 2815 w 2815"/>
                  <a:gd name="T39" fmla="*/ 454 h 2110"/>
                  <a:gd name="T40" fmla="*/ 2518 w 2815"/>
                  <a:gd name="T41" fmla="*/ 0 h 2110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2815" h="2110">
                    <a:moveTo>
                      <a:pt x="950" y="85"/>
                    </a:moveTo>
                    <a:lnTo>
                      <a:pt x="628" y="438"/>
                    </a:lnTo>
                    <a:lnTo>
                      <a:pt x="66" y="471"/>
                    </a:lnTo>
                    <a:lnTo>
                      <a:pt x="0" y="627"/>
                    </a:lnTo>
                    <a:lnTo>
                      <a:pt x="372" y="1026"/>
                    </a:lnTo>
                    <a:lnTo>
                      <a:pt x="611" y="902"/>
                    </a:lnTo>
                    <a:lnTo>
                      <a:pt x="992" y="1085"/>
                    </a:lnTo>
                    <a:lnTo>
                      <a:pt x="1116" y="1339"/>
                    </a:lnTo>
                    <a:lnTo>
                      <a:pt x="1083" y="1450"/>
                    </a:lnTo>
                    <a:lnTo>
                      <a:pt x="1124" y="1659"/>
                    </a:lnTo>
                    <a:lnTo>
                      <a:pt x="1149" y="1999"/>
                    </a:lnTo>
                    <a:lnTo>
                      <a:pt x="1463" y="2110"/>
                    </a:lnTo>
                    <a:lnTo>
                      <a:pt x="1686" y="2025"/>
                    </a:lnTo>
                    <a:lnTo>
                      <a:pt x="1603" y="1777"/>
                    </a:lnTo>
                    <a:lnTo>
                      <a:pt x="1991" y="1555"/>
                    </a:lnTo>
                    <a:lnTo>
                      <a:pt x="2281" y="1542"/>
                    </a:lnTo>
                    <a:lnTo>
                      <a:pt x="2446" y="1359"/>
                    </a:lnTo>
                    <a:lnTo>
                      <a:pt x="2361" y="1001"/>
                    </a:lnTo>
                    <a:lnTo>
                      <a:pt x="2606" y="893"/>
                    </a:lnTo>
                    <a:lnTo>
                      <a:pt x="2815" y="454"/>
                    </a:lnTo>
                    <a:lnTo>
                      <a:pt x="2518" y="0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0" name="Freeform 5"/>
              <p:cNvSpPr>
                <a:spLocks/>
              </p:cNvSpPr>
              <p:nvPr userDrawn="1"/>
            </p:nvSpPr>
            <p:spPr bwMode="hidden">
              <a:xfrm>
                <a:off x="672" y="1116"/>
                <a:ext cx="3966" cy="2366"/>
              </a:xfrm>
              <a:custGeom>
                <a:avLst/>
                <a:gdLst>
                  <a:gd name="T0" fmla="*/ 1423 w 3966"/>
                  <a:gd name="T1" fmla="*/ 65 h 2366"/>
                  <a:gd name="T2" fmla="*/ 1148 w 3966"/>
                  <a:gd name="T3" fmla="*/ 262 h 2366"/>
                  <a:gd name="T4" fmla="*/ 934 w 3966"/>
                  <a:gd name="T5" fmla="*/ 216 h 2366"/>
                  <a:gd name="T6" fmla="*/ 529 w 3966"/>
                  <a:gd name="T7" fmla="*/ 314 h 2366"/>
                  <a:gd name="T8" fmla="*/ 174 w 3966"/>
                  <a:gd name="T9" fmla="*/ 327 h 2366"/>
                  <a:gd name="T10" fmla="*/ 0 w 3966"/>
                  <a:gd name="T11" fmla="*/ 628 h 2366"/>
                  <a:gd name="T12" fmla="*/ 91 w 3966"/>
                  <a:gd name="T13" fmla="*/ 726 h 2366"/>
                  <a:gd name="T14" fmla="*/ 231 w 3966"/>
                  <a:gd name="T15" fmla="*/ 654 h 2366"/>
                  <a:gd name="T16" fmla="*/ 430 w 3966"/>
                  <a:gd name="T17" fmla="*/ 687 h 2366"/>
                  <a:gd name="T18" fmla="*/ 504 w 3966"/>
                  <a:gd name="T19" fmla="*/ 850 h 2366"/>
                  <a:gd name="T20" fmla="*/ 347 w 3966"/>
                  <a:gd name="T21" fmla="*/ 1020 h 2366"/>
                  <a:gd name="T22" fmla="*/ 529 w 3966"/>
                  <a:gd name="T23" fmla="*/ 1144 h 2366"/>
                  <a:gd name="T24" fmla="*/ 727 w 3966"/>
                  <a:gd name="T25" fmla="*/ 1105 h 2366"/>
                  <a:gd name="T26" fmla="*/ 901 w 3966"/>
                  <a:gd name="T27" fmla="*/ 1216 h 2366"/>
                  <a:gd name="T28" fmla="*/ 1256 w 3966"/>
                  <a:gd name="T29" fmla="*/ 1229 h 2366"/>
                  <a:gd name="T30" fmla="*/ 1611 w 3966"/>
                  <a:gd name="T31" fmla="*/ 1425 h 2366"/>
                  <a:gd name="T32" fmla="*/ 1694 w 3966"/>
                  <a:gd name="T33" fmla="*/ 1673 h 2366"/>
                  <a:gd name="T34" fmla="*/ 1619 w 3966"/>
                  <a:gd name="T35" fmla="*/ 2118 h 2366"/>
                  <a:gd name="T36" fmla="*/ 1694 w 3966"/>
                  <a:gd name="T37" fmla="*/ 2268 h 2366"/>
                  <a:gd name="T38" fmla="*/ 2132 w 3966"/>
                  <a:gd name="T39" fmla="*/ 2242 h 2366"/>
                  <a:gd name="T40" fmla="*/ 2289 w 3966"/>
                  <a:gd name="T41" fmla="*/ 2366 h 2366"/>
                  <a:gd name="T42" fmla="*/ 2594 w 3966"/>
                  <a:gd name="T43" fmla="*/ 2046 h 2366"/>
                  <a:gd name="T44" fmla="*/ 2537 w 3966"/>
                  <a:gd name="T45" fmla="*/ 1817 h 2366"/>
                  <a:gd name="T46" fmla="*/ 2818 w 3966"/>
                  <a:gd name="T47" fmla="*/ 1673 h 2366"/>
                  <a:gd name="T48" fmla="*/ 3016 w 3966"/>
                  <a:gd name="T49" fmla="*/ 1719 h 2366"/>
                  <a:gd name="T50" fmla="*/ 3280 w 3966"/>
                  <a:gd name="T51" fmla="*/ 1615 h 2366"/>
                  <a:gd name="T52" fmla="*/ 3405 w 3966"/>
                  <a:gd name="T53" fmla="*/ 1174 h 2366"/>
                  <a:gd name="T54" fmla="*/ 3643 w 3966"/>
                  <a:gd name="T55" fmla="*/ 922 h 2366"/>
                  <a:gd name="T56" fmla="*/ 3966 w 3966"/>
                  <a:gd name="T57" fmla="*/ 896 h 2366"/>
                  <a:gd name="T58" fmla="*/ 3908 w 3966"/>
                  <a:gd name="T59" fmla="*/ 733 h 2366"/>
                  <a:gd name="T60" fmla="*/ 3669 w 3966"/>
                  <a:gd name="T61" fmla="*/ 563 h 2366"/>
                  <a:gd name="T62" fmla="*/ 3817 w 3966"/>
                  <a:gd name="T63" fmla="*/ 210 h 2366"/>
                  <a:gd name="T64" fmla="*/ 3590 w 3966"/>
                  <a:gd name="T65" fmla="*/ 0 h 236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3966" h="2366">
                    <a:moveTo>
                      <a:pt x="1423" y="65"/>
                    </a:moveTo>
                    <a:lnTo>
                      <a:pt x="1148" y="262"/>
                    </a:lnTo>
                    <a:lnTo>
                      <a:pt x="934" y="216"/>
                    </a:lnTo>
                    <a:lnTo>
                      <a:pt x="529" y="314"/>
                    </a:lnTo>
                    <a:lnTo>
                      <a:pt x="174" y="327"/>
                    </a:lnTo>
                    <a:lnTo>
                      <a:pt x="0" y="628"/>
                    </a:lnTo>
                    <a:lnTo>
                      <a:pt x="91" y="726"/>
                    </a:lnTo>
                    <a:lnTo>
                      <a:pt x="231" y="654"/>
                    </a:lnTo>
                    <a:lnTo>
                      <a:pt x="430" y="687"/>
                    </a:lnTo>
                    <a:lnTo>
                      <a:pt x="504" y="850"/>
                    </a:lnTo>
                    <a:lnTo>
                      <a:pt x="347" y="1020"/>
                    </a:lnTo>
                    <a:lnTo>
                      <a:pt x="529" y="1144"/>
                    </a:lnTo>
                    <a:lnTo>
                      <a:pt x="727" y="1105"/>
                    </a:lnTo>
                    <a:lnTo>
                      <a:pt x="901" y="1216"/>
                    </a:lnTo>
                    <a:lnTo>
                      <a:pt x="1256" y="1229"/>
                    </a:lnTo>
                    <a:lnTo>
                      <a:pt x="1611" y="1425"/>
                    </a:lnTo>
                    <a:lnTo>
                      <a:pt x="1694" y="1673"/>
                    </a:lnTo>
                    <a:lnTo>
                      <a:pt x="1619" y="2118"/>
                    </a:lnTo>
                    <a:lnTo>
                      <a:pt x="1694" y="2268"/>
                    </a:lnTo>
                    <a:lnTo>
                      <a:pt x="2132" y="2242"/>
                    </a:lnTo>
                    <a:lnTo>
                      <a:pt x="2289" y="2366"/>
                    </a:lnTo>
                    <a:lnTo>
                      <a:pt x="2594" y="2046"/>
                    </a:lnTo>
                    <a:lnTo>
                      <a:pt x="2537" y="1817"/>
                    </a:lnTo>
                    <a:lnTo>
                      <a:pt x="2818" y="1673"/>
                    </a:lnTo>
                    <a:lnTo>
                      <a:pt x="3016" y="1719"/>
                    </a:lnTo>
                    <a:lnTo>
                      <a:pt x="3280" y="1615"/>
                    </a:lnTo>
                    <a:lnTo>
                      <a:pt x="3405" y="1174"/>
                    </a:lnTo>
                    <a:lnTo>
                      <a:pt x="3643" y="922"/>
                    </a:lnTo>
                    <a:lnTo>
                      <a:pt x="3966" y="896"/>
                    </a:lnTo>
                    <a:lnTo>
                      <a:pt x="3908" y="733"/>
                    </a:lnTo>
                    <a:lnTo>
                      <a:pt x="3669" y="563"/>
                    </a:lnTo>
                    <a:lnTo>
                      <a:pt x="3817" y="210"/>
                    </a:lnTo>
                    <a:lnTo>
                      <a:pt x="3590" y="0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1" name="Freeform 6"/>
              <p:cNvSpPr>
                <a:spLocks/>
              </p:cNvSpPr>
              <p:nvPr userDrawn="1"/>
            </p:nvSpPr>
            <p:spPr bwMode="hidden">
              <a:xfrm>
                <a:off x="20" y="1069"/>
                <a:ext cx="5732" cy="3107"/>
              </a:xfrm>
              <a:custGeom>
                <a:avLst/>
                <a:gdLst>
                  <a:gd name="T0" fmla="*/ 81 w 5732"/>
                  <a:gd name="T1" fmla="*/ 0 h 3107"/>
                  <a:gd name="T2" fmla="*/ 133 w 5732"/>
                  <a:gd name="T3" fmla="*/ 328 h 3107"/>
                  <a:gd name="T4" fmla="*/ 0 w 5732"/>
                  <a:gd name="T5" fmla="*/ 666 h 3107"/>
                  <a:gd name="T6" fmla="*/ 83 w 5732"/>
                  <a:gd name="T7" fmla="*/ 1221 h 3107"/>
                  <a:gd name="T8" fmla="*/ 413 w 5732"/>
                  <a:gd name="T9" fmla="*/ 1515 h 3107"/>
                  <a:gd name="T10" fmla="*/ 881 w 5732"/>
                  <a:gd name="T11" fmla="*/ 1700 h 3107"/>
                  <a:gd name="T12" fmla="*/ 1440 w 5732"/>
                  <a:gd name="T13" fmla="*/ 1651 h 3107"/>
                  <a:gd name="T14" fmla="*/ 1755 w 5732"/>
                  <a:gd name="T15" fmla="*/ 1940 h 3107"/>
                  <a:gd name="T16" fmla="*/ 1653 w 5732"/>
                  <a:gd name="T17" fmla="*/ 2126 h 3107"/>
                  <a:gd name="T18" fmla="*/ 1136 w 5732"/>
                  <a:gd name="T19" fmla="*/ 2142 h 3107"/>
                  <a:gd name="T20" fmla="*/ 911 w 5732"/>
                  <a:gd name="T21" fmla="*/ 2021 h 3107"/>
                  <a:gd name="T22" fmla="*/ 739 w 5732"/>
                  <a:gd name="T23" fmla="*/ 2142 h 3107"/>
                  <a:gd name="T24" fmla="*/ 954 w 5732"/>
                  <a:gd name="T25" fmla="*/ 2524 h 3107"/>
                  <a:gd name="T26" fmla="*/ 973 w 5732"/>
                  <a:gd name="T27" fmla="*/ 2905 h 3107"/>
                  <a:gd name="T28" fmla="*/ 1511 w 5732"/>
                  <a:gd name="T29" fmla="*/ 3107 h 3107"/>
                  <a:gd name="T30" fmla="*/ 1644 w 5732"/>
                  <a:gd name="T31" fmla="*/ 2922 h 3107"/>
                  <a:gd name="T32" fmla="*/ 2077 w 5732"/>
                  <a:gd name="T33" fmla="*/ 2797 h 3107"/>
                  <a:gd name="T34" fmla="*/ 2610 w 5732"/>
                  <a:gd name="T35" fmla="*/ 2962 h 3107"/>
                  <a:gd name="T36" fmla="*/ 3222 w 5732"/>
                  <a:gd name="T37" fmla="*/ 2812 h 3107"/>
                  <a:gd name="T38" fmla="*/ 3443 w 5732"/>
                  <a:gd name="T39" fmla="*/ 2922 h 3107"/>
                  <a:gd name="T40" fmla="*/ 3861 w 5732"/>
                  <a:gd name="T41" fmla="*/ 2648 h 3107"/>
                  <a:gd name="T42" fmla="*/ 4125 w 5732"/>
                  <a:gd name="T43" fmla="*/ 2311 h 3107"/>
                  <a:gd name="T44" fmla="*/ 4369 w 5732"/>
                  <a:gd name="T45" fmla="*/ 2318 h 3107"/>
                  <a:gd name="T46" fmla="*/ 4554 w 5732"/>
                  <a:gd name="T47" fmla="*/ 2445 h 3107"/>
                  <a:gd name="T48" fmla="*/ 5015 w 5732"/>
                  <a:gd name="T49" fmla="*/ 2142 h 3107"/>
                  <a:gd name="T50" fmla="*/ 5404 w 5732"/>
                  <a:gd name="T51" fmla="*/ 2185 h 3107"/>
                  <a:gd name="T52" fmla="*/ 5732 w 5732"/>
                  <a:gd name="T53" fmla="*/ 2069 h 3107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5732" h="3107">
                    <a:moveTo>
                      <a:pt x="81" y="0"/>
                    </a:moveTo>
                    <a:lnTo>
                      <a:pt x="133" y="328"/>
                    </a:lnTo>
                    <a:lnTo>
                      <a:pt x="0" y="666"/>
                    </a:lnTo>
                    <a:lnTo>
                      <a:pt x="83" y="1221"/>
                    </a:lnTo>
                    <a:lnTo>
                      <a:pt x="413" y="1515"/>
                    </a:lnTo>
                    <a:lnTo>
                      <a:pt x="881" y="1700"/>
                    </a:lnTo>
                    <a:lnTo>
                      <a:pt x="1440" y="1651"/>
                    </a:lnTo>
                    <a:lnTo>
                      <a:pt x="1755" y="1940"/>
                    </a:lnTo>
                    <a:lnTo>
                      <a:pt x="1653" y="2126"/>
                    </a:lnTo>
                    <a:lnTo>
                      <a:pt x="1136" y="2142"/>
                    </a:lnTo>
                    <a:lnTo>
                      <a:pt x="911" y="2021"/>
                    </a:lnTo>
                    <a:lnTo>
                      <a:pt x="739" y="2142"/>
                    </a:lnTo>
                    <a:lnTo>
                      <a:pt x="954" y="2524"/>
                    </a:lnTo>
                    <a:lnTo>
                      <a:pt x="973" y="2905"/>
                    </a:lnTo>
                    <a:lnTo>
                      <a:pt x="1511" y="3107"/>
                    </a:lnTo>
                    <a:lnTo>
                      <a:pt x="1644" y="2922"/>
                    </a:lnTo>
                    <a:lnTo>
                      <a:pt x="2077" y="2797"/>
                    </a:lnTo>
                    <a:lnTo>
                      <a:pt x="2610" y="2962"/>
                    </a:lnTo>
                    <a:lnTo>
                      <a:pt x="3222" y="2812"/>
                    </a:lnTo>
                    <a:lnTo>
                      <a:pt x="3443" y="2922"/>
                    </a:lnTo>
                    <a:lnTo>
                      <a:pt x="3861" y="2648"/>
                    </a:lnTo>
                    <a:lnTo>
                      <a:pt x="4125" y="2311"/>
                    </a:lnTo>
                    <a:lnTo>
                      <a:pt x="4369" y="2318"/>
                    </a:lnTo>
                    <a:lnTo>
                      <a:pt x="4554" y="2445"/>
                    </a:lnTo>
                    <a:lnTo>
                      <a:pt x="5015" y="2142"/>
                    </a:lnTo>
                    <a:lnTo>
                      <a:pt x="5404" y="2185"/>
                    </a:lnTo>
                    <a:lnTo>
                      <a:pt x="5732" y="206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2" name="Freeform 7"/>
              <p:cNvSpPr>
                <a:spLocks/>
              </p:cNvSpPr>
              <p:nvPr userDrawn="1"/>
            </p:nvSpPr>
            <p:spPr bwMode="hidden">
              <a:xfrm>
                <a:off x="242" y="1145"/>
                <a:ext cx="5512" cy="2760"/>
              </a:xfrm>
              <a:custGeom>
                <a:avLst/>
                <a:gdLst>
                  <a:gd name="T0" fmla="*/ 240 w 5512"/>
                  <a:gd name="T1" fmla="*/ 0 h 2760"/>
                  <a:gd name="T2" fmla="*/ 0 w 5512"/>
                  <a:gd name="T3" fmla="*/ 336 h 2760"/>
                  <a:gd name="T4" fmla="*/ 82 w 5512"/>
                  <a:gd name="T5" fmla="*/ 821 h 2760"/>
                  <a:gd name="T6" fmla="*/ 243 w 5512"/>
                  <a:gd name="T7" fmla="*/ 873 h 2760"/>
                  <a:gd name="T8" fmla="*/ 473 w 5512"/>
                  <a:gd name="T9" fmla="*/ 1087 h 2760"/>
                  <a:gd name="T10" fmla="*/ 557 w 5512"/>
                  <a:gd name="T11" fmla="*/ 1441 h 2760"/>
                  <a:gd name="T12" fmla="*/ 839 w 5512"/>
                  <a:gd name="T13" fmla="*/ 1499 h 2760"/>
                  <a:gd name="T14" fmla="*/ 1258 w 5512"/>
                  <a:gd name="T15" fmla="*/ 1349 h 2760"/>
                  <a:gd name="T16" fmla="*/ 1307 w 5512"/>
                  <a:gd name="T17" fmla="*/ 1493 h 2760"/>
                  <a:gd name="T18" fmla="*/ 1621 w 5512"/>
                  <a:gd name="T19" fmla="*/ 1513 h 2760"/>
                  <a:gd name="T20" fmla="*/ 1862 w 5512"/>
                  <a:gd name="T21" fmla="*/ 1865 h 2760"/>
                  <a:gd name="T22" fmla="*/ 1668 w 5512"/>
                  <a:gd name="T23" fmla="*/ 2166 h 2760"/>
                  <a:gd name="T24" fmla="*/ 1308 w 5512"/>
                  <a:gd name="T25" fmla="*/ 2217 h 2760"/>
                  <a:gd name="T26" fmla="*/ 992 w 5512"/>
                  <a:gd name="T27" fmla="*/ 2172 h 2760"/>
                  <a:gd name="T28" fmla="*/ 903 w 5512"/>
                  <a:gd name="T29" fmla="*/ 2244 h 2760"/>
                  <a:gd name="T30" fmla="*/ 1008 w 5512"/>
                  <a:gd name="T31" fmla="*/ 2415 h 2760"/>
                  <a:gd name="T32" fmla="*/ 992 w 5512"/>
                  <a:gd name="T33" fmla="*/ 2538 h 2760"/>
                  <a:gd name="T34" fmla="*/ 1137 w 5512"/>
                  <a:gd name="T35" fmla="*/ 2760 h 2760"/>
                  <a:gd name="T36" fmla="*/ 1661 w 5512"/>
                  <a:gd name="T37" fmla="*/ 2623 h 2760"/>
                  <a:gd name="T38" fmla="*/ 1725 w 5512"/>
                  <a:gd name="T39" fmla="*/ 2492 h 2760"/>
                  <a:gd name="T40" fmla="*/ 1895 w 5512"/>
                  <a:gd name="T41" fmla="*/ 2551 h 2760"/>
                  <a:gd name="T42" fmla="*/ 2338 w 5512"/>
                  <a:gd name="T43" fmla="*/ 2448 h 2760"/>
                  <a:gd name="T44" fmla="*/ 2443 w 5512"/>
                  <a:gd name="T45" fmla="*/ 2714 h 2760"/>
                  <a:gd name="T46" fmla="*/ 2870 w 5512"/>
                  <a:gd name="T47" fmla="*/ 2541 h 2760"/>
                  <a:gd name="T48" fmla="*/ 3264 w 5512"/>
                  <a:gd name="T49" fmla="*/ 2591 h 2760"/>
                  <a:gd name="T50" fmla="*/ 3522 w 5512"/>
                  <a:gd name="T51" fmla="*/ 2427 h 2760"/>
                  <a:gd name="T52" fmla="*/ 3594 w 5512"/>
                  <a:gd name="T53" fmla="*/ 2081 h 2760"/>
                  <a:gd name="T54" fmla="*/ 4013 w 5512"/>
                  <a:gd name="T55" fmla="*/ 2087 h 2760"/>
                  <a:gd name="T56" fmla="*/ 4070 w 5512"/>
                  <a:gd name="T57" fmla="*/ 1924 h 2760"/>
                  <a:gd name="T58" fmla="*/ 4239 w 5512"/>
                  <a:gd name="T59" fmla="*/ 1931 h 2760"/>
                  <a:gd name="T60" fmla="*/ 4465 w 5512"/>
                  <a:gd name="T61" fmla="*/ 2094 h 2760"/>
                  <a:gd name="T62" fmla="*/ 4836 w 5512"/>
                  <a:gd name="T63" fmla="*/ 1814 h 2760"/>
                  <a:gd name="T64" fmla="*/ 5225 w 5512"/>
                  <a:gd name="T65" fmla="*/ 1785 h 2760"/>
                  <a:gd name="T66" fmla="*/ 5367 w 5512"/>
                  <a:gd name="T67" fmla="*/ 1571 h 2760"/>
                  <a:gd name="T68" fmla="*/ 5512 w 5512"/>
                  <a:gd name="T69" fmla="*/ 1585 h 276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512" h="2760">
                    <a:moveTo>
                      <a:pt x="240" y="0"/>
                    </a:moveTo>
                    <a:lnTo>
                      <a:pt x="0" y="336"/>
                    </a:lnTo>
                    <a:lnTo>
                      <a:pt x="82" y="821"/>
                    </a:lnTo>
                    <a:lnTo>
                      <a:pt x="243" y="873"/>
                    </a:lnTo>
                    <a:lnTo>
                      <a:pt x="473" y="1087"/>
                    </a:lnTo>
                    <a:lnTo>
                      <a:pt x="557" y="1441"/>
                    </a:lnTo>
                    <a:lnTo>
                      <a:pt x="839" y="1499"/>
                    </a:lnTo>
                    <a:lnTo>
                      <a:pt x="1258" y="1349"/>
                    </a:lnTo>
                    <a:lnTo>
                      <a:pt x="1307" y="1493"/>
                    </a:lnTo>
                    <a:lnTo>
                      <a:pt x="1621" y="1513"/>
                    </a:lnTo>
                    <a:lnTo>
                      <a:pt x="1862" y="1865"/>
                    </a:lnTo>
                    <a:lnTo>
                      <a:pt x="1668" y="2166"/>
                    </a:lnTo>
                    <a:lnTo>
                      <a:pt x="1308" y="2217"/>
                    </a:lnTo>
                    <a:lnTo>
                      <a:pt x="992" y="2172"/>
                    </a:lnTo>
                    <a:lnTo>
                      <a:pt x="903" y="2244"/>
                    </a:lnTo>
                    <a:lnTo>
                      <a:pt x="1008" y="2415"/>
                    </a:lnTo>
                    <a:lnTo>
                      <a:pt x="992" y="2538"/>
                    </a:lnTo>
                    <a:lnTo>
                      <a:pt x="1137" y="2760"/>
                    </a:lnTo>
                    <a:lnTo>
                      <a:pt x="1661" y="2623"/>
                    </a:lnTo>
                    <a:lnTo>
                      <a:pt x="1725" y="2492"/>
                    </a:lnTo>
                    <a:lnTo>
                      <a:pt x="1895" y="2551"/>
                    </a:lnTo>
                    <a:lnTo>
                      <a:pt x="2338" y="2448"/>
                    </a:lnTo>
                    <a:lnTo>
                      <a:pt x="2443" y="2714"/>
                    </a:lnTo>
                    <a:lnTo>
                      <a:pt x="2870" y="2541"/>
                    </a:lnTo>
                    <a:lnTo>
                      <a:pt x="3264" y="2591"/>
                    </a:lnTo>
                    <a:lnTo>
                      <a:pt x="3522" y="2427"/>
                    </a:lnTo>
                    <a:lnTo>
                      <a:pt x="3594" y="2081"/>
                    </a:lnTo>
                    <a:lnTo>
                      <a:pt x="4013" y="2087"/>
                    </a:lnTo>
                    <a:lnTo>
                      <a:pt x="4070" y="1924"/>
                    </a:lnTo>
                    <a:lnTo>
                      <a:pt x="4239" y="1931"/>
                    </a:lnTo>
                    <a:lnTo>
                      <a:pt x="4465" y="2094"/>
                    </a:lnTo>
                    <a:lnTo>
                      <a:pt x="4836" y="1814"/>
                    </a:lnTo>
                    <a:lnTo>
                      <a:pt x="5225" y="1785"/>
                    </a:lnTo>
                    <a:lnTo>
                      <a:pt x="5367" y="1571"/>
                    </a:lnTo>
                    <a:lnTo>
                      <a:pt x="5512" y="1585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3" name="Freeform 8"/>
              <p:cNvSpPr>
                <a:spLocks/>
              </p:cNvSpPr>
              <p:nvPr userDrawn="1"/>
            </p:nvSpPr>
            <p:spPr bwMode="hidden">
              <a:xfrm>
                <a:off x="4840" y="984"/>
                <a:ext cx="790" cy="1189"/>
              </a:xfrm>
              <a:custGeom>
                <a:avLst/>
                <a:gdLst>
                  <a:gd name="T0" fmla="*/ 139 w 790"/>
                  <a:gd name="T1" fmla="*/ 0 h 1189"/>
                  <a:gd name="T2" fmla="*/ 210 w 790"/>
                  <a:gd name="T3" fmla="*/ 233 h 1189"/>
                  <a:gd name="T4" fmla="*/ 159 w 790"/>
                  <a:gd name="T5" fmla="*/ 643 h 1189"/>
                  <a:gd name="T6" fmla="*/ 454 w 790"/>
                  <a:gd name="T7" fmla="*/ 771 h 1189"/>
                  <a:gd name="T8" fmla="*/ 605 w 790"/>
                  <a:gd name="T9" fmla="*/ 1046 h 1189"/>
                  <a:gd name="T10" fmla="*/ 790 w 790"/>
                  <a:gd name="T11" fmla="*/ 1189 h 1189"/>
                  <a:gd name="T12" fmla="*/ 540 w 790"/>
                  <a:gd name="T13" fmla="*/ 1111 h 1189"/>
                  <a:gd name="T14" fmla="*/ 363 w 790"/>
                  <a:gd name="T15" fmla="*/ 883 h 1189"/>
                  <a:gd name="T16" fmla="*/ 139 w 790"/>
                  <a:gd name="T17" fmla="*/ 852 h 1189"/>
                  <a:gd name="T18" fmla="*/ 0 w 790"/>
                  <a:gd name="T19" fmla="*/ 499 h 1189"/>
                  <a:gd name="T20" fmla="*/ 48 w 790"/>
                  <a:gd name="T21" fmla="*/ 209 h 118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90" h="1189">
                    <a:moveTo>
                      <a:pt x="139" y="0"/>
                    </a:moveTo>
                    <a:lnTo>
                      <a:pt x="210" y="233"/>
                    </a:lnTo>
                    <a:lnTo>
                      <a:pt x="159" y="643"/>
                    </a:lnTo>
                    <a:lnTo>
                      <a:pt x="454" y="771"/>
                    </a:lnTo>
                    <a:lnTo>
                      <a:pt x="605" y="1046"/>
                    </a:lnTo>
                    <a:lnTo>
                      <a:pt x="790" y="1189"/>
                    </a:lnTo>
                    <a:lnTo>
                      <a:pt x="540" y="1111"/>
                    </a:lnTo>
                    <a:lnTo>
                      <a:pt x="363" y="883"/>
                    </a:lnTo>
                    <a:lnTo>
                      <a:pt x="139" y="852"/>
                    </a:lnTo>
                    <a:lnTo>
                      <a:pt x="0" y="499"/>
                    </a:lnTo>
                    <a:lnTo>
                      <a:pt x="48" y="209"/>
                    </a:lnTo>
                  </a:path>
                </a:pathLst>
              </a:custGeom>
              <a:noFill/>
              <a:ln w="1524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4" name="Freeform 9"/>
              <p:cNvSpPr>
                <a:spLocks/>
              </p:cNvSpPr>
              <p:nvPr userDrawn="1"/>
            </p:nvSpPr>
            <p:spPr bwMode="hidden">
              <a:xfrm>
                <a:off x="5173" y="896"/>
                <a:ext cx="579" cy="1117"/>
              </a:xfrm>
              <a:custGeom>
                <a:avLst/>
                <a:gdLst>
                  <a:gd name="T0" fmla="*/ 0 w 579"/>
                  <a:gd name="T1" fmla="*/ 0 h 1117"/>
                  <a:gd name="T2" fmla="*/ 128 w 579"/>
                  <a:gd name="T3" fmla="*/ 328 h 1117"/>
                  <a:gd name="T4" fmla="*/ 9 w 579"/>
                  <a:gd name="T5" fmla="*/ 659 h 1117"/>
                  <a:gd name="T6" fmla="*/ 40 w 579"/>
                  <a:gd name="T7" fmla="*/ 763 h 1117"/>
                  <a:gd name="T8" fmla="*/ 234 w 579"/>
                  <a:gd name="T9" fmla="*/ 739 h 1117"/>
                  <a:gd name="T10" fmla="*/ 344 w 579"/>
                  <a:gd name="T11" fmla="*/ 1055 h 1117"/>
                  <a:gd name="T12" fmla="*/ 579 w 579"/>
                  <a:gd name="T13" fmla="*/ 1117 h 11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79" h="1117">
                    <a:moveTo>
                      <a:pt x="0" y="0"/>
                    </a:moveTo>
                    <a:lnTo>
                      <a:pt x="128" y="328"/>
                    </a:lnTo>
                    <a:lnTo>
                      <a:pt x="9" y="659"/>
                    </a:lnTo>
                    <a:lnTo>
                      <a:pt x="40" y="763"/>
                    </a:lnTo>
                    <a:lnTo>
                      <a:pt x="234" y="739"/>
                    </a:lnTo>
                    <a:lnTo>
                      <a:pt x="344" y="1055"/>
                    </a:lnTo>
                    <a:lnTo>
                      <a:pt x="579" y="1117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5" name="Freeform 10"/>
              <p:cNvSpPr>
                <a:spLocks/>
              </p:cNvSpPr>
              <p:nvPr userDrawn="1"/>
            </p:nvSpPr>
            <p:spPr bwMode="hidden">
              <a:xfrm>
                <a:off x="3291" y="968"/>
                <a:ext cx="2471" cy="2396"/>
              </a:xfrm>
              <a:custGeom>
                <a:avLst/>
                <a:gdLst>
                  <a:gd name="T0" fmla="*/ 1118 w 2471"/>
                  <a:gd name="T1" fmla="*/ 0 h 2396"/>
                  <a:gd name="T2" fmla="*/ 1179 w 2471"/>
                  <a:gd name="T3" fmla="*/ 225 h 2396"/>
                  <a:gd name="T4" fmla="*/ 1393 w 2471"/>
                  <a:gd name="T5" fmla="*/ 339 h 2396"/>
                  <a:gd name="T6" fmla="*/ 1404 w 2471"/>
                  <a:gd name="T7" fmla="*/ 548 h 2396"/>
                  <a:gd name="T8" fmla="*/ 1342 w 2471"/>
                  <a:gd name="T9" fmla="*/ 732 h 2396"/>
                  <a:gd name="T10" fmla="*/ 1434 w 2471"/>
                  <a:gd name="T11" fmla="*/ 925 h 2396"/>
                  <a:gd name="T12" fmla="*/ 1455 w 2471"/>
                  <a:gd name="T13" fmla="*/ 1109 h 2396"/>
                  <a:gd name="T14" fmla="*/ 1311 w 2471"/>
                  <a:gd name="T15" fmla="*/ 1142 h 2396"/>
                  <a:gd name="T16" fmla="*/ 926 w 2471"/>
                  <a:gd name="T17" fmla="*/ 1384 h 2396"/>
                  <a:gd name="T18" fmla="*/ 975 w 2471"/>
                  <a:gd name="T19" fmla="*/ 1456 h 2396"/>
                  <a:gd name="T20" fmla="*/ 956 w 2471"/>
                  <a:gd name="T21" fmla="*/ 1624 h 2396"/>
                  <a:gd name="T22" fmla="*/ 782 w 2471"/>
                  <a:gd name="T23" fmla="*/ 1817 h 2396"/>
                  <a:gd name="T24" fmla="*/ 539 w 2471"/>
                  <a:gd name="T25" fmla="*/ 1978 h 2396"/>
                  <a:gd name="T26" fmla="*/ 152 w 2471"/>
                  <a:gd name="T27" fmla="*/ 2026 h 2396"/>
                  <a:gd name="T28" fmla="*/ 19 w 2471"/>
                  <a:gd name="T29" fmla="*/ 2251 h 2396"/>
                  <a:gd name="T30" fmla="*/ 0 w 2471"/>
                  <a:gd name="T31" fmla="*/ 2396 h 2396"/>
                  <a:gd name="T32" fmla="*/ 213 w 2471"/>
                  <a:gd name="T33" fmla="*/ 2179 h 2396"/>
                  <a:gd name="T34" fmla="*/ 629 w 2471"/>
                  <a:gd name="T35" fmla="*/ 2090 h 2396"/>
                  <a:gd name="T36" fmla="*/ 894 w 2471"/>
                  <a:gd name="T37" fmla="*/ 1906 h 2396"/>
                  <a:gd name="T38" fmla="*/ 1230 w 2471"/>
                  <a:gd name="T39" fmla="*/ 1986 h 2396"/>
                  <a:gd name="T40" fmla="*/ 1668 w 2471"/>
                  <a:gd name="T41" fmla="*/ 1906 h 2396"/>
                  <a:gd name="T42" fmla="*/ 1983 w 2471"/>
                  <a:gd name="T43" fmla="*/ 1745 h 2396"/>
                  <a:gd name="T44" fmla="*/ 2014 w 2471"/>
                  <a:gd name="T45" fmla="*/ 1600 h 2396"/>
                  <a:gd name="T46" fmla="*/ 2237 w 2471"/>
                  <a:gd name="T47" fmla="*/ 1496 h 2396"/>
                  <a:gd name="T48" fmla="*/ 2359 w 2471"/>
                  <a:gd name="T49" fmla="*/ 1552 h 2396"/>
                  <a:gd name="T50" fmla="*/ 2471 w 2471"/>
                  <a:gd name="T51" fmla="*/ 1479 h 239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2471" h="2396">
                    <a:moveTo>
                      <a:pt x="1118" y="0"/>
                    </a:moveTo>
                    <a:lnTo>
                      <a:pt x="1179" y="225"/>
                    </a:lnTo>
                    <a:lnTo>
                      <a:pt x="1393" y="339"/>
                    </a:lnTo>
                    <a:lnTo>
                      <a:pt x="1404" y="548"/>
                    </a:lnTo>
                    <a:lnTo>
                      <a:pt x="1342" y="732"/>
                    </a:lnTo>
                    <a:lnTo>
                      <a:pt x="1434" y="925"/>
                    </a:lnTo>
                    <a:lnTo>
                      <a:pt x="1455" y="1109"/>
                    </a:lnTo>
                    <a:lnTo>
                      <a:pt x="1311" y="1142"/>
                    </a:lnTo>
                    <a:lnTo>
                      <a:pt x="926" y="1384"/>
                    </a:lnTo>
                    <a:lnTo>
                      <a:pt x="975" y="1456"/>
                    </a:lnTo>
                    <a:lnTo>
                      <a:pt x="956" y="1624"/>
                    </a:lnTo>
                    <a:lnTo>
                      <a:pt x="782" y="1817"/>
                    </a:lnTo>
                    <a:lnTo>
                      <a:pt x="539" y="1978"/>
                    </a:lnTo>
                    <a:lnTo>
                      <a:pt x="152" y="2026"/>
                    </a:lnTo>
                    <a:lnTo>
                      <a:pt x="19" y="2251"/>
                    </a:lnTo>
                    <a:lnTo>
                      <a:pt x="0" y="2396"/>
                    </a:lnTo>
                    <a:lnTo>
                      <a:pt x="213" y="2179"/>
                    </a:lnTo>
                    <a:lnTo>
                      <a:pt x="629" y="2090"/>
                    </a:lnTo>
                    <a:lnTo>
                      <a:pt x="894" y="1906"/>
                    </a:lnTo>
                    <a:lnTo>
                      <a:pt x="1230" y="1986"/>
                    </a:lnTo>
                    <a:lnTo>
                      <a:pt x="1668" y="1906"/>
                    </a:lnTo>
                    <a:lnTo>
                      <a:pt x="1983" y="1745"/>
                    </a:lnTo>
                    <a:lnTo>
                      <a:pt x="2014" y="1600"/>
                    </a:lnTo>
                    <a:lnTo>
                      <a:pt x="2237" y="1496"/>
                    </a:lnTo>
                    <a:lnTo>
                      <a:pt x="2359" y="1552"/>
                    </a:lnTo>
                    <a:lnTo>
                      <a:pt x="2471" y="1479"/>
                    </a:lnTo>
                  </a:path>
                </a:pathLst>
              </a:custGeom>
              <a:noFill/>
              <a:ln w="1651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6" name="Freeform 11"/>
              <p:cNvSpPr>
                <a:spLocks/>
              </p:cNvSpPr>
              <p:nvPr userDrawn="1"/>
            </p:nvSpPr>
            <p:spPr bwMode="hidden">
              <a:xfrm>
                <a:off x="2366" y="1067"/>
                <a:ext cx="1399" cy="1349"/>
              </a:xfrm>
              <a:custGeom>
                <a:avLst/>
                <a:gdLst>
                  <a:gd name="T0" fmla="*/ 620 w 1399"/>
                  <a:gd name="T1" fmla="*/ 155 h 1349"/>
                  <a:gd name="T2" fmla="*/ 421 w 1399"/>
                  <a:gd name="T3" fmla="*/ 155 h 1349"/>
                  <a:gd name="T4" fmla="*/ 205 w 1399"/>
                  <a:gd name="T5" fmla="*/ 507 h 1349"/>
                  <a:gd name="T6" fmla="*/ 0 w 1399"/>
                  <a:gd name="T7" fmla="*/ 673 h 1349"/>
                  <a:gd name="T8" fmla="*/ 487 w 1399"/>
                  <a:gd name="T9" fmla="*/ 783 h 1349"/>
                  <a:gd name="T10" fmla="*/ 425 w 1399"/>
                  <a:gd name="T11" fmla="*/ 1009 h 1349"/>
                  <a:gd name="T12" fmla="*/ 617 w 1399"/>
                  <a:gd name="T13" fmla="*/ 1086 h 1349"/>
                  <a:gd name="T14" fmla="*/ 498 w 1399"/>
                  <a:gd name="T15" fmla="*/ 1349 h 1349"/>
                  <a:gd name="T16" fmla="*/ 961 w 1399"/>
                  <a:gd name="T17" fmla="*/ 1035 h 1349"/>
                  <a:gd name="T18" fmla="*/ 926 w 1399"/>
                  <a:gd name="T19" fmla="*/ 776 h 1349"/>
                  <a:gd name="T20" fmla="*/ 1181 w 1399"/>
                  <a:gd name="T21" fmla="*/ 749 h 1349"/>
                  <a:gd name="T22" fmla="*/ 1399 w 1399"/>
                  <a:gd name="T23" fmla="*/ 601 h 1349"/>
                  <a:gd name="T24" fmla="*/ 1315 w 1399"/>
                  <a:gd name="T25" fmla="*/ 416 h 1349"/>
                  <a:gd name="T26" fmla="*/ 1341 w 1399"/>
                  <a:gd name="T27" fmla="*/ 196 h 1349"/>
                  <a:gd name="T28" fmla="*/ 1171 w 1399"/>
                  <a:gd name="T29" fmla="*/ 164 h 1349"/>
                  <a:gd name="T30" fmla="*/ 928 w 1399"/>
                  <a:gd name="T31" fmla="*/ 0 h 1349"/>
                  <a:gd name="T32" fmla="*/ 620 w 1399"/>
                  <a:gd name="T33" fmla="*/ 155 h 13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399" h="1349">
                    <a:moveTo>
                      <a:pt x="620" y="155"/>
                    </a:moveTo>
                    <a:lnTo>
                      <a:pt x="421" y="155"/>
                    </a:lnTo>
                    <a:lnTo>
                      <a:pt x="205" y="507"/>
                    </a:lnTo>
                    <a:lnTo>
                      <a:pt x="0" y="673"/>
                    </a:lnTo>
                    <a:lnTo>
                      <a:pt x="487" y="783"/>
                    </a:lnTo>
                    <a:lnTo>
                      <a:pt x="425" y="1009"/>
                    </a:lnTo>
                    <a:lnTo>
                      <a:pt x="617" y="1086"/>
                    </a:lnTo>
                    <a:lnTo>
                      <a:pt x="498" y="1349"/>
                    </a:lnTo>
                    <a:lnTo>
                      <a:pt x="961" y="1035"/>
                    </a:lnTo>
                    <a:lnTo>
                      <a:pt x="926" y="776"/>
                    </a:lnTo>
                    <a:lnTo>
                      <a:pt x="1181" y="749"/>
                    </a:lnTo>
                    <a:lnTo>
                      <a:pt x="1399" y="601"/>
                    </a:lnTo>
                    <a:lnTo>
                      <a:pt x="1315" y="416"/>
                    </a:lnTo>
                    <a:lnTo>
                      <a:pt x="1341" y="196"/>
                    </a:lnTo>
                    <a:lnTo>
                      <a:pt x="1171" y="164"/>
                    </a:lnTo>
                    <a:lnTo>
                      <a:pt x="928" y="0"/>
                    </a:lnTo>
                    <a:lnTo>
                      <a:pt x="620" y="155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7" name="Freeform 12"/>
              <p:cNvSpPr>
                <a:spLocks/>
              </p:cNvSpPr>
              <p:nvPr userDrawn="1"/>
            </p:nvSpPr>
            <p:spPr bwMode="hidden">
              <a:xfrm>
                <a:off x="4275" y="2031"/>
                <a:ext cx="1256" cy="810"/>
              </a:xfrm>
              <a:custGeom>
                <a:avLst/>
                <a:gdLst>
                  <a:gd name="T0" fmla="*/ 719 w 1256"/>
                  <a:gd name="T1" fmla="*/ 183 h 810"/>
                  <a:gd name="T2" fmla="*/ 760 w 1256"/>
                  <a:gd name="T3" fmla="*/ 33 h 810"/>
                  <a:gd name="T4" fmla="*/ 884 w 1256"/>
                  <a:gd name="T5" fmla="*/ 0 h 810"/>
                  <a:gd name="T6" fmla="*/ 983 w 1256"/>
                  <a:gd name="T7" fmla="*/ 78 h 810"/>
                  <a:gd name="T8" fmla="*/ 1082 w 1256"/>
                  <a:gd name="T9" fmla="*/ 248 h 810"/>
                  <a:gd name="T10" fmla="*/ 1256 w 1256"/>
                  <a:gd name="T11" fmla="*/ 229 h 810"/>
                  <a:gd name="T12" fmla="*/ 1248 w 1256"/>
                  <a:gd name="T13" fmla="*/ 359 h 810"/>
                  <a:gd name="T14" fmla="*/ 1016 w 1256"/>
                  <a:gd name="T15" fmla="*/ 431 h 810"/>
                  <a:gd name="T16" fmla="*/ 879 w 1256"/>
                  <a:gd name="T17" fmla="*/ 417 h 810"/>
                  <a:gd name="T18" fmla="*/ 719 w 1256"/>
                  <a:gd name="T19" fmla="*/ 481 h 810"/>
                  <a:gd name="T20" fmla="*/ 591 w 1256"/>
                  <a:gd name="T21" fmla="*/ 633 h 810"/>
                  <a:gd name="T22" fmla="*/ 423 w 1256"/>
                  <a:gd name="T23" fmla="*/ 537 h 810"/>
                  <a:gd name="T24" fmla="*/ 256 w 1256"/>
                  <a:gd name="T25" fmla="*/ 810 h 810"/>
                  <a:gd name="T26" fmla="*/ 66 w 1256"/>
                  <a:gd name="T27" fmla="*/ 764 h 810"/>
                  <a:gd name="T28" fmla="*/ 0 w 1256"/>
                  <a:gd name="T29" fmla="*/ 601 h 810"/>
                  <a:gd name="T30" fmla="*/ 157 w 1256"/>
                  <a:gd name="T31" fmla="*/ 483 h 810"/>
                  <a:gd name="T32" fmla="*/ 248 w 1256"/>
                  <a:gd name="T33" fmla="*/ 281 h 810"/>
                  <a:gd name="T34" fmla="*/ 438 w 1256"/>
                  <a:gd name="T35" fmla="*/ 150 h 810"/>
                  <a:gd name="T36" fmla="*/ 719 w 1256"/>
                  <a:gd name="T37" fmla="*/ 189 h 81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256" h="810">
                    <a:moveTo>
                      <a:pt x="719" y="183"/>
                    </a:moveTo>
                    <a:lnTo>
                      <a:pt x="760" y="33"/>
                    </a:lnTo>
                    <a:lnTo>
                      <a:pt x="884" y="0"/>
                    </a:lnTo>
                    <a:lnTo>
                      <a:pt x="983" y="78"/>
                    </a:lnTo>
                    <a:lnTo>
                      <a:pt x="1082" y="248"/>
                    </a:lnTo>
                    <a:lnTo>
                      <a:pt x="1256" y="229"/>
                    </a:lnTo>
                    <a:lnTo>
                      <a:pt x="1248" y="359"/>
                    </a:lnTo>
                    <a:lnTo>
                      <a:pt x="1016" y="431"/>
                    </a:lnTo>
                    <a:lnTo>
                      <a:pt x="879" y="417"/>
                    </a:lnTo>
                    <a:lnTo>
                      <a:pt x="719" y="481"/>
                    </a:lnTo>
                    <a:lnTo>
                      <a:pt x="591" y="633"/>
                    </a:lnTo>
                    <a:lnTo>
                      <a:pt x="423" y="537"/>
                    </a:lnTo>
                    <a:lnTo>
                      <a:pt x="256" y="810"/>
                    </a:lnTo>
                    <a:lnTo>
                      <a:pt x="66" y="764"/>
                    </a:lnTo>
                    <a:lnTo>
                      <a:pt x="0" y="601"/>
                    </a:lnTo>
                    <a:lnTo>
                      <a:pt x="157" y="483"/>
                    </a:lnTo>
                    <a:lnTo>
                      <a:pt x="248" y="281"/>
                    </a:lnTo>
                    <a:lnTo>
                      <a:pt x="438" y="150"/>
                    </a:lnTo>
                    <a:lnTo>
                      <a:pt x="719" y="189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8" name="Freeform 13"/>
              <p:cNvSpPr>
                <a:spLocks/>
              </p:cNvSpPr>
              <p:nvPr userDrawn="1"/>
            </p:nvSpPr>
            <p:spPr bwMode="hidden">
              <a:xfrm>
                <a:off x="2914" y="3476"/>
                <a:ext cx="2848" cy="788"/>
              </a:xfrm>
              <a:custGeom>
                <a:avLst/>
                <a:gdLst>
                  <a:gd name="T0" fmla="*/ 2838 w 2848"/>
                  <a:gd name="T1" fmla="*/ 16 h 788"/>
                  <a:gd name="T2" fmla="*/ 2493 w 2848"/>
                  <a:gd name="T3" fmla="*/ 0 h 788"/>
                  <a:gd name="T4" fmla="*/ 2278 w 2848"/>
                  <a:gd name="T5" fmla="*/ 81 h 788"/>
                  <a:gd name="T6" fmla="*/ 1936 w 2848"/>
                  <a:gd name="T7" fmla="*/ 44 h 788"/>
                  <a:gd name="T8" fmla="*/ 1739 w 2848"/>
                  <a:gd name="T9" fmla="*/ 354 h 788"/>
                  <a:gd name="T10" fmla="*/ 1600 w 2848"/>
                  <a:gd name="T11" fmla="*/ 212 h 788"/>
                  <a:gd name="T12" fmla="*/ 1352 w 2848"/>
                  <a:gd name="T13" fmla="*/ 308 h 788"/>
                  <a:gd name="T14" fmla="*/ 1445 w 2848"/>
                  <a:gd name="T15" fmla="*/ 515 h 788"/>
                  <a:gd name="T16" fmla="*/ 1072 w 2848"/>
                  <a:gd name="T17" fmla="*/ 412 h 788"/>
                  <a:gd name="T18" fmla="*/ 888 w 2848"/>
                  <a:gd name="T19" fmla="*/ 540 h 788"/>
                  <a:gd name="T20" fmla="*/ 0 w 2848"/>
                  <a:gd name="T21" fmla="*/ 660 h 788"/>
                  <a:gd name="T22" fmla="*/ 288 w 2848"/>
                  <a:gd name="T23" fmla="*/ 788 h 788"/>
                  <a:gd name="T24" fmla="*/ 1040 w 2848"/>
                  <a:gd name="T25" fmla="*/ 676 h 788"/>
                  <a:gd name="T26" fmla="*/ 1272 w 2848"/>
                  <a:gd name="T27" fmla="*/ 748 h 788"/>
                  <a:gd name="T28" fmla="*/ 2096 w 2848"/>
                  <a:gd name="T29" fmla="*/ 691 h 788"/>
                  <a:gd name="T30" fmla="*/ 2320 w 2848"/>
                  <a:gd name="T31" fmla="*/ 748 h 788"/>
                  <a:gd name="T32" fmla="*/ 2456 w 2848"/>
                  <a:gd name="T33" fmla="*/ 596 h 788"/>
                  <a:gd name="T34" fmla="*/ 2712 w 2848"/>
                  <a:gd name="T35" fmla="*/ 716 h 788"/>
                  <a:gd name="T36" fmla="*/ 2716 w 2848"/>
                  <a:gd name="T37" fmla="*/ 339 h 788"/>
                  <a:gd name="T38" fmla="*/ 2848 w 2848"/>
                  <a:gd name="T39" fmla="*/ 258 h 788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2848" h="788">
                    <a:moveTo>
                      <a:pt x="2838" y="16"/>
                    </a:moveTo>
                    <a:lnTo>
                      <a:pt x="2493" y="0"/>
                    </a:lnTo>
                    <a:lnTo>
                      <a:pt x="2278" y="81"/>
                    </a:lnTo>
                    <a:lnTo>
                      <a:pt x="1936" y="44"/>
                    </a:lnTo>
                    <a:lnTo>
                      <a:pt x="1739" y="354"/>
                    </a:lnTo>
                    <a:lnTo>
                      <a:pt x="1600" y="212"/>
                    </a:lnTo>
                    <a:lnTo>
                      <a:pt x="1352" y="308"/>
                    </a:lnTo>
                    <a:lnTo>
                      <a:pt x="1445" y="515"/>
                    </a:lnTo>
                    <a:lnTo>
                      <a:pt x="1072" y="412"/>
                    </a:lnTo>
                    <a:lnTo>
                      <a:pt x="888" y="540"/>
                    </a:lnTo>
                    <a:lnTo>
                      <a:pt x="0" y="660"/>
                    </a:lnTo>
                    <a:lnTo>
                      <a:pt x="288" y="788"/>
                    </a:lnTo>
                    <a:lnTo>
                      <a:pt x="1040" y="676"/>
                    </a:lnTo>
                    <a:lnTo>
                      <a:pt x="1272" y="748"/>
                    </a:lnTo>
                    <a:lnTo>
                      <a:pt x="2096" y="691"/>
                    </a:lnTo>
                    <a:lnTo>
                      <a:pt x="2320" y="748"/>
                    </a:lnTo>
                    <a:lnTo>
                      <a:pt x="2456" y="596"/>
                    </a:lnTo>
                    <a:lnTo>
                      <a:pt x="2712" y="716"/>
                    </a:lnTo>
                    <a:lnTo>
                      <a:pt x="2716" y="339"/>
                    </a:lnTo>
                    <a:lnTo>
                      <a:pt x="2848" y="258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79" name="Freeform 14"/>
              <p:cNvSpPr>
                <a:spLocks/>
              </p:cNvSpPr>
              <p:nvPr userDrawn="1"/>
            </p:nvSpPr>
            <p:spPr bwMode="hidden">
              <a:xfrm>
                <a:off x="5443" y="922"/>
                <a:ext cx="319" cy="854"/>
              </a:xfrm>
              <a:custGeom>
                <a:avLst/>
                <a:gdLst>
                  <a:gd name="T0" fmla="*/ 0 w 319"/>
                  <a:gd name="T1" fmla="*/ 0 h 854"/>
                  <a:gd name="T2" fmla="*/ 106 w 319"/>
                  <a:gd name="T3" fmla="*/ 313 h 854"/>
                  <a:gd name="T4" fmla="*/ 106 w 319"/>
                  <a:gd name="T5" fmla="*/ 634 h 854"/>
                  <a:gd name="T6" fmla="*/ 268 w 319"/>
                  <a:gd name="T7" fmla="*/ 854 h 854"/>
                  <a:gd name="T8" fmla="*/ 278 w 319"/>
                  <a:gd name="T9" fmla="*/ 577 h 854"/>
                  <a:gd name="T10" fmla="*/ 238 w 319"/>
                  <a:gd name="T11" fmla="*/ 400 h 854"/>
                  <a:gd name="T12" fmla="*/ 319 w 319"/>
                  <a:gd name="T13" fmla="*/ 240 h 8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19" h="854">
                    <a:moveTo>
                      <a:pt x="0" y="0"/>
                    </a:moveTo>
                    <a:lnTo>
                      <a:pt x="106" y="313"/>
                    </a:lnTo>
                    <a:lnTo>
                      <a:pt x="106" y="634"/>
                    </a:lnTo>
                    <a:lnTo>
                      <a:pt x="268" y="854"/>
                    </a:lnTo>
                    <a:lnTo>
                      <a:pt x="278" y="577"/>
                    </a:lnTo>
                    <a:lnTo>
                      <a:pt x="238" y="400"/>
                    </a:lnTo>
                    <a:lnTo>
                      <a:pt x="319" y="240"/>
                    </a:lnTo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0" name="Freeform 15"/>
              <p:cNvSpPr>
                <a:spLocks/>
              </p:cNvSpPr>
              <p:nvPr userDrawn="1"/>
            </p:nvSpPr>
            <p:spPr bwMode="hidden">
              <a:xfrm>
                <a:off x="4954" y="3568"/>
                <a:ext cx="646" cy="392"/>
              </a:xfrm>
              <a:custGeom>
                <a:avLst/>
                <a:gdLst>
                  <a:gd name="T0" fmla="*/ 504 w 646"/>
                  <a:gd name="T1" fmla="*/ 0 h 392"/>
                  <a:gd name="T2" fmla="*/ 320 w 646"/>
                  <a:gd name="T3" fmla="*/ 61 h 392"/>
                  <a:gd name="T4" fmla="*/ 238 w 646"/>
                  <a:gd name="T5" fmla="*/ 109 h 392"/>
                  <a:gd name="T6" fmla="*/ 144 w 646"/>
                  <a:gd name="T7" fmla="*/ 216 h 392"/>
                  <a:gd name="T8" fmla="*/ 0 w 646"/>
                  <a:gd name="T9" fmla="*/ 392 h 392"/>
                  <a:gd name="T10" fmla="*/ 360 w 646"/>
                  <a:gd name="T11" fmla="*/ 263 h 392"/>
                  <a:gd name="T12" fmla="*/ 432 w 646"/>
                  <a:gd name="T13" fmla="*/ 182 h 392"/>
                  <a:gd name="T14" fmla="*/ 646 w 646"/>
                  <a:gd name="T15" fmla="*/ 142 h 392"/>
                  <a:gd name="T16" fmla="*/ 504 w 646"/>
                  <a:gd name="T17" fmla="*/ 0 h 39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646" h="392">
                    <a:moveTo>
                      <a:pt x="504" y="0"/>
                    </a:moveTo>
                    <a:lnTo>
                      <a:pt x="320" y="61"/>
                    </a:lnTo>
                    <a:lnTo>
                      <a:pt x="238" y="109"/>
                    </a:lnTo>
                    <a:lnTo>
                      <a:pt x="144" y="216"/>
                    </a:lnTo>
                    <a:lnTo>
                      <a:pt x="0" y="392"/>
                    </a:lnTo>
                    <a:lnTo>
                      <a:pt x="360" y="263"/>
                    </a:lnTo>
                    <a:lnTo>
                      <a:pt x="432" y="182"/>
                    </a:lnTo>
                    <a:lnTo>
                      <a:pt x="646" y="142"/>
                    </a:lnTo>
                    <a:lnTo>
                      <a:pt x="504" y="0"/>
                    </a:lnTo>
                    <a:close/>
                  </a:path>
                </a:pathLst>
              </a:custGeom>
              <a:noFill/>
              <a:ln w="17780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81" name="Freeform 16"/>
              <p:cNvSpPr>
                <a:spLocks/>
              </p:cNvSpPr>
              <p:nvPr userDrawn="1"/>
            </p:nvSpPr>
            <p:spPr bwMode="hidden">
              <a:xfrm>
                <a:off x="50" y="2400"/>
                <a:ext cx="2736" cy="1920"/>
              </a:xfrm>
              <a:custGeom>
                <a:avLst/>
                <a:gdLst>
                  <a:gd name="T0" fmla="*/ 0 w 2736"/>
                  <a:gd name="T1" fmla="*/ 0 h 1920"/>
                  <a:gd name="T2" fmla="*/ 96 w 2736"/>
                  <a:gd name="T3" fmla="*/ 336 h 1920"/>
                  <a:gd name="T4" fmla="*/ 384 w 2736"/>
                  <a:gd name="T5" fmla="*/ 384 h 1920"/>
                  <a:gd name="T6" fmla="*/ 576 w 2736"/>
                  <a:gd name="T7" fmla="*/ 720 h 1920"/>
                  <a:gd name="T8" fmla="*/ 528 w 2736"/>
                  <a:gd name="T9" fmla="*/ 960 h 1920"/>
                  <a:gd name="T10" fmla="*/ 672 w 2736"/>
                  <a:gd name="T11" fmla="*/ 1104 h 1920"/>
                  <a:gd name="T12" fmla="*/ 576 w 2736"/>
                  <a:gd name="T13" fmla="*/ 1392 h 1920"/>
                  <a:gd name="T14" fmla="*/ 624 w 2736"/>
                  <a:gd name="T15" fmla="*/ 1632 h 1920"/>
                  <a:gd name="T16" fmla="*/ 1488 w 2736"/>
                  <a:gd name="T17" fmla="*/ 1872 h 1920"/>
                  <a:gd name="T18" fmla="*/ 1680 w 2736"/>
                  <a:gd name="T19" fmla="*/ 1728 h 1920"/>
                  <a:gd name="T20" fmla="*/ 2208 w 2736"/>
                  <a:gd name="T21" fmla="*/ 1728 h 1920"/>
                  <a:gd name="T22" fmla="*/ 2304 w 2736"/>
                  <a:gd name="T23" fmla="*/ 1632 h 1920"/>
                  <a:gd name="T24" fmla="*/ 2736 w 2736"/>
                  <a:gd name="T25" fmla="*/ 1872 h 1920"/>
                  <a:gd name="T26" fmla="*/ 2640 w 2736"/>
                  <a:gd name="T27" fmla="*/ 1920 h 1920"/>
                  <a:gd name="T28" fmla="*/ 2304 w 2736"/>
                  <a:gd name="T29" fmla="*/ 1824 h 1920"/>
                  <a:gd name="T30" fmla="*/ 2160 w 2736"/>
                  <a:gd name="T31" fmla="*/ 1872 h 1920"/>
                  <a:gd name="T32" fmla="*/ 1632 w 2736"/>
                  <a:gd name="T33" fmla="*/ 1920 h 1920"/>
                  <a:gd name="T34" fmla="*/ 1440 w 2736"/>
                  <a:gd name="T35" fmla="*/ 1920 h 1920"/>
                  <a:gd name="T36" fmla="*/ 480 w 2736"/>
                  <a:gd name="T37" fmla="*/ 1824 h 1920"/>
                  <a:gd name="T38" fmla="*/ 192 w 2736"/>
                  <a:gd name="T39" fmla="*/ 1872 h 1920"/>
                  <a:gd name="T40" fmla="*/ 96 w 2736"/>
                  <a:gd name="T41" fmla="*/ 1680 h 1920"/>
                  <a:gd name="T42" fmla="*/ 288 w 2736"/>
                  <a:gd name="T43" fmla="*/ 1440 h 1920"/>
                  <a:gd name="T44" fmla="*/ 336 w 2736"/>
                  <a:gd name="T45" fmla="*/ 1104 h 1920"/>
                  <a:gd name="T46" fmla="*/ 144 w 2736"/>
                  <a:gd name="T47" fmla="*/ 864 h 1920"/>
                  <a:gd name="T48" fmla="*/ 240 w 2736"/>
                  <a:gd name="T49" fmla="*/ 624 h 1920"/>
                  <a:gd name="T50" fmla="*/ 48 w 2736"/>
                  <a:gd name="T51" fmla="*/ 528 h 1920"/>
                  <a:gd name="T52" fmla="*/ 0 w 2736"/>
                  <a:gd name="T53" fmla="*/ 0 h 1920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2736" h="1920">
                    <a:moveTo>
                      <a:pt x="0" y="0"/>
                    </a:moveTo>
                    <a:lnTo>
                      <a:pt x="96" y="336"/>
                    </a:lnTo>
                    <a:lnTo>
                      <a:pt x="384" y="384"/>
                    </a:lnTo>
                    <a:lnTo>
                      <a:pt x="576" y="720"/>
                    </a:lnTo>
                    <a:lnTo>
                      <a:pt x="528" y="960"/>
                    </a:lnTo>
                    <a:lnTo>
                      <a:pt x="672" y="1104"/>
                    </a:lnTo>
                    <a:lnTo>
                      <a:pt x="576" y="1392"/>
                    </a:lnTo>
                    <a:lnTo>
                      <a:pt x="624" y="1632"/>
                    </a:lnTo>
                    <a:lnTo>
                      <a:pt x="1488" y="1872"/>
                    </a:lnTo>
                    <a:lnTo>
                      <a:pt x="1680" y="1728"/>
                    </a:lnTo>
                    <a:lnTo>
                      <a:pt x="2208" y="1728"/>
                    </a:lnTo>
                    <a:lnTo>
                      <a:pt x="2304" y="1632"/>
                    </a:lnTo>
                    <a:lnTo>
                      <a:pt x="2736" y="1872"/>
                    </a:lnTo>
                    <a:lnTo>
                      <a:pt x="2640" y="1920"/>
                    </a:lnTo>
                    <a:lnTo>
                      <a:pt x="2304" y="1824"/>
                    </a:lnTo>
                    <a:lnTo>
                      <a:pt x="2160" y="1872"/>
                    </a:lnTo>
                    <a:lnTo>
                      <a:pt x="1632" y="1920"/>
                    </a:lnTo>
                    <a:lnTo>
                      <a:pt x="1440" y="1920"/>
                    </a:lnTo>
                    <a:lnTo>
                      <a:pt x="480" y="1824"/>
                    </a:lnTo>
                    <a:lnTo>
                      <a:pt x="192" y="1872"/>
                    </a:lnTo>
                    <a:lnTo>
                      <a:pt x="96" y="1680"/>
                    </a:lnTo>
                    <a:lnTo>
                      <a:pt x="288" y="1440"/>
                    </a:lnTo>
                    <a:lnTo>
                      <a:pt x="336" y="1104"/>
                    </a:lnTo>
                    <a:lnTo>
                      <a:pt x="144" y="864"/>
                    </a:lnTo>
                    <a:lnTo>
                      <a:pt x="240" y="624"/>
                    </a:lnTo>
                    <a:lnTo>
                      <a:pt x="48" y="528"/>
                    </a:lnTo>
                    <a:lnTo>
                      <a:pt x="0" y="0"/>
                    </a:lnTo>
                    <a:close/>
                  </a:path>
                </a:pathLst>
              </a:custGeom>
              <a:noFill/>
              <a:ln w="9525" cap="flat" cmpd="sng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033" name="Group 17"/>
            <p:cNvGrpSpPr>
              <a:grpSpLocks/>
            </p:cNvGrpSpPr>
            <p:nvPr userDrawn="1"/>
          </p:nvGrpSpPr>
          <p:grpSpPr bwMode="auto">
            <a:xfrm>
              <a:off x="0" y="2291"/>
              <a:ext cx="1385" cy="1702"/>
              <a:chOff x="0" y="2291"/>
              <a:chExt cx="1385" cy="1702"/>
            </a:xfrm>
          </p:grpSpPr>
          <p:sp>
            <p:nvSpPr>
              <p:cNvPr id="1034" name="Rectangle 18"/>
              <p:cNvSpPr>
                <a:spLocks noChangeArrowheads="1"/>
              </p:cNvSpPr>
              <p:nvPr userDrawn="1"/>
            </p:nvSpPr>
            <p:spPr bwMode="ltGray">
              <a:xfrm rot="6798887">
                <a:off x="63" y="388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5" name="Rectangle 19"/>
              <p:cNvSpPr>
                <a:spLocks noChangeArrowheads="1"/>
              </p:cNvSpPr>
              <p:nvPr userDrawn="1"/>
            </p:nvSpPr>
            <p:spPr bwMode="ltGray">
              <a:xfrm rot="6798887">
                <a:off x="33" y="388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6" name="Rectangle 20"/>
              <p:cNvSpPr>
                <a:spLocks noChangeArrowheads="1"/>
              </p:cNvSpPr>
              <p:nvPr userDrawn="1"/>
            </p:nvSpPr>
            <p:spPr bwMode="ltGray">
              <a:xfrm rot="6798887">
                <a:off x="7" y="387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7" name="Rectangle 21"/>
              <p:cNvSpPr>
                <a:spLocks noChangeArrowheads="1"/>
              </p:cNvSpPr>
              <p:nvPr userDrawn="1"/>
            </p:nvSpPr>
            <p:spPr bwMode="ltGray">
              <a:xfrm rot="5999912">
                <a:off x="209" y="388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8" name="Rectangle 22"/>
              <p:cNvSpPr>
                <a:spLocks noChangeArrowheads="1"/>
              </p:cNvSpPr>
              <p:nvPr userDrawn="1"/>
            </p:nvSpPr>
            <p:spPr bwMode="ltGray">
              <a:xfrm rot="5999912">
                <a:off x="18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39" name="Rectangle 23"/>
              <p:cNvSpPr>
                <a:spLocks noChangeArrowheads="1"/>
              </p:cNvSpPr>
              <p:nvPr userDrawn="1"/>
            </p:nvSpPr>
            <p:spPr bwMode="ltGray">
              <a:xfrm rot="6250138">
                <a:off x="153" y="388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0" name="Rectangle 24"/>
              <p:cNvSpPr>
                <a:spLocks noChangeArrowheads="1"/>
              </p:cNvSpPr>
              <p:nvPr userDrawn="1"/>
            </p:nvSpPr>
            <p:spPr bwMode="ltGray">
              <a:xfrm rot="6238076">
                <a:off x="123" y="388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1" name="Rectangle 25"/>
              <p:cNvSpPr>
                <a:spLocks noChangeArrowheads="1"/>
              </p:cNvSpPr>
              <p:nvPr userDrawn="1"/>
            </p:nvSpPr>
            <p:spPr bwMode="ltGray">
              <a:xfrm rot="5380717">
                <a:off x="363" y="386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2" name="Rectangle 26"/>
              <p:cNvSpPr>
                <a:spLocks noChangeArrowheads="1"/>
              </p:cNvSpPr>
              <p:nvPr userDrawn="1"/>
            </p:nvSpPr>
            <p:spPr bwMode="ltGray">
              <a:xfrm rot="5380717">
                <a:off x="333" y="387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3" name="Rectangle 27"/>
              <p:cNvSpPr>
                <a:spLocks noChangeArrowheads="1"/>
              </p:cNvSpPr>
              <p:nvPr userDrawn="1"/>
            </p:nvSpPr>
            <p:spPr bwMode="ltGray">
              <a:xfrm rot="5583200">
                <a:off x="303" y="387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4" name="Rectangle 28"/>
              <p:cNvSpPr>
                <a:spLocks noChangeArrowheads="1"/>
              </p:cNvSpPr>
              <p:nvPr userDrawn="1"/>
            </p:nvSpPr>
            <p:spPr bwMode="ltGray">
              <a:xfrm rot="5737625">
                <a:off x="271" y="3882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5" name="Rectangle 29"/>
              <p:cNvSpPr>
                <a:spLocks noChangeArrowheads="1"/>
              </p:cNvSpPr>
              <p:nvPr userDrawn="1"/>
            </p:nvSpPr>
            <p:spPr bwMode="ltGray">
              <a:xfrm rot="4715477">
                <a:off x="517" y="382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6" name="Rectangle 30"/>
              <p:cNvSpPr>
                <a:spLocks noChangeArrowheads="1"/>
              </p:cNvSpPr>
              <p:nvPr userDrawn="1"/>
            </p:nvSpPr>
            <p:spPr bwMode="ltGray">
              <a:xfrm rot="4924949">
                <a:off x="486" y="38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7" name="Rectangle 31"/>
              <p:cNvSpPr>
                <a:spLocks noChangeArrowheads="1"/>
              </p:cNvSpPr>
              <p:nvPr userDrawn="1"/>
            </p:nvSpPr>
            <p:spPr bwMode="ltGray">
              <a:xfrm rot="4924949">
                <a:off x="456" y="38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8" name="Rectangle 32"/>
              <p:cNvSpPr>
                <a:spLocks noChangeArrowheads="1"/>
              </p:cNvSpPr>
              <p:nvPr userDrawn="1"/>
            </p:nvSpPr>
            <p:spPr bwMode="ltGray">
              <a:xfrm rot="5041352">
                <a:off x="427" y="385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49" name="Rectangle 33"/>
              <p:cNvSpPr>
                <a:spLocks noChangeArrowheads="1"/>
              </p:cNvSpPr>
              <p:nvPr userDrawn="1"/>
            </p:nvSpPr>
            <p:spPr bwMode="ltGray">
              <a:xfrm rot="3816889">
                <a:off x="664" y="376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0" name="Rectangle 34"/>
              <p:cNvSpPr>
                <a:spLocks noChangeArrowheads="1"/>
              </p:cNvSpPr>
              <p:nvPr userDrawn="1"/>
            </p:nvSpPr>
            <p:spPr bwMode="ltGray">
              <a:xfrm rot="3816889">
                <a:off x="634" y="378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1" name="Rectangle 35"/>
              <p:cNvSpPr>
                <a:spLocks noChangeArrowheads="1"/>
              </p:cNvSpPr>
              <p:nvPr userDrawn="1"/>
            </p:nvSpPr>
            <p:spPr bwMode="ltGray">
              <a:xfrm rot="4104184">
                <a:off x="606" y="3790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2" name="Rectangle 36"/>
              <p:cNvSpPr>
                <a:spLocks noChangeArrowheads="1"/>
              </p:cNvSpPr>
              <p:nvPr userDrawn="1"/>
            </p:nvSpPr>
            <p:spPr bwMode="ltGray">
              <a:xfrm rot="4325343">
                <a:off x="575" y="380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3" name="Rectangle 37"/>
              <p:cNvSpPr>
                <a:spLocks noChangeArrowheads="1"/>
              </p:cNvSpPr>
              <p:nvPr userDrawn="1"/>
            </p:nvSpPr>
            <p:spPr bwMode="ltGray">
              <a:xfrm rot="3368036">
                <a:off x="800" y="368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4" name="Rectangle 38"/>
              <p:cNvSpPr>
                <a:spLocks noChangeArrowheads="1"/>
              </p:cNvSpPr>
              <p:nvPr userDrawn="1"/>
            </p:nvSpPr>
            <p:spPr bwMode="ltGray">
              <a:xfrm rot="3368036">
                <a:off x="772" y="369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5" name="Rectangle 39"/>
              <p:cNvSpPr>
                <a:spLocks noChangeArrowheads="1"/>
              </p:cNvSpPr>
              <p:nvPr userDrawn="1"/>
            </p:nvSpPr>
            <p:spPr bwMode="ltGray">
              <a:xfrm rot="3368036">
                <a:off x="746" y="37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6" name="Rectangle 40"/>
              <p:cNvSpPr>
                <a:spLocks noChangeArrowheads="1"/>
              </p:cNvSpPr>
              <p:nvPr userDrawn="1"/>
            </p:nvSpPr>
            <p:spPr bwMode="ltGray">
              <a:xfrm rot="3816889">
                <a:off x="717" y="373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7" name="Rectangle 41"/>
              <p:cNvSpPr>
                <a:spLocks noChangeArrowheads="1"/>
              </p:cNvSpPr>
              <p:nvPr userDrawn="1"/>
            </p:nvSpPr>
            <p:spPr bwMode="ltGray">
              <a:xfrm rot="2302266">
                <a:off x="923" y="358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8" name="Rectangle 42"/>
              <p:cNvSpPr>
                <a:spLocks noChangeArrowheads="1"/>
              </p:cNvSpPr>
              <p:nvPr userDrawn="1"/>
            </p:nvSpPr>
            <p:spPr bwMode="ltGray">
              <a:xfrm rot="2302266">
                <a:off x="899" y="360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59" name="Rectangle 43"/>
              <p:cNvSpPr>
                <a:spLocks noChangeArrowheads="1"/>
              </p:cNvSpPr>
              <p:nvPr userDrawn="1"/>
            </p:nvSpPr>
            <p:spPr bwMode="ltGray">
              <a:xfrm rot="2707562">
                <a:off x="876" y="36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0" name="Rectangle 44"/>
              <p:cNvSpPr>
                <a:spLocks noChangeArrowheads="1"/>
              </p:cNvSpPr>
              <p:nvPr userDrawn="1"/>
            </p:nvSpPr>
            <p:spPr bwMode="ltGray">
              <a:xfrm rot="2707562">
                <a:off x="850" y="3644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1" name="Rectangle 45"/>
              <p:cNvSpPr>
                <a:spLocks noChangeArrowheads="1"/>
              </p:cNvSpPr>
              <p:nvPr userDrawn="1"/>
            </p:nvSpPr>
            <p:spPr bwMode="ltGray">
              <a:xfrm rot="1525830">
                <a:off x="1027" y="3473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2" name="Rectangle 46"/>
              <p:cNvSpPr>
                <a:spLocks noChangeArrowheads="1"/>
              </p:cNvSpPr>
              <p:nvPr userDrawn="1"/>
            </p:nvSpPr>
            <p:spPr bwMode="ltGray">
              <a:xfrm rot="1525830">
                <a:off x="1009" y="3497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3" name="Rectangle 47"/>
              <p:cNvSpPr>
                <a:spLocks noChangeArrowheads="1"/>
              </p:cNvSpPr>
              <p:nvPr userDrawn="1"/>
            </p:nvSpPr>
            <p:spPr bwMode="ltGray">
              <a:xfrm rot="1788117">
                <a:off x="990" y="3519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4" name="Rectangle 48"/>
              <p:cNvSpPr>
                <a:spLocks noChangeArrowheads="1"/>
              </p:cNvSpPr>
              <p:nvPr userDrawn="1"/>
            </p:nvSpPr>
            <p:spPr bwMode="ltGray">
              <a:xfrm rot="1788117">
                <a:off x="969" y="354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5" name="Rectangle 49"/>
              <p:cNvSpPr>
                <a:spLocks noChangeArrowheads="1"/>
              </p:cNvSpPr>
              <p:nvPr userDrawn="1"/>
            </p:nvSpPr>
            <p:spPr bwMode="ltGray">
              <a:xfrm rot="841630">
                <a:off x="1113" y="3355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6" name="Rectangle 50"/>
              <p:cNvSpPr>
                <a:spLocks noChangeArrowheads="1"/>
              </p:cNvSpPr>
              <p:nvPr userDrawn="1"/>
            </p:nvSpPr>
            <p:spPr bwMode="ltGray">
              <a:xfrm rot="841630">
                <a:off x="1100" y="337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7" name="Rectangle 51"/>
              <p:cNvSpPr>
                <a:spLocks noChangeArrowheads="1"/>
              </p:cNvSpPr>
              <p:nvPr userDrawn="1"/>
            </p:nvSpPr>
            <p:spPr bwMode="ltGray">
              <a:xfrm rot="1308689">
                <a:off x="1086" y="3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8" name="Rectangle 52"/>
              <p:cNvSpPr>
                <a:spLocks noChangeArrowheads="1"/>
              </p:cNvSpPr>
              <p:nvPr userDrawn="1"/>
            </p:nvSpPr>
            <p:spPr bwMode="ltGray">
              <a:xfrm rot="1308689">
                <a:off x="1064" y="3425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69" name="Rectangle 53"/>
              <p:cNvSpPr>
                <a:spLocks noChangeArrowheads="1"/>
              </p:cNvSpPr>
              <p:nvPr userDrawn="1"/>
            </p:nvSpPr>
            <p:spPr bwMode="ltGray">
              <a:xfrm rot="469913">
                <a:off x="1172" y="3225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0" name="Rectangle 54"/>
              <p:cNvSpPr>
                <a:spLocks noChangeArrowheads="1"/>
              </p:cNvSpPr>
              <p:nvPr userDrawn="1"/>
            </p:nvSpPr>
            <p:spPr bwMode="ltGray">
              <a:xfrm rot="559869">
                <a:off x="1162" y="325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1" name="Rectangle 55"/>
              <p:cNvSpPr>
                <a:spLocks noChangeArrowheads="1"/>
              </p:cNvSpPr>
              <p:nvPr userDrawn="1"/>
            </p:nvSpPr>
            <p:spPr bwMode="ltGray">
              <a:xfrm rot="734079">
                <a:off x="1154" y="327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2" name="Rectangle 56"/>
              <p:cNvSpPr>
                <a:spLocks noChangeArrowheads="1"/>
              </p:cNvSpPr>
              <p:nvPr userDrawn="1"/>
            </p:nvSpPr>
            <p:spPr bwMode="ltGray">
              <a:xfrm rot="734079">
                <a:off x="1141" y="330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3" name="Rectangle 57"/>
              <p:cNvSpPr>
                <a:spLocks noChangeArrowheads="1"/>
              </p:cNvSpPr>
              <p:nvPr userDrawn="1"/>
            </p:nvSpPr>
            <p:spPr bwMode="ltGray">
              <a:xfrm rot="-293905">
                <a:off x="1211" y="309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4" name="Rectangle 58"/>
              <p:cNvSpPr>
                <a:spLocks noChangeArrowheads="1"/>
              </p:cNvSpPr>
              <p:nvPr userDrawn="1"/>
            </p:nvSpPr>
            <p:spPr bwMode="ltGray">
              <a:xfrm rot="-8">
                <a:off x="1201" y="312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5" name="Rectangle 59"/>
              <p:cNvSpPr>
                <a:spLocks noChangeArrowheads="1"/>
              </p:cNvSpPr>
              <p:nvPr userDrawn="1"/>
            </p:nvSpPr>
            <p:spPr bwMode="ltGray">
              <a:xfrm rot="-8">
                <a:off x="1200" y="3147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6" name="Rectangle 60"/>
              <p:cNvSpPr>
                <a:spLocks noChangeArrowheads="1"/>
              </p:cNvSpPr>
              <p:nvPr userDrawn="1"/>
            </p:nvSpPr>
            <p:spPr bwMode="ltGray">
              <a:xfrm rot="214188">
                <a:off x="1189" y="3173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7" name="Rectangle 61"/>
              <p:cNvSpPr>
                <a:spLocks noChangeArrowheads="1"/>
              </p:cNvSpPr>
              <p:nvPr userDrawn="1"/>
            </p:nvSpPr>
            <p:spPr bwMode="ltGray">
              <a:xfrm rot="-682388">
                <a:off x="1219" y="296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8" name="Rectangle 62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2991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79" name="Rectangle 63"/>
              <p:cNvSpPr>
                <a:spLocks noChangeArrowheads="1"/>
              </p:cNvSpPr>
              <p:nvPr userDrawn="1"/>
            </p:nvSpPr>
            <p:spPr bwMode="ltGray">
              <a:xfrm rot="-480400">
                <a:off x="1220" y="30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0" name="Rectangle 64"/>
              <p:cNvSpPr>
                <a:spLocks noChangeArrowheads="1"/>
              </p:cNvSpPr>
              <p:nvPr userDrawn="1"/>
            </p:nvSpPr>
            <p:spPr bwMode="ltGray">
              <a:xfrm rot="-270546">
                <a:off x="1219" y="3041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1" name="Rectangle 65"/>
              <p:cNvSpPr>
                <a:spLocks noChangeArrowheads="1"/>
              </p:cNvSpPr>
              <p:nvPr userDrawn="1"/>
            </p:nvSpPr>
            <p:spPr bwMode="ltGray">
              <a:xfrm rot="-1132286">
                <a:off x="1207" y="2843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2" name="Rectangle 66"/>
              <p:cNvSpPr>
                <a:spLocks noChangeArrowheads="1"/>
              </p:cNvSpPr>
              <p:nvPr userDrawn="1"/>
            </p:nvSpPr>
            <p:spPr bwMode="ltGray">
              <a:xfrm rot="-969272">
                <a:off x="1213" y="286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3" name="Rectangle 67"/>
              <p:cNvSpPr>
                <a:spLocks noChangeArrowheads="1"/>
              </p:cNvSpPr>
              <p:nvPr userDrawn="1"/>
            </p:nvSpPr>
            <p:spPr bwMode="ltGray">
              <a:xfrm rot="-969272">
                <a:off x="1216" y="288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4" name="Rectangle 68"/>
              <p:cNvSpPr>
                <a:spLocks noChangeArrowheads="1"/>
              </p:cNvSpPr>
              <p:nvPr userDrawn="1"/>
            </p:nvSpPr>
            <p:spPr bwMode="ltGray">
              <a:xfrm rot="-806259">
                <a:off x="1219" y="291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5" name="Rectangle 69"/>
              <p:cNvSpPr>
                <a:spLocks noChangeArrowheads="1"/>
              </p:cNvSpPr>
              <p:nvPr userDrawn="1"/>
            </p:nvSpPr>
            <p:spPr bwMode="ltGray">
              <a:xfrm rot="-1543941">
                <a:off x="1165" y="272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6" name="Rectangle 70"/>
              <p:cNvSpPr>
                <a:spLocks noChangeArrowheads="1"/>
              </p:cNvSpPr>
              <p:nvPr userDrawn="1"/>
            </p:nvSpPr>
            <p:spPr bwMode="ltGray">
              <a:xfrm rot="-1341953">
                <a:off x="1176" y="2752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7" name="Rectangle 71"/>
              <p:cNvSpPr>
                <a:spLocks noChangeArrowheads="1"/>
              </p:cNvSpPr>
              <p:nvPr userDrawn="1"/>
            </p:nvSpPr>
            <p:spPr bwMode="ltGray">
              <a:xfrm rot="-1341953">
                <a:off x="1184" y="277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8" name="Rectangle 72"/>
              <p:cNvSpPr>
                <a:spLocks noChangeArrowheads="1"/>
              </p:cNvSpPr>
              <p:nvPr userDrawn="1"/>
            </p:nvSpPr>
            <p:spPr bwMode="ltGray">
              <a:xfrm rot="-1341953">
                <a:off x="1194" y="279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89" name="Rectangle 73"/>
              <p:cNvSpPr>
                <a:spLocks noChangeArrowheads="1"/>
              </p:cNvSpPr>
              <p:nvPr userDrawn="1"/>
            </p:nvSpPr>
            <p:spPr bwMode="ltGray">
              <a:xfrm rot="-1928746">
                <a:off x="1101" y="262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0" name="Rectangle 74"/>
              <p:cNvSpPr>
                <a:spLocks noChangeArrowheads="1"/>
              </p:cNvSpPr>
              <p:nvPr userDrawn="1"/>
            </p:nvSpPr>
            <p:spPr bwMode="ltGray">
              <a:xfrm rot="-1844175">
                <a:off x="1114" y="2645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1" name="Rectangle 75"/>
              <p:cNvSpPr>
                <a:spLocks noChangeArrowheads="1"/>
              </p:cNvSpPr>
              <p:nvPr userDrawn="1"/>
            </p:nvSpPr>
            <p:spPr bwMode="ltGray">
              <a:xfrm rot="-1752383">
                <a:off x="1129" y="266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2" name="Rectangle 76"/>
              <p:cNvSpPr>
                <a:spLocks noChangeArrowheads="1"/>
              </p:cNvSpPr>
              <p:nvPr userDrawn="1"/>
            </p:nvSpPr>
            <p:spPr bwMode="ltGray">
              <a:xfrm rot="-1752383">
                <a:off x="1142" y="268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3" name="Rectangle 77"/>
              <p:cNvSpPr>
                <a:spLocks noChangeArrowheads="1"/>
              </p:cNvSpPr>
              <p:nvPr userDrawn="1"/>
            </p:nvSpPr>
            <p:spPr bwMode="ltGray">
              <a:xfrm rot="-2466736">
                <a:off x="1014" y="2538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4" name="Rectangle 78"/>
              <p:cNvSpPr>
                <a:spLocks noChangeArrowheads="1"/>
              </p:cNvSpPr>
              <p:nvPr userDrawn="1"/>
            </p:nvSpPr>
            <p:spPr bwMode="ltGray">
              <a:xfrm rot="-2466736">
                <a:off x="1035" y="255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5" name="Rectangle 79"/>
              <p:cNvSpPr>
                <a:spLocks noChangeArrowheads="1"/>
              </p:cNvSpPr>
              <p:nvPr userDrawn="1"/>
            </p:nvSpPr>
            <p:spPr bwMode="ltGray">
              <a:xfrm rot="-2466736">
                <a:off x="1050" y="2574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6" name="Rectangle 80"/>
              <p:cNvSpPr>
                <a:spLocks noChangeArrowheads="1"/>
              </p:cNvSpPr>
              <p:nvPr userDrawn="1"/>
            </p:nvSpPr>
            <p:spPr bwMode="ltGray">
              <a:xfrm rot="-2342866">
                <a:off x="1068" y="2590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7" name="Freeform 81"/>
              <p:cNvSpPr>
                <a:spLocks/>
              </p:cNvSpPr>
              <p:nvPr userDrawn="1"/>
            </p:nvSpPr>
            <p:spPr bwMode="ltGray">
              <a:xfrm>
                <a:off x="486" y="2563"/>
                <a:ext cx="180" cy="151"/>
              </a:xfrm>
              <a:custGeom>
                <a:avLst/>
                <a:gdLst>
                  <a:gd name="T0" fmla="*/ 0 w 180"/>
                  <a:gd name="T1" fmla="*/ 144 h 151"/>
                  <a:gd name="T2" fmla="*/ 28 w 180"/>
                  <a:gd name="T3" fmla="*/ 147 h 151"/>
                  <a:gd name="T4" fmla="*/ 64 w 180"/>
                  <a:gd name="T5" fmla="*/ 46 h 151"/>
                  <a:gd name="T6" fmla="*/ 94 w 180"/>
                  <a:gd name="T7" fmla="*/ 151 h 151"/>
                  <a:gd name="T8" fmla="*/ 129 w 180"/>
                  <a:gd name="T9" fmla="*/ 151 h 151"/>
                  <a:gd name="T10" fmla="*/ 180 w 180"/>
                  <a:gd name="T11" fmla="*/ 9 h 151"/>
                  <a:gd name="T12" fmla="*/ 148 w 180"/>
                  <a:gd name="T13" fmla="*/ 10 h 151"/>
                  <a:gd name="T14" fmla="*/ 112 w 180"/>
                  <a:gd name="T15" fmla="*/ 112 h 151"/>
                  <a:gd name="T16" fmla="*/ 79 w 180"/>
                  <a:gd name="T17" fmla="*/ 0 h 151"/>
                  <a:gd name="T18" fmla="*/ 48 w 180"/>
                  <a:gd name="T19" fmla="*/ 0 h 151"/>
                  <a:gd name="T20" fmla="*/ 0 w 180"/>
                  <a:gd name="T21" fmla="*/ 144 h 15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80" h="151">
                    <a:moveTo>
                      <a:pt x="0" y="144"/>
                    </a:moveTo>
                    <a:lnTo>
                      <a:pt x="28" y="147"/>
                    </a:lnTo>
                    <a:lnTo>
                      <a:pt x="64" y="46"/>
                    </a:lnTo>
                    <a:lnTo>
                      <a:pt x="94" y="151"/>
                    </a:lnTo>
                    <a:lnTo>
                      <a:pt x="129" y="151"/>
                    </a:lnTo>
                    <a:lnTo>
                      <a:pt x="180" y="9"/>
                    </a:lnTo>
                    <a:lnTo>
                      <a:pt x="148" y="10"/>
                    </a:lnTo>
                    <a:lnTo>
                      <a:pt x="112" y="112"/>
                    </a:lnTo>
                    <a:lnTo>
                      <a:pt x="79" y="0"/>
                    </a:lnTo>
                    <a:lnTo>
                      <a:pt x="48" y="0"/>
                    </a:lnTo>
                    <a:lnTo>
                      <a:pt x="0" y="144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8" name="Rectangle 82"/>
              <p:cNvSpPr>
                <a:spLocks noChangeArrowheads="1"/>
              </p:cNvSpPr>
              <p:nvPr userDrawn="1"/>
            </p:nvSpPr>
            <p:spPr bwMode="ltGray">
              <a:xfrm rot="6575641">
                <a:off x="-217" y="3138"/>
                <a:ext cx="122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99" name="Rectangle 83"/>
              <p:cNvSpPr>
                <a:spLocks noChangeArrowheads="1"/>
              </p:cNvSpPr>
              <p:nvPr userDrawn="1"/>
            </p:nvSpPr>
            <p:spPr bwMode="ltGray">
              <a:xfrm rot="238799">
                <a:off x="4" y="3146"/>
                <a:ext cx="103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0" name="Rectangle 84"/>
              <p:cNvSpPr>
                <a:spLocks noChangeArrowheads="1"/>
              </p:cNvSpPr>
              <p:nvPr userDrawn="1"/>
            </p:nvSpPr>
            <p:spPr bwMode="ltGray">
              <a:xfrm rot="-2957028">
                <a:off x="907" y="247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1" name="Rectangle 85"/>
              <p:cNvSpPr>
                <a:spLocks noChangeArrowheads="1"/>
              </p:cNvSpPr>
              <p:nvPr userDrawn="1"/>
            </p:nvSpPr>
            <p:spPr bwMode="ltGray">
              <a:xfrm rot="-2957028">
                <a:off x="930" y="2486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2" name="Rectangle 86"/>
              <p:cNvSpPr>
                <a:spLocks noChangeArrowheads="1"/>
              </p:cNvSpPr>
              <p:nvPr userDrawn="1"/>
            </p:nvSpPr>
            <p:spPr bwMode="ltGray">
              <a:xfrm rot="-2957028">
                <a:off x="954" y="2497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3" name="Rectangle 87"/>
              <p:cNvSpPr>
                <a:spLocks noChangeArrowheads="1"/>
              </p:cNvSpPr>
              <p:nvPr userDrawn="1"/>
            </p:nvSpPr>
            <p:spPr bwMode="ltGray">
              <a:xfrm rot="-2661033">
                <a:off x="974" y="2509"/>
                <a:ext cx="86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4" name="Rectangle 88"/>
              <p:cNvSpPr>
                <a:spLocks noChangeArrowheads="1"/>
              </p:cNvSpPr>
              <p:nvPr userDrawn="1"/>
            </p:nvSpPr>
            <p:spPr bwMode="ltGray">
              <a:xfrm rot="-3638503">
                <a:off x="788" y="242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5" name="Rectangle 89"/>
              <p:cNvSpPr>
                <a:spLocks noChangeArrowheads="1"/>
              </p:cNvSpPr>
              <p:nvPr userDrawn="1"/>
            </p:nvSpPr>
            <p:spPr bwMode="ltGray">
              <a:xfrm rot="-3638503">
                <a:off x="815" y="2434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6" name="Rectangle 90"/>
              <p:cNvSpPr>
                <a:spLocks noChangeArrowheads="1"/>
              </p:cNvSpPr>
              <p:nvPr userDrawn="1"/>
            </p:nvSpPr>
            <p:spPr bwMode="ltGray">
              <a:xfrm rot="-3514633">
                <a:off x="837" y="2440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7" name="Rectangle 91"/>
              <p:cNvSpPr>
                <a:spLocks noChangeArrowheads="1"/>
              </p:cNvSpPr>
              <p:nvPr userDrawn="1"/>
            </p:nvSpPr>
            <p:spPr bwMode="ltGray">
              <a:xfrm rot="-3220799">
                <a:off x="862" y="2452"/>
                <a:ext cx="8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8" name="Rectangle 92"/>
              <p:cNvSpPr>
                <a:spLocks noChangeArrowheads="1"/>
              </p:cNvSpPr>
              <p:nvPr userDrawn="1"/>
            </p:nvSpPr>
            <p:spPr bwMode="ltGray">
              <a:xfrm rot="-4338250">
                <a:off x="649" y="239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09" name="Rectangle 93"/>
              <p:cNvSpPr>
                <a:spLocks noChangeArrowheads="1"/>
              </p:cNvSpPr>
              <p:nvPr userDrawn="1"/>
            </p:nvSpPr>
            <p:spPr bwMode="ltGray">
              <a:xfrm rot="-4250359">
                <a:off x="677" y="240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0" name="Rectangle 94"/>
              <p:cNvSpPr>
                <a:spLocks noChangeArrowheads="1"/>
              </p:cNvSpPr>
              <p:nvPr userDrawn="1"/>
            </p:nvSpPr>
            <p:spPr bwMode="ltGray">
              <a:xfrm rot="-4250359">
                <a:off x="708" y="2406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1" name="Rectangle 95"/>
              <p:cNvSpPr>
                <a:spLocks noChangeArrowheads="1"/>
              </p:cNvSpPr>
              <p:nvPr userDrawn="1"/>
            </p:nvSpPr>
            <p:spPr bwMode="ltGray">
              <a:xfrm rot="-3989246">
                <a:off x="738" y="241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2" name="Rectangle 96"/>
              <p:cNvSpPr>
                <a:spLocks noChangeArrowheads="1"/>
              </p:cNvSpPr>
              <p:nvPr userDrawn="1"/>
            </p:nvSpPr>
            <p:spPr bwMode="ltGray">
              <a:xfrm rot="-4862215">
                <a:off x="503" y="239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3" name="Rectangle 97"/>
              <p:cNvSpPr>
                <a:spLocks noChangeArrowheads="1"/>
              </p:cNvSpPr>
              <p:nvPr userDrawn="1"/>
            </p:nvSpPr>
            <p:spPr bwMode="ltGray">
              <a:xfrm rot="-4673370">
                <a:off x="534" y="2392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4" name="Rectangle 98"/>
              <p:cNvSpPr>
                <a:spLocks noChangeArrowheads="1"/>
              </p:cNvSpPr>
              <p:nvPr userDrawn="1"/>
            </p:nvSpPr>
            <p:spPr bwMode="ltGray">
              <a:xfrm rot="-4646721">
                <a:off x="563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5" name="Rectangle 99"/>
              <p:cNvSpPr>
                <a:spLocks noChangeArrowheads="1"/>
              </p:cNvSpPr>
              <p:nvPr userDrawn="1"/>
            </p:nvSpPr>
            <p:spPr bwMode="ltGray">
              <a:xfrm rot="-4580623">
                <a:off x="595" y="2390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6" name="Rectangle 100"/>
              <p:cNvSpPr>
                <a:spLocks noChangeArrowheads="1"/>
              </p:cNvSpPr>
              <p:nvPr userDrawn="1"/>
            </p:nvSpPr>
            <p:spPr bwMode="ltGray">
              <a:xfrm rot="-5195129">
                <a:off x="355" y="241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7" name="Rectangle 101"/>
              <p:cNvSpPr>
                <a:spLocks noChangeArrowheads="1"/>
              </p:cNvSpPr>
              <p:nvPr userDrawn="1"/>
            </p:nvSpPr>
            <p:spPr bwMode="ltGray">
              <a:xfrm rot="-5360484">
                <a:off x="385" y="2408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8" name="Rectangle 102"/>
              <p:cNvSpPr>
                <a:spLocks noChangeArrowheads="1"/>
              </p:cNvSpPr>
              <p:nvPr userDrawn="1"/>
            </p:nvSpPr>
            <p:spPr bwMode="ltGray">
              <a:xfrm rot="-5288939">
                <a:off x="419" y="2404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19" name="Rectangle 103"/>
              <p:cNvSpPr>
                <a:spLocks noChangeArrowheads="1"/>
              </p:cNvSpPr>
              <p:nvPr userDrawn="1"/>
            </p:nvSpPr>
            <p:spPr bwMode="ltGray">
              <a:xfrm rot="-5164854">
                <a:off x="449" y="2400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0" name="Rectangle 104"/>
              <p:cNvSpPr>
                <a:spLocks noChangeArrowheads="1"/>
              </p:cNvSpPr>
              <p:nvPr userDrawn="1"/>
            </p:nvSpPr>
            <p:spPr bwMode="ltGray">
              <a:xfrm rot="-6132163">
                <a:off x="206" y="245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1" name="Rectangle 105"/>
              <p:cNvSpPr>
                <a:spLocks noChangeArrowheads="1"/>
              </p:cNvSpPr>
              <p:nvPr userDrawn="1"/>
            </p:nvSpPr>
            <p:spPr bwMode="ltGray">
              <a:xfrm rot="-6220433">
                <a:off x="237" y="24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2" name="Rectangle 106"/>
              <p:cNvSpPr>
                <a:spLocks noChangeArrowheads="1"/>
              </p:cNvSpPr>
              <p:nvPr userDrawn="1"/>
            </p:nvSpPr>
            <p:spPr bwMode="ltGray">
              <a:xfrm rot="-6110943">
                <a:off x="266" y="243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3" name="Rectangle 107"/>
              <p:cNvSpPr>
                <a:spLocks noChangeArrowheads="1"/>
              </p:cNvSpPr>
              <p:nvPr userDrawn="1"/>
            </p:nvSpPr>
            <p:spPr bwMode="ltGray">
              <a:xfrm rot="-5919570">
                <a:off x="293" y="2426"/>
                <a:ext cx="69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4" name="Rectangle 108"/>
              <p:cNvSpPr>
                <a:spLocks noChangeArrowheads="1"/>
              </p:cNvSpPr>
              <p:nvPr userDrawn="1"/>
            </p:nvSpPr>
            <p:spPr bwMode="ltGray">
              <a:xfrm rot="-7376291">
                <a:off x="6" y="254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5" name="Rectangle 109"/>
              <p:cNvSpPr>
                <a:spLocks noChangeArrowheads="1"/>
              </p:cNvSpPr>
              <p:nvPr userDrawn="1"/>
            </p:nvSpPr>
            <p:spPr bwMode="ltGray">
              <a:xfrm rot="-7168347">
                <a:off x="65" y="2516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6" name="Rectangle 110"/>
              <p:cNvSpPr>
                <a:spLocks noChangeArrowheads="1"/>
              </p:cNvSpPr>
              <p:nvPr userDrawn="1"/>
            </p:nvSpPr>
            <p:spPr bwMode="ltGray">
              <a:xfrm rot="-6802416">
                <a:off x="92" y="250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7" name="Rectangle 111"/>
              <p:cNvSpPr>
                <a:spLocks noChangeArrowheads="1"/>
              </p:cNvSpPr>
              <p:nvPr userDrawn="1"/>
            </p:nvSpPr>
            <p:spPr bwMode="ltGray">
              <a:xfrm rot="-6802416">
                <a:off x="119" y="2492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8" name="Rectangle 112"/>
              <p:cNvSpPr>
                <a:spLocks noChangeArrowheads="1"/>
              </p:cNvSpPr>
              <p:nvPr userDrawn="1"/>
            </p:nvSpPr>
            <p:spPr bwMode="ltGray">
              <a:xfrm rot="-6457704">
                <a:off x="150" y="2478"/>
                <a:ext cx="6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29" name="Rectangle 113"/>
              <p:cNvSpPr>
                <a:spLocks noChangeArrowheads="1"/>
              </p:cNvSpPr>
              <p:nvPr userDrawn="1"/>
            </p:nvSpPr>
            <p:spPr bwMode="ltGray">
              <a:xfrm rot="-1876771">
                <a:off x="0" y="3363"/>
                <a:ext cx="7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0" name="Rectangle 114"/>
              <p:cNvSpPr>
                <a:spLocks noChangeArrowheads="1"/>
              </p:cNvSpPr>
              <p:nvPr userDrawn="1"/>
            </p:nvSpPr>
            <p:spPr bwMode="ltGray">
              <a:xfrm rot="3283992">
                <a:off x="511" y="347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1" name="Rectangle 115"/>
              <p:cNvSpPr>
                <a:spLocks noChangeArrowheads="1"/>
              </p:cNvSpPr>
              <p:nvPr userDrawn="1"/>
            </p:nvSpPr>
            <p:spPr bwMode="ltGray">
              <a:xfrm rot="3283992">
                <a:off x="35" y="2798"/>
                <a:ext cx="24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2" name="Rectangle 116"/>
              <p:cNvSpPr>
                <a:spLocks noChangeArrowheads="1"/>
              </p:cNvSpPr>
              <p:nvPr userDrawn="1"/>
            </p:nvSpPr>
            <p:spPr bwMode="ltGray">
              <a:xfrm rot="-1876771">
                <a:off x="700" y="2851"/>
                <a:ext cx="31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3" name="Rectangle 117"/>
              <p:cNvSpPr>
                <a:spLocks noChangeArrowheads="1"/>
              </p:cNvSpPr>
              <p:nvPr userDrawn="1"/>
            </p:nvSpPr>
            <p:spPr bwMode="ltGray">
              <a:xfrm rot="5908516">
                <a:off x="200" y="3915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4" name="Rectangle 118"/>
              <p:cNvSpPr>
                <a:spLocks noChangeArrowheads="1"/>
              </p:cNvSpPr>
              <p:nvPr userDrawn="1"/>
            </p:nvSpPr>
            <p:spPr bwMode="ltGray">
              <a:xfrm rot="6683973">
                <a:off x="45" y="3915"/>
                <a:ext cx="144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5" name="Rectangle 119"/>
              <p:cNvSpPr>
                <a:spLocks noChangeArrowheads="1"/>
              </p:cNvSpPr>
              <p:nvPr userDrawn="1"/>
            </p:nvSpPr>
            <p:spPr bwMode="ltGray">
              <a:xfrm rot="5245609">
                <a:off x="361" y="389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6" name="Rectangle 120"/>
              <p:cNvSpPr>
                <a:spLocks noChangeArrowheads="1"/>
              </p:cNvSpPr>
              <p:nvPr userDrawn="1"/>
            </p:nvSpPr>
            <p:spPr bwMode="ltGray">
              <a:xfrm rot="4500520">
                <a:off x="522" y="3847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7" name="Rectangle 121"/>
              <p:cNvSpPr>
                <a:spLocks noChangeArrowheads="1"/>
              </p:cNvSpPr>
              <p:nvPr userDrawn="1"/>
            </p:nvSpPr>
            <p:spPr bwMode="ltGray">
              <a:xfrm rot="3805227">
                <a:off x="670" y="377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8" name="Rectangle 122"/>
              <p:cNvSpPr>
                <a:spLocks noChangeArrowheads="1"/>
              </p:cNvSpPr>
              <p:nvPr userDrawn="1"/>
            </p:nvSpPr>
            <p:spPr bwMode="ltGray">
              <a:xfrm rot="3060138">
                <a:off x="813" y="3688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39" name="Rectangle 123"/>
              <p:cNvSpPr>
                <a:spLocks noChangeArrowheads="1"/>
              </p:cNvSpPr>
              <p:nvPr userDrawn="1"/>
            </p:nvSpPr>
            <p:spPr bwMode="ltGray">
              <a:xfrm rot="2090281">
                <a:off x="938" y="3582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0" name="Rectangle 124"/>
              <p:cNvSpPr>
                <a:spLocks noChangeArrowheads="1"/>
              </p:cNvSpPr>
              <p:nvPr userDrawn="1"/>
            </p:nvSpPr>
            <p:spPr bwMode="ltGray">
              <a:xfrm rot="-7168347">
                <a:off x="-18" y="2506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1" name="Rectangle 125"/>
              <p:cNvSpPr>
                <a:spLocks noChangeArrowheads="1"/>
              </p:cNvSpPr>
              <p:nvPr userDrawn="1"/>
            </p:nvSpPr>
            <p:spPr bwMode="ltGray">
              <a:xfrm rot="-6406501">
                <a:off x="136" y="2433"/>
                <a:ext cx="132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2" name="Rectangle 126"/>
              <p:cNvSpPr>
                <a:spLocks noChangeArrowheads="1"/>
              </p:cNvSpPr>
              <p:nvPr userDrawn="1"/>
            </p:nvSpPr>
            <p:spPr bwMode="ltGray">
              <a:xfrm rot="-4970620">
                <a:off x="447" y="2364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3" name="Rectangle 127"/>
              <p:cNvSpPr>
                <a:spLocks noChangeArrowheads="1"/>
              </p:cNvSpPr>
              <p:nvPr userDrawn="1"/>
            </p:nvSpPr>
            <p:spPr bwMode="ltGray">
              <a:xfrm rot="-4298502">
                <a:off x="597" y="2360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4" name="Rectangle 128"/>
              <p:cNvSpPr>
                <a:spLocks noChangeArrowheads="1"/>
              </p:cNvSpPr>
              <p:nvPr userDrawn="1"/>
            </p:nvSpPr>
            <p:spPr bwMode="ltGray">
              <a:xfrm rot="-3676305">
                <a:off x="739" y="2386"/>
                <a:ext cx="155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5" name="Rectangle 129"/>
              <p:cNvSpPr>
                <a:spLocks noChangeArrowheads="1"/>
              </p:cNvSpPr>
              <p:nvPr userDrawn="1"/>
            </p:nvSpPr>
            <p:spPr bwMode="ltGray">
              <a:xfrm rot="-3188616">
                <a:off x="869" y="24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6" name="Rectangle 130"/>
              <p:cNvSpPr>
                <a:spLocks noChangeArrowheads="1"/>
              </p:cNvSpPr>
              <p:nvPr userDrawn="1"/>
            </p:nvSpPr>
            <p:spPr bwMode="ltGray">
              <a:xfrm rot="-2610246">
                <a:off x="984" y="2497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7" name="Rectangle 131"/>
              <p:cNvSpPr>
                <a:spLocks noChangeArrowheads="1"/>
              </p:cNvSpPr>
              <p:nvPr userDrawn="1"/>
            </p:nvSpPr>
            <p:spPr bwMode="ltGray">
              <a:xfrm rot="-2190008">
                <a:off x="1075" y="2585"/>
                <a:ext cx="173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8" name="Rectangle 132"/>
              <p:cNvSpPr>
                <a:spLocks noChangeArrowheads="1"/>
              </p:cNvSpPr>
              <p:nvPr userDrawn="1"/>
            </p:nvSpPr>
            <p:spPr bwMode="ltGray">
              <a:xfrm rot="-1728558">
                <a:off x="1147" y="2688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49" name="Rectangle 133"/>
              <p:cNvSpPr>
                <a:spLocks noChangeArrowheads="1"/>
              </p:cNvSpPr>
              <p:nvPr userDrawn="1"/>
            </p:nvSpPr>
            <p:spPr bwMode="ltGray">
              <a:xfrm rot="-1172118">
                <a:off x="1198" y="2805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0" name="Rectangle 134"/>
              <p:cNvSpPr>
                <a:spLocks noChangeArrowheads="1"/>
              </p:cNvSpPr>
              <p:nvPr userDrawn="1"/>
            </p:nvSpPr>
            <p:spPr bwMode="ltGray">
              <a:xfrm rot="-753845">
                <a:off x="1218" y="2930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1" name="Rectangle 135"/>
              <p:cNvSpPr>
                <a:spLocks noChangeArrowheads="1"/>
              </p:cNvSpPr>
              <p:nvPr userDrawn="1"/>
            </p:nvSpPr>
            <p:spPr bwMode="ltGray">
              <a:xfrm rot="-287823">
                <a:off x="1213" y="3066"/>
                <a:ext cx="167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2" name="Rectangle 136"/>
              <p:cNvSpPr>
                <a:spLocks noChangeArrowheads="1"/>
              </p:cNvSpPr>
              <p:nvPr userDrawn="1"/>
            </p:nvSpPr>
            <p:spPr bwMode="ltGray">
              <a:xfrm rot="696741">
                <a:off x="1126" y="3337"/>
                <a:ext cx="15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3" name="Rectangle 137"/>
              <p:cNvSpPr>
                <a:spLocks noChangeArrowheads="1"/>
              </p:cNvSpPr>
              <p:nvPr userDrawn="1"/>
            </p:nvSpPr>
            <p:spPr bwMode="ltGray">
              <a:xfrm rot="1529990">
                <a:off x="1041" y="3465"/>
                <a:ext cx="140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4" name="Freeform 138"/>
              <p:cNvSpPr>
                <a:spLocks/>
              </p:cNvSpPr>
              <p:nvPr userDrawn="1"/>
            </p:nvSpPr>
            <p:spPr bwMode="ltGray">
              <a:xfrm>
                <a:off x="850" y="3136"/>
                <a:ext cx="204" cy="120"/>
              </a:xfrm>
              <a:custGeom>
                <a:avLst/>
                <a:gdLst>
                  <a:gd name="T0" fmla="*/ 168 w 204"/>
                  <a:gd name="T1" fmla="*/ 120 h 120"/>
                  <a:gd name="T2" fmla="*/ 204 w 204"/>
                  <a:gd name="T3" fmla="*/ 12 h 120"/>
                  <a:gd name="T4" fmla="*/ 42 w 204"/>
                  <a:gd name="T5" fmla="*/ 0 h 120"/>
                  <a:gd name="T6" fmla="*/ 0 w 204"/>
                  <a:gd name="T7" fmla="*/ 108 h 120"/>
                  <a:gd name="T8" fmla="*/ 30 w 204"/>
                  <a:gd name="T9" fmla="*/ 114 h 120"/>
                  <a:gd name="T10" fmla="*/ 60 w 204"/>
                  <a:gd name="T11" fmla="*/ 30 h 120"/>
                  <a:gd name="T12" fmla="*/ 102 w 204"/>
                  <a:gd name="T13" fmla="*/ 36 h 120"/>
                  <a:gd name="T14" fmla="*/ 78 w 204"/>
                  <a:gd name="T15" fmla="*/ 108 h 120"/>
                  <a:gd name="T16" fmla="*/ 102 w 204"/>
                  <a:gd name="T17" fmla="*/ 108 h 120"/>
                  <a:gd name="T18" fmla="*/ 132 w 204"/>
                  <a:gd name="T19" fmla="*/ 36 h 120"/>
                  <a:gd name="T20" fmla="*/ 162 w 204"/>
                  <a:gd name="T21" fmla="*/ 36 h 120"/>
                  <a:gd name="T22" fmla="*/ 138 w 204"/>
                  <a:gd name="T23" fmla="*/ 114 h 120"/>
                  <a:gd name="T24" fmla="*/ 168 w 204"/>
                  <a:gd name="T25" fmla="*/ 120 h 12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04" h="120">
                    <a:moveTo>
                      <a:pt x="168" y="120"/>
                    </a:moveTo>
                    <a:lnTo>
                      <a:pt x="204" y="12"/>
                    </a:lnTo>
                    <a:lnTo>
                      <a:pt x="42" y="0"/>
                    </a:lnTo>
                    <a:lnTo>
                      <a:pt x="0" y="108"/>
                    </a:lnTo>
                    <a:lnTo>
                      <a:pt x="30" y="114"/>
                    </a:lnTo>
                    <a:lnTo>
                      <a:pt x="60" y="30"/>
                    </a:lnTo>
                    <a:lnTo>
                      <a:pt x="102" y="36"/>
                    </a:lnTo>
                    <a:lnTo>
                      <a:pt x="78" y="108"/>
                    </a:lnTo>
                    <a:lnTo>
                      <a:pt x="102" y="108"/>
                    </a:lnTo>
                    <a:lnTo>
                      <a:pt x="132" y="36"/>
                    </a:lnTo>
                    <a:lnTo>
                      <a:pt x="162" y="36"/>
                    </a:lnTo>
                    <a:lnTo>
                      <a:pt x="138" y="114"/>
                    </a:lnTo>
                    <a:lnTo>
                      <a:pt x="168" y="12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5" name="Freeform 139"/>
              <p:cNvSpPr>
                <a:spLocks/>
              </p:cNvSpPr>
              <p:nvPr userDrawn="1"/>
            </p:nvSpPr>
            <p:spPr bwMode="ltGray">
              <a:xfrm>
                <a:off x="19" y="2722"/>
                <a:ext cx="90" cy="78"/>
              </a:xfrm>
              <a:custGeom>
                <a:avLst/>
                <a:gdLst>
                  <a:gd name="T0" fmla="*/ 66 w 90"/>
                  <a:gd name="T1" fmla="*/ 36 h 78"/>
                  <a:gd name="T2" fmla="*/ 66 w 90"/>
                  <a:gd name="T3" fmla="*/ 36 h 78"/>
                  <a:gd name="T4" fmla="*/ 18 w 90"/>
                  <a:gd name="T5" fmla="*/ 24 h 78"/>
                  <a:gd name="T6" fmla="*/ 0 w 90"/>
                  <a:gd name="T7" fmla="*/ 30 h 78"/>
                  <a:gd name="T8" fmla="*/ 36 w 90"/>
                  <a:gd name="T9" fmla="*/ 78 h 78"/>
                  <a:gd name="T10" fmla="*/ 48 w 90"/>
                  <a:gd name="T11" fmla="*/ 72 h 78"/>
                  <a:gd name="T12" fmla="*/ 24 w 90"/>
                  <a:gd name="T13" fmla="*/ 36 h 78"/>
                  <a:gd name="T14" fmla="*/ 24 w 90"/>
                  <a:gd name="T15" fmla="*/ 36 h 78"/>
                  <a:gd name="T16" fmla="*/ 72 w 90"/>
                  <a:gd name="T17" fmla="*/ 54 h 78"/>
                  <a:gd name="T18" fmla="*/ 90 w 90"/>
                  <a:gd name="T19" fmla="*/ 42 h 78"/>
                  <a:gd name="T20" fmla="*/ 54 w 90"/>
                  <a:gd name="T21" fmla="*/ 0 h 78"/>
                  <a:gd name="T22" fmla="*/ 42 w 90"/>
                  <a:gd name="T23" fmla="*/ 6 h 78"/>
                  <a:gd name="T24" fmla="*/ 66 w 90"/>
                  <a:gd name="T25" fmla="*/ 36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8">
                    <a:moveTo>
                      <a:pt x="66" y="36"/>
                    </a:moveTo>
                    <a:lnTo>
                      <a:pt x="66" y="36"/>
                    </a:lnTo>
                    <a:lnTo>
                      <a:pt x="18" y="24"/>
                    </a:lnTo>
                    <a:lnTo>
                      <a:pt x="0" y="30"/>
                    </a:lnTo>
                    <a:lnTo>
                      <a:pt x="36" y="78"/>
                    </a:lnTo>
                    <a:lnTo>
                      <a:pt x="48" y="72"/>
                    </a:lnTo>
                    <a:lnTo>
                      <a:pt x="24" y="36"/>
                    </a:lnTo>
                    <a:lnTo>
                      <a:pt x="72" y="54"/>
                    </a:lnTo>
                    <a:lnTo>
                      <a:pt x="90" y="42"/>
                    </a:lnTo>
                    <a:lnTo>
                      <a:pt x="54" y="0"/>
                    </a:lnTo>
                    <a:lnTo>
                      <a:pt x="42" y="6"/>
                    </a:lnTo>
                    <a:lnTo>
                      <a:pt x="66" y="36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6" name="Freeform 140"/>
              <p:cNvSpPr>
                <a:spLocks/>
              </p:cNvSpPr>
              <p:nvPr userDrawn="1"/>
            </p:nvSpPr>
            <p:spPr bwMode="ltGray">
              <a:xfrm>
                <a:off x="97" y="2651"/>
                <a:ext cx="101" cy="89"/>
              </a:xfrm>
              <a:custGeom>
                <a:avLst/>
                <a:gdLst>
                  <a:gd name="T0" fmla="*/ 54 w 101"/>
                  <a:gd name="T1" fmla="*/ 89 h 89"/>
                  <a:gd name="T2" fmla="*/ 65 w 101"/>
                  <a:gd name="T3" fmla="*/ 83 h 89"/>
                  <a:gd name="T4" fmla="*/ 48 w 101"/>
                  <a:gd name="T5" fmla="*/ 35 h 89"/>
                  <a:gd name="T6" fmla="*/ 89 w 101"/>
                  <a:gd name="T7" fmla="*/ 65 h 89"/>
                  <a:gd name="T8" fmla="*/ 101 w 101"/>
                  <a:gd name="T9" fmla="*/ 59 h 89"/>
                  <a:gd name="T10" fmla="*/ 83 w 101"/>
                  <a:gd name="T11" fmla="*/ 0 h 89"/>
                  <a:gd name="T12" fmla="*/ 71 w 101"/>
                  <a:gd name="T13" fmla="*/ 12 h 89"/>
                  <a:gd name="T14" fmla="*/ 83 w 101"/>
                  <a:gd name="T15" fmla="*/ 41 h 89"/>
                  <a:gd name="T16" fmla="*/ 48 w 101"/>
                  <a:gd name="T17" fmla="*/ 23 h 89"/>
                  <a:gd name="T18" fmla="*/ 36 w 101"/>
                  <a:gd name="T19" fmla="*/ 29 h 89"/>
                  <a:gd name="T20" fmla="*/ 45 w 101"/>
                  <a:gd name="T21" fmla="*/ 68 h 89"/>
                  <a:gd name="T22" fmla="*/ 18 w 101"/>
                  <a:gd name="T23" fmla="*/ 41 h 89"/>
                  <a:gd name="T24" fmla="*/ 0 w 101"/>
                  <a:gd name="T25" fmla="*/ 53 h 89"/>
                  <a:gd name="T26" fmla="*/ 54 w 101"/>
                  <a:gd name="T27" fmla="*/ 89 h 8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1" h="89">
                    <a:moveTo>
                      <a:pt x="54" y="89"/>
                    </a:moveTo>
                    <a:lnTo>
                      <a:pt x="65" y="83"/>
                    </a:lnTo>
                    <a:lnTo>
                      <a:pt x="48" y="35"/>
                    </a:lnTo>
                    <a:lnTo>
                      <a:pt x="89" y="65"/>
                    </a:lnTo>
                    <a:lnTo>
                      <a:pt x="101" y="59"/>
                    </a:lnTo>
                    <a:lnTo>
                      <a:pt x="83" y="0"/>
                    </a:lnTo>
                    <a:lnTo>
                      <a:pt x="71" y="12"/>
                    </a:lnTo>
                    <a:lnTo>
                      <a:pt x="83" y="41"/>
                    </a:lnTo>
                    <a:lnTo>
                      <a:pt x="48" y="23"/>
                    </a:lnTo>
                    <a:lnTo>
                      <a:pt x="36" y="29"/>
                    </a:lnTo>
                    <a:lnTo>
                      <a:pt x="45" y="68"/>
                    </a:lnTo>
                    <a:lnTo>
                      <a:pt x="18" y="41"/>
                    </a:lnTo>
                    <a:lnTo>
                      <a:pt x="0" y="53"/>
                    </a:lnTo>
                    <a:lnTo>
                      <a:pt x="54" y="89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7" name="Freeform 141"/>
              <p:cNvSpPr>
                <a:spLocks/>
              </p:cNvSpPr>
              <p:nvPr userDrawn="1"/>
            </p:nvSpPr>
            <p:spPr bwMode="ltGray">
              <a:xfrm>
                <a:off x="677" y="3502"/>
                <a:ext cx="83" cy="78"/>
              </a:xfrm>
              <a:custGeom>
                <a:avLst/>
                <a:gdLst>
                  <a:gd name="T0" fmla="*/ 36 w 83"/>
                  <a:gd name="T1" fmla="*/ 78 h 78"/>
                  <a:gd name="T2" fmla="*/ 83 w 83"/>
                  <a:gd name="T3" fmla="*/ 48 h 78"/>
                  <a:gd name="T4" fmla="*/ 54 w 83"/>
                  <a:gd name="T5" fmla="*/ 0 h 78"/>
                  <a:gd name="T6" fmla="*/ 0 w 83"/>
                  <a:gd name="T7" fmla="*/ 30 h 78"/>
                  <a:gd name="T8" fmla="*/ 6 w 83"/>
                  <a:gd name="T9" fmla="*/ 36 h 78"/>
                  <a:gd name="T10" fmla="*/ 42 w 83"/>
                  <a:gd name="T11" fmla="*/ 18 h 78"/>
                  <a:gd name="T12" fmla="*/ 54 w 83"/>
                  <a:gd name="T13" fmla="*/ 30 h 78"/>
                  <a:gd name="T14" fmla="*/ 24 w 83"/>
                  <a:gd name="T15" fmla="*/ 48 h 78"/>
                  <a:gd name="T16" fmla="*/ 30 w 83"/>
                  <a:gd name="T17" fmla="*/ 54 h 78"/>
                  <a:gd name="T18" fmla="*/ 60 w 83"/>
                  <a:gd name="T19" fmla="*/ 36 h 78"/>
                  <a:gd name="T20" fmla="*/ 66 w 83"/>
                  <a:gd name="T21" fmla="*/ 48 h 78"/>
                  <a:gd name="T22" fmla="*/ 30 w 83"/>
                  <a:gd name="T23" fmla="*/ 66 h 78"/>
                  <a:gd name="T24" fmla="*/ 36 w 83"/>
                  <a:gd name="T25" fmla="*/ 78 h 7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83" h="78">
                    <a:moveTo>
                      <a:pt x="36" y="78"/>
                    </a:moveTo>
                    <a:lnTo>
                      <a:pt x="83" y="48"/>
                    </a:lnTo>
                    <a:lnTo>
                      <a:pt x="54" y="0"/>
                    </a:lnTo>
                    <a:lnTo>
                      <a:pt x="0" y="30"/>
                    </a:lnTo>
                    <a:lnTo>
                      <a:pt x="6" y="36"/>
                    </a:lnTo>
                    <a:lnTo>
                      <a:pt x="42" y="18"/>
                    </a:lnTo>
                    <a:lnTo>
                      <a:pt x="54" y="30"/>
                    </a:lnTo>
                    <a:lnTo>
                      <a:pt x="24" y="48"/>
                    </a:lnTo>
                    <a:lnTo>
                      <a:pt x="30" y="54"/>
                    </a:lnTo>
                    <a:lnTo>
                      <a:pt x="60" y="36"/>
                    </a:lnTo>
                    <a:lnTo>
                      <a:pt x="66" y="48"/>
                    </a:lnTo>
                    <a:lnTo>
                      <a:pt x="30" y="66"/>
                    </a:lnTo>
                    <a:lnTo>
                      <a:pt x="36" y="7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8" name="Freeform 142"/>
              <p:cNvSpPr>
                <a:spLocks/>
              </p:cNvSpPr>
              <p:nvPr userDrawn="1"/>
            </p:nvSpPr>
            <p:spPr bwMode="ltGray">
              <a:xfrm>
                <a:off x="940" y="2782"/>
                <a:ext cx="90" cy="72"/>
              </a:xfrm>
              <a:custGeom>
                <a:avLst/>
                <a:gdLst>
                  <a:gd name="T0" fmla="*/ 90 w 90"/>
                  <a:gd name="T1" fmla="*/ 30 h 72"/>
                  <a:gd name="T2" fmla="*/ 66 w 90"/>
                  <a:gd name="T3" fmla="*/ 0 h 72"/>
                  <a:gd name="T4" fmla="*/ 0 w 90"/>
                  <a:gd name="T5" fmla="*/ 36 h 72"/>
                  <a:gd name="T6" fmla="*/ 24 w 90"/>
                  <a:gd name="T7" fmla="*/ 72 h 72"/>
                  <a:gd name="T8" fmla="*/ 36 w 90"/>
                  <a:gd name="T9" fmla="*/ 66 h 72"/>
                  <a:gd name="T10" fmla="*/ 18 w 90"/>
                  <a:gd name="T11" fmla="*/ 42 h 72"/>
                  <a:gd name="T12" fmla="*/ 36 w 90"/>
                  <a:gd name="T13" fmla="*/ 30 h 72"/>
                  <a:gd name="T14" fmla="*/ 54 w 90"/>
                  <a:gd name="T15" fmla="*/ 54 h 72"/>
                  <a:gd name="T16" fmla="*/ 60 w 90"/>
                  <a:gd name="T17" fmla="*/ 48 h 72"/>
                  <a:gd name="T18" fmla="*/ 48 w 90"/>
                  <a:gd name="T19" fmla="*/ 24 h 72"/>
                  <a:gd name="T20" fmla="*/ 60 w 90"/>
                  <a:gd name="T21" fmla="*/ 12 h 72"/>
                  <a:gd name="T22" fmla="*/ 78 w 90"/>
                  <a:gd name="T23" fmla="*/ 42 h 72"/>
                  <a:gd name="T24" fmla="*/ 90 w 90"/>
                  <a:gd name="T25" fmla="*/ 30 h 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72">
                    <a:moveTo>
                      <a:pt x="90" y="30"/>
                    </a:moveTo>
                    <a:lnTo>
                      <a:pt x="66" y="0"/>
                    </a:lnTo>
                    <a:lnTo>
                      <a:pt x="0" y="36"/>
                    </a:lnTo>
                    <a:lnTo>
                      <a:pt x="24" y="72"/>
                    </a:lnTo>
                    <a:lnTo>
                      <a:pt x="36" y="66"/>
                    </a:lnTo>
                    <a:lnTo>
                      <a:pt x="18" y="42"/>
                    </a:lnTo>
                    <a:lnTo>
                      <a:pt x="36" y="30"/>
                    </a:lnTo>
                    <a:lnTo>
                      <a:pt x="54" y="54"/>
                    </a:lnTo>
                    <a:lnTo>
                      <a:pt x="60" y="48"/>
                    </a:lnTo>
                    <a:lnTo>
                      <a:pt x="48" y="24"/>
                    </a:lnTo>
                    <a:lnTo>
                      <a:pt x="60" y="12"/>
                    </a:lnTo>
                    <a:lnTo>
                      <a:pt x="78" y="42"/>
                    </a:lnTo>
                    <a:lnTo>
                      <a:pt x="90" y="3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59" name="Freeform 143"/>
              <p:cNvSpPr>
                <a:spLocks/>
              </p:cNvSpPr>
              <p:nvPr userDrawn="1"/>
            </p:nvSpPr>
            <p:spPr bwMode="ltGray">
              <a:xfrm>
                <a:off x="898" y="2716"/>
                <a:ext cx="90" cy="84"/>
              </a:xfrm>
              <a:custGeom>
                <a:avLst/>
                <a:gdLst>
                  <a:gd name="T0" fmla="*/ 42 w 90"/>
                  <a:gd name="T1" fmla="*/ 60 h 84"/>
                  <a:gd name="T2" fmla="*/ 42 w 90"/>
                  <a:gd name="T3" fmla="*/ 60 h 84"/>
                  <a:gd name="T4" fmla="*/ 72 w 90"/>
                  <a:gd name="T5" fmla="*/ 12 h 84"/>
                  <a:gd name="T6" fmla="*/ 66 w 90"/>
                  <a:gd name="T7" fmla="*/ 0 h 84"/>
                  <a:gd name="T8" fmla="*/ 0 w 90"/>
                  <a:gd name="T9" fmla="*/ 42 h 84"/>
                  <a:gd name="T10" fmla="*/ 6 w 90"/>
                  <a:gd name="T11" fmla="*/ 54 h 84"/>
                  <a:gd name="T12" fmla="*/ 54 w 90"/>
                  <a:gd name="T13" fmla="*/ 24 h 84"/>
                  <a:gd name="T14" fmla="*/ 54 w 90"/>
                  <a:gd name="T15" fmla="*/ 24 h 84"/>
                  <a:gd name="T16" fmla="*/ 18 w 90"/>
                  <a:gd name="T17" fmla="*/ 72 h 84"/>
                  <a:gd name="T18" fmla="*/ 24 w 90"/>
                  <a:gd name="T19" fmla="*/ 84 h 84"/>
                  <a:gd name="T20" fmla="*/ 90 w 90"/>
                  <a:gd name="T21" fmla="*/ 42 h 84"/>
                  <a:gd name="T22" fmla="*/ 84 w 90"/>
                  <a:gd name="T23" fmla="*/ 30 h 84"/>
                  <a:gd name="T24" fmla="*/ 42 w 90"/>
                  <a:gd name="T25" fmla="*/ 60 h 8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0" h="84">
                    <a:moveTo>
                      <a:pt x="42" y="60"/>
                    </a:moveTo>
                    <a:lnTo>
                      <a:pt x="42" y="60"/>
                    </a:lnTo>
                    <a:lnTo>
                      <a:pt x="72" y="12"/>
                    </a:lnTo>
                    <a:lnTo>
                      <a:pt x="66" y="0"/>
                    </a:lnTo>
                    <a:lnTo>
                      <a:pt x="0" y="42"/>
                    </a:lnTo>
                    <a:lnTo>
                      <a:pt x="6" y="54"/>
                    </a:lnTo>
                    <a:lnTo>
                      <a:pt x="54" y="24"/>
                    </a:lnTo>
                    <a:lnTo>
                      <a:pt x="18" y="72"/>
                    </a:lnTo>
                    <a:lnTo>
                      <a:pt x="24" y="84"/>
                    </a:lnTo>
                    <a:lnTo>
                      <a:pt x="90" y="42"/>
                    </a:lnTo>
                    <a:lnTo>
                      <a:pt x="84" y="30"/>
                    </a:lnTo>
                    <a:lnTo>
                      <a:pt x="42" y="6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0" name="Freeform 144"/>
              <p:cNvSpPr>
                <a:spLocks/>
              </p:cNvSpPr>
              <p:nvPr userDrawn="1"/>
            </p:nvSpPr>
            <p:spPr bwMode="ltGray">
              <a:xfrm>
                <a:off x="7" y="3837"/>
                <a:ext cx="6" cy="12"/>
              </a:xfrm>
              <a:custGeom>
                <a:avLst/>
                <a:gdLst>
                  <a:gd name="T0" fmla="*/ 6 w 6"/>
                  <a:gd name="T1" fmla="*/ 0 h 12"/>
                  <a:gd name="T2" fmla="*/ 6 w 6"/>
                  <a:gd name="T3" fmla="*/ 0 h 12"/>
                  <a:gd name="T4" fmla="*/ 0 w 6"/>
                  <a:gd name="T5" fmla="*/ 0 h 12"/>
                  <a:gd name="T6" fmla="*/ 0 w 6"/>
                  <a:gd name="T7" fmla="*/ 0 h 12"/>
                  <a:gd name="T8" fmla="*/ 0 w 6"/>
                  <a:gd name="T9" fmla="*/ 12 h 12"/>
                  <a:gd name="T10" fmla="*/ 6 w 6"/>
                  <a:gd name="T11" fmla="*/ 0 h 12"/>
                  <a:gd name="T12" fmla="*/ 6 w 6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12">
                    <a:moveTo>
                      <a:pt x="6" y="0"/>
                    </a:move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1" name="Freeform 145"/>
              <p:cNvSpPr>
                <a:spLocks/>
              </p:cNvSpPr>
              <p:nvPr userDrawn="1"/>
            </p:nvSpPr>
            <p:spPr bwMode="ltGray">
              <a:xfrm>
                <a:off x="7" y="2555"/>
                <a:ext cx="30" cy="48"/>
              </a:xfrm>
              <a:custGeom>
                <a:avLst/>
                <a:gdLst>
                  <a:gd name="T0" fmla="*/ 18 w 30"/>
                  <a:gd name="T1" fmla="*/ 48 h 48"/>
                  <a:gd name="T2" fmla="*/ 18 w 30"/>
                  <a:gd name="T3" fmla="*/ 48 h 48"/>
                  <a:gd name="T4" fmla="*/ 30 w 30"/>
                  <a:gd name="T5" fmla="*/ 42 h 48"/>
                  <a:gd name="T6" fmla="*/ 0 w 30"/>
                  <a:gd name="T7" fmla="*/ 0 h 48"/>
                  <a:gd name="T8" fmla="*/ 0 w 30"/>
                  <a:gd name="T9" fmla="*/ 24 h 48"/>
                  <a:gd name="T10" fmla="*/ 18 w 30"/>
                  <a:gd name="T11" fmla="*/ 48 h 48"/>
                  <a:gd name="T12" fmla="*/ 18 w 30"/>
                  <a:gd name="T13" fmla="*/ 48 h 4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48">
                    <a:moveTo>
                      <a:pt x="18" y="48"/>
                    </a:moveTo>
                    <a:lnTo>
                      <a:pt x="18" y="48"/>
                    </a:lnTo>
                    <a:lnTo>
                      <a:pt x="30" y="42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18" y="4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2" name="Freeform 146"/>
              <p:cNvSpPr>
                <a:spLocks/>
              </p:cNvSpPr>
              <p:nvPr userDrawn="1"/>
            </p:nvSpPr>
            <p:spPr bwMode="ltGray">
              <a:xfrm>
                <a:off x="7" y="3843"/>
                <a:ext cx="36" cy="66"/>
              </a:xfrm>
              <a:custGeom>
                <a:avLst/>
                <a:gdLst>
                  <a:gd name="T0" fmla="*/ 36 w 36"/>
                  <a:gd name="T1" fmla="*/ 0 h 66"/>
                  <a:gd name="T2" fmla="*/ 24 w 36"/>
                  <a:gd name="T3" fmla="*/ 0 h 66"/>
                  <a:gd name="T4" fmla="*/ 24 w 36"/>
                  <a:gd name="T5" fmla="*/ 0 h 66"/>
                  <a:gd name="T6" fmla="*/ 0 w 36"/>
                  <a:gd name="T7" fmla="*/ 36 h 66"/>
                  <a:gd name="T8" fmla="*/ 0 w 36"/>
                  <a:gd name="T9" fmla="*/ 66 h 66"/>
                  <a:gd name="T10" fmla="*/ 36 w 36"/>
                  <a:gd name="T11" fmla="*/ 0 h 66"/>
                  <a:gd name="T12" fmla="*/ 36 w 36"/>
                  <a:gd name="T13" fmla="*/ 0 h 6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6" h="66">
                    <a:moveTo>
                      <a:pt x="36" y="0"/>
                    </a:moveTo>
                    <a:lnTo>
                      <a:pt x="24" y="0"/>
                    </a:lnTo>
                    <a:lnTo>
                      <a:pt x="0" y="36"/>
                    </a:lnTo>
                    <a:lnTo>
                      <a:pt x="0" y="66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3" name="Rectangle 147"/>
              <p:cNvSpPr>
                <a:spLocks noChangeArrowheads="1"/>
              </p:cNvSpPr>
              <p:nvPr userDrawn="1"/>
            </p:nvSpPr>
            <p:spPr bwMode="ltGray">
              <a:xfrm rot="244926">
                <a:off x="1177" y="3201"/>
                <a:ext cx="161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4" name="Rectangle 148"/>
              <p:cNvSpPr>
                <a:spLocks noChangeArrowheads="1"/>
              </p:cNvSpPr>
              <p:nvPr userDrawn="1"/>
            </p:nvSpPr>
            <p:spPr bwMode="ltGray">
              <a:xfrm rot="-5598588">
                <a:off x="290" y="2386"/>
                <a:ext cx="138" cy="12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5" name="Freeform 149"/>
              <p:cNvSpPr>
                <a:spLocks/>
              </p:cNvSpPr>
              <p:nvPr userDrawn="1"/>
            </p:nvSpPr>
            <p:spPr bwMode="ltGray">
              <a:xfrm>
                <a:off x="139" y="3573"/>
                <a:ext cx="144" cy="154"/>
              </a:xfrm>
              <a:custGeom>
                <a:avLst/>
                <a:gdLst>
                  <a:gd name="T0" fmla="*/ 0 w 144"/>
                  <a:gd name="T1" fmla="*/ 102 h 154"/>
                  <a:gd name="T2" fmla="*/ 59 w 144"/>
                  <a:gd name="T3" fmla="*/ 154 h 154"/>
                  <a:gd name="T4" fmla="*/ 117 w 144"/>
                  <a:gd name="T5" fmla="*/ 120 h 154"/>
                  <a:gd name="T6" fmla="*/ 62 w 144"/>
                  <a:gd name="T7" fmla="*/ 55 h 154"/>
                  <a:gd name="T8" fmla="*/ 104 w 144"/>
                  <a:gd name="T9" fmla="*/ 34 h 154"/>
                  <a:gd name="T10" fmla="*/ 117 w 144"/>
                  <a:gd name="T11" fmla="*/ 53 h 154"/>
                  <a:gd name="T12" fmla="*/ 141 w 144"/>
                  <a:gd name="T13" fmla="*/ 47 h 154"/>
                  <a:gd name="T14" fmla="*/ 97 w 144"/>
                  <a:gd name="T15" fmla="*/ 2 h 154"/>
                  <a:gd name="T16" fmla="*/ 36 w 144"/>
                  <a:gd name="T17" fmla="*/ 33 h 154"/>
                  <a:gd name="T18" fmla="*/ 90 w 144"/>
                  <a:gd name="T19" fmla="*/ 107 h 154"/>
                  <a:gd name="T20" fmla="*/ 28 w 144"/>
                  <a:gd name="T21" fmla="*/ 101 h 154"/>
                  <a:gd name="T22" fmla="*/ 0 w 144"/>
                  <a:gd name="T23" fmla="*/ 102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9" y="61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166" name="Freeform 150"/>
              <p:cNvSpPr>
                <a:spLocks/>
              </p:cNvSpPr>
              <p:nvPr userDrawn="1"/>
            </p:nvSpPr>
            <p:spPr bwMode="ltGray">
              <a:xfrm rot="-2857037">
                <a:off x="619" y="3550"/>
                <a:ext cx="68" cy="69"/>
              </a:xfrm>
              <a:custGeom>
                <a:avLst/>
                <a:gdLst>
                  <a:gd name="T0" fmla="*/ 0 w 144"/>
                  <a:gd name="T1" fmla="*/ 0 h 154"/>
                  <a:gd name="T2" fmla="*/ 0 w 144"/>
                  <a:gd name="T3" fmla="*/ 0 h 154"/>
                  <a:gd name="T4" fmla="*/ 0 w 144"/>
                  <a:gd name="T5" fmla="*/ 0 h 154"/>
                  <a:gd name="T6" fmla="*/ 0 w 144"/>
                  <a:gd name="T7" fmla="*/ 0 h 154"/>
                  <a:gd name="T8" fmla="*/ 0 w 144"/>
                  <a:gd name="T9" fmla="*/ 0 h 154"/>
                  <a:gd name="T10" fmla="*/ 0 w 144"/>
                  <a:gd name="T11" fmla="*/ 0 h 154"/>
                  <a:gd name="T12" fmla="*/ 0 w 144"/>
                  <a:gd name="T13" fmla="*/ 0 h 154"/>
                  <a:gd name="T14" fmla="*/ 0 w 144"/>
                  <a:gd name="T15" fmla="*/ 0 h 154"/>
                  <a:gd name="T16" fmla="*/ 0 w 144"/>
                  <a:gd name="T17" fmla="*/ 0 h 154"/>
                  <a:gd name="T18" fmla="*/ 0 w 144"/>
                  <a:gd name="T19" fmla="*/ 0 h 154"/>
                  <a:gd name="T20" fmla="*/ 0 w 144"/>
                  <a:gd name="T21" fmla="*/ 0 h 154"/>
                  <a:gd name="T22" fmla="*/ 0 w 144"/>
                  <a:gd name="T23" fmla="*/ 0 h 15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44" h="154">
                    <a:moveTo>
                      <a:pt x="0" y="102"/>
                    </a:moveTo>
                    <a:cubicBezTo>
                      <a:pt x="6" y="140"/>
                      <a:pt x="25" y="154"/>
                      <a:pt x="59" y="154"/>
                    </a:cubicBezTo>
                    <a:cubicBezTo>
                      <a:pt x="111" y="152"/>
                      <a:pt x="106" y="130"/>
                      <a:pt x="117" y="120"/>
                    </a:cubicBezTo>
                    <a:cubicBezTo>
                      <a:pt x="113" y="47"/>
                      <a:pt x="84" y="84"/>
                      <a:pt x="62" y="55"/>
                    </a:cubicBezTo>
                    <a:cubicBezTo>
                      <a:pt x="59" y="42"/>
                      <a:pt x="78" y="11"/>
                      <a:pt x="104" y="34"/>
                    </a:cubicBezTo>
                    <a:cubicBezTo>
                      <a:pt x="108" y="41"/>
                      <a:pt x="111" y="51"/>
                      <a:pt x="117" y="53"/>
                    </a:cubicBezTo>
                    <a:cubicBezTo>
                      <a:pt x="123" y="55"/>
                      <a:pt x="144" y="55"/>
                      <a:pt x="141" y="47"/>
                    </a:cubicBezTo>
                    <a:cubicBezTo>
                      <a:pt x="138" y="39"/>
                      <a:pt x="126" y="5"/>
                      <a:pt x="97" y="2"/>
                    </a:cubicBezTo>
                    <a:cubicBezTo>
                      <a:pt x="77" y="0"/>
                      <a:pt x="48" y="0"/>
                      <a:pt x="36" y="33"/>
                    </a:cubicBezTo>
                    <a:cubicBezTo>
                      <a:pt x="15" y="89"/>
                      <a:pt x="83" y="79"/>
                      <a:pt x="90" y="107"/>
                    </a:cubicBezTo>
                    <a:cubicBezTo>
                      <a:pt x="96" y="130"/>
                      <a:pt x="34" y="147"/>
                      <a:pt x="28" y="101"/>
                    </a:cubicBezTo>
                    <a:cubicBezTo>
                      <a:pt x="12" y="104"/>
                      <a:pt x="15" y="98"/>
                      <a:pt x="0" y="102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47" name="Freeform 151"/>
              <p:cNvSpPr>
                <a:spLocks/>
              </p:cNvSpPr>
              <p:nvPr userDrawn="1"/>
            </p:nvSpPr>
            <p:spPr bwMode="ltGray">
              <a:xfrm>
                <a:off x="235" y="2503"/>
                <a:ext cx="348" cy="127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287" y="582"/>
                  </a:cxn>
                  <a:cxn ang="0">
                    <a:pos x="348" y="1272"/>
                  </a:cxn>
                  <a:cxn ang="0">
                    <a:pos x="54" y="676"/>
                  </a:cxn>
                  <a:cxn ang="0">
                    <a:pos x="0" y="0"/>
                  </a:cxn>
                </a:cxnLst>
                <a:rect l="0" t="0" r="r" b="b"/>
                <a:pathLst>
                  <a:path w="348" h="1272">
                    <a:moveTo>
                      <a:pt x="0" y="0"/>
                    </a:moveTo>
                    <a:lnTo>
                      <a:pt x="287" y="582"/>
                    </a:lnTo>
                    <a:lnTo>
                      <a:pt x="348" y="1272"/>
                    </a:lnTo>
                    <a:lnTo>
                      <a:pt x="54" y="676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2">
                      <a:gamma/>
                      <a:shade val="96863"/>
                      <a:invGamma/>
                    </a:schemeClr>
                  </a:gs>
                </a:gsLst>
                <a:lin ang="1890000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  <p:sp>
            <p:nvSpPr>
              <p:cNvPr id="4248" name="Oval 152"/>
              <p:cNvSpPr>
                <a:spLocks noChangeArrowheads="1"/>
              </p:cNvSpPr>
              <p:nvPr userDrawn="1"/>
            </p:nvSpPr>
            <p:spPr bwMode="ltGray">
              <a:xfrm rot="-1684349">
                <a:off x="296" y="3047"/>
                <a:ext cx="221" cy="174"/>
              </a:xfrm>
              <a:prstGeom prst="ellipse">
                <a:avLst/>
              </a:prstGeom>
              <a:gradFill rotWithShape="0">
                <a:gsLst>
                  <a:gs pos="0">
                    <a:schemeClr val="bg2">
                      <a:gamma/>
                      <a:shade val="90980"/>
                      <a:invGamma/>
                    </a:schemeClr>
                  </a:gs>
                  <a:gs pos="50000">
                    <a:schemeClr val="bg2"/>
                  </a:gs>
                  <a:gs pos="100000">
                    <a:schemeClr val="bg2">
                      <a:gamma/>
                      <a:shade val="90980"/>
                      <a:invGamma/>
                    </a:schemeClr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ru-RU" dirty="0">
                  <a:solidFill>
                    <a:srgbClr val="000000"/>
                  </a:solidFill>
                </a:endParaRPr>
              </a:p>
            </p:txBody>
          </p:sp>
        </p:grpSp>
      </p:grpSp>
      <p:sp>
        <p:nvSpPr>
          <p:cNvPr id="4249" name="Rectangle 15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407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250" name="Rectangle 15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251" name="Rectangle 15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252" name="Rectangle 15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91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605B82-7679-4005-B2B1-632C564DE089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4253" name="Rectangle 157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00200"/>
            <a:ext cx="8540750" cy="449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730888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pitchFamily="34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Arial" charset="0"/>
        <a:buChar char="►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0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12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1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9.xml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2.xml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8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9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0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w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6.wmf"/><Relationship Id="rId4" Type="http://schemas.openxmlformats.org/officeDocument/2006/relationships/image" Target="../media/image3.wmf"/><Relationship Id="rId9" Type="http://schemas.openxmlformats.org/officeDocument/2006/relationships/oleObject" Target="../embeddings/oleObject4.bin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3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3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692696"/>
            <a:ext cx="6910536" cy="187220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Электрическое напряжение. Измерение напряжения. Вольтметр.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996952"/>
            <a:ext cx="6400800" cy="576064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Урок физики в 8 классе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</p:txBody>
      </p:sp>
      <p:pic>
        <p:nvPicPr>
          <p:cNvPr id="4" name="Picture 6" descr="E:\Мое\Физика\8 класс\Электрическое напряжение. Единицы напряжения. Вольтметр\89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996952"/>
            <a:ext cx="2743246" cy="328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91772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608112"/>
          </a:xfrm>
        </p:spPr>
        <p:txBody>
          <a:bodyPr/>
          <a:lstStyle/>
          <a:p>
            <a:r>
              <a:rPr lang="ru-RU" sz="3200" b="1" dirty="0" smtClean="0">
                <a:effectLst/>
                <a:latin typeface="Calibri" pitchFamily="34" charset="0"/>
              </a:rPr>
              <a:t>Проверьте друг друга</a:t>
            </a:r>
            <a:endParaRPr lang="ru-RU" sz="3200" b="1" dirty="0">
              <a:effectLst/>
              <a:latin typeface="Calibri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55576" y="980728"/>
            <a:ext cx="3672408" cy="4498975"/>
          </a:xfrm>
        </p:spPr>
        <p:txBody>
          <a:bodyPr/>
          <a:lstStyle/>
          <a:p>
            <a:r>
              <a:rPr lang="ru-RU" i="1" dirty="0" smtClean="0">
                <a:effectLst/>
                <a:latin typeface="Calibri" pitchFamily="34" charset="0"/>
              </a:rPr>
              <a:t>Ответы на тест:</a:t>
            </a:r>
          </a:p>
          <a:p>
            <a:pPr marL="0" indent="0">
              <a:buNone/>
            </a:pPr>
            <a:r>
              <a:rPr lang="ru-RU" sz="3200" i="1" dirty="0" smtClean="0">
                <a:effectLst/>
                <a:latin typeface="Calibri" pitchFamily="34" charset="0"/>
              </a:rPr>
              <a:t>1) Б</a:t>
            </a:r>
          </a:p>
          <a:p>
            <a:pPr marL="0" indent="0">
              <a:buNone/>
            </a:pPr>
            <a:r>
              <a:rPr lang="ru-RU" sz="3200" i="1" dirty="0" smtClean="0">
                <a:effectLst/>
                <a:latin typeface="Calibri" pitchFamily="34" charset="0"/>
              </a:rPr>
              <a:t>2) Г</a:t>
            </a:r>
          </a:p>
          <a:p>
            <a:pPr marL="0" indent="0">
              <a:buNone/>
            </a:pPr>
            <a:r>
              <a:rPr lang="ru-RU" sz="3200" i="1" dirty="0" smtClean="0">
                <a:effectLst/>
                <a:latin typeface="Calibri" pitchFamily="34" charset="0"/>
              </a:rPr>
              <a:t>3) В</a:t>
            </a:r>
          </a:p>
          <a:p>
            <a:pPr marL="0" indent="0">
              <a:buNone/>
            </a:pPr>
            <a:r>
              <a:rPr lang="ru-RU" sz="3200" i="1" dirty="0" smtClean="0">
                <a:effectLst/>
                <a:latin typeface="Calibri" pitchFamily="34" charset="0"/>
              </a:rPr>
              <a:t>4) Б</a:t>
            </a:r>
          </a:p>
          <a:p>
            <a:pPr marL="0" indent="0">
              <a:buNone/>
            </a:pPr>
            <a:endParaRPr lang="ru-RU" i="1" dirty="0">
              <a:effectLst/>
              <a:latin typeface="Calibri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195736" y="1484784"/>
            <a:ext cx="4270375" cy="4498975"/>
          </a:xfrm>
        </p:spPr>
        <p:txBody>
          <a:bodyPr/>
          <a:lstStyle/>
          <a:p>
            <a:pPr marL="0" indent="0">
              <a:buNone/>
            </a:pPr>
            <a:r>
              <a:rPr lang="ru-RU" sz="3200" i="1" dirty="0" smtClean="0">
                <a:effectLst/>
                <a:latin typeface="Calibri" pitchFamily="34" charset="0"/>
              </a:rPr>
              <a:t>5) Г</a:t>
            </a:r>
          </a:p>
          <a:p>
            <a:pPr marL="0" indent="0">
              <a:buNone/>
            </a:pPr>
            <a:r>
              <a:rPr lang="ru-RU" sz="3200" i="1" dirty="0" smtClean="0">
                <a:effectLst/>
                <a:latin typeface="Calibri" pitchFamily="34" charset="0"/>
              </a:rPr>
              <a:t>6) Б</a:t>
            </a:r>
          </a:p>
          <a:p>
            <a:pPr marL="0" indent="0">
              <a:buNone/>
            </a:pPr>
            <a:r>
              <a:rPr lang="ru-RU" sz="3200" i="1" dirty="0" smtClean="0">
                <a:effectLst/>
                <a:latin typeface="Calibri" pitchFamily="34" charset="0"/>
              </a:rPr>
              <a:t>7) Г</a:t>
            </a:r>
          </a:p>
          <a:p>
            <a:pPr marL="0" indent="0">
              <a:buNone/>
            </a:pPr>
            <a:r>
              <a:rPr lang="ru-RU" sz="3200" i="1" dirty="0" smtClean="0">
                <a:effectLst/>
                <a:latin typeface="Calibri" pitchFamily="34" charset="0"/>
              </a:rPr>
              <a:t>8) В</a:t>
            </a:r>
            <a:endParaRPr lang="ru-RU" sz="3200" i="1" dirty="0"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498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40750" cy="985838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</a:rPr>
              <a:t>Электрическое напряжение</a:t>
            </a:r>
          </a:p>
        </p:txBody>
      </p:sp>
      <p:pic>
        <p:nvPicPr>
          <p:cNvPr id="97283" name="Picture 1" descr="D:\WINDOWS\Users\Aida\Рабочий стол\МОИ проекты на разработке\источники тока Новая папка\napryag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13" y="1341438"/>
            <a:ext cx="4095750" cy="307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7284" name="Picture 2" descr="D:\WINDOWS\Users\Aida\Рабочий стол\МОИ проекты на разработке\источники тока Новая папка\napryag1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1188" y="1341438"/>
            <a:ext cx="4095750" cy="3071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1500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>
            <a:spLocks noGrp="1" noChangeArrowheads="1"/>
          </p:cNvSpPr>
          <p:nvPr>
            <p:ph idx="1"/>
          </p:nvPr>
        </p:nvSpPr>
        <p:spPr>
          <a:xfrm>
            <a:off x="285750" y="357188"/>
            <a:ext cx="8540750" cy="1384995"/>
          </a:xfrm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Font typeface="Arial" pitchFamily="34" charset="0"/>
              <a:buNone/>
            </a:pPr>
            <a:r>
              <a:rPr lang="ru-RU" sz="2400" dirty="0" smtClean="0">
                <a:effectLst/>
                <a:latin typeface="Verdana" pitchFamily="34" charset="0"/>
              </a:rPr>
              <a:t>     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Calibri" pitchFamily="34" charset="0"/>
                <a:cs typeface="Arial" pitchFamily="34" charset="0"/>
              </a:rPr>
              <a:t>Напряжение </a:t>
            </a:r>
            <a:r>
              <a:rPr lang="ru-RU" sz="2800" dirty="0" smtClean="0">
                <a:effectLst/>
                <a:latin typeface="Calibri" pitchFamily="34" charset="0"/>
                <a:cs typeface="Arial" pitchFamily="34" charset="0"/>
              </a:rPr>
              <a:t>- величина, равная отношению работы электрического тока  к электрическому заряду, прошедшему по участку цепи.</a:t>
            </a:r>
          </a:p>
        </p:txBody>
      </p:sp>
      <p:sp>
        <p:nvSpPr>
          <p:cNvPr id="98307" name="TextBox 4"/>
          <p:cNvSpPr txBox="1">
            <a:spLocks noChangeArrowheads="1"/>
          </p:cNvSpPr>
          <p:nvPr/>
        </p:nvSpPr>
        <p:spPr bwMode="auto">
          <a:xfrm>
            <a:off x="1928813" y="5572125"/>
            <a:ext cx="4016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srgbClr val="000000"/>
                </a:solidFill>
              </a:rPr>
              <a:t>   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611188" y="1928813"/>
            <a:ext cx="4752975" cy="327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3600" b="1" i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А</a:t>
            </a:r>
            <a:r>
              <a:rPr lang="ru-RU" sz="2800" i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– </a:t>
            </a:r>
            <a:r>
              <a:rPr lang="ru-RU" sz="2400" i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работа тока (Дж)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2400" i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(работа электрического поля)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3600" b="1" i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q</a:t>
            </a:r>
            <a:r>
              <a:rPr lang="ru-RU" sz="3600" b="1" i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i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– заряд (Кл)</a:t>
            </a:r>
            <a:endParaRPr lang="en-US" sz="2800" i="1" smtClean="0">
              <a:solidFill>
                <a:srgbClr val="000000"/>
              </a:solidFill>
              <a:latin typeface="Arial" pitchFamily="34" charset="0"/>
              <a:cs typeface="Arial" pitchFamily="34" charset="0"/>
            </a:endParaRP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5400" b="1" i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U</a:t>
            </a:r>
            <a:r>
              <a:rPr lang="ru-RU" sz="5400" i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i="1" smtClean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- напряжение</a:t>
            </a:r>
          </a:p>
        </p:txBody>
      </p:sp>
      <p:graphicFrame>
        <p:nvGraphicFramePr>
          <p:cNvPr id="62466" name="Object 1024"/>
          <p:cNvGraphicFramePr>
            <a:graphicFrameLocks noChangeAspect="1"/>
          </p:cNvGraphicFramePr>
          <p:nvPr/>
        </p:nvGraphicFramePr>
        <p:xfrm>
          <a:off x="5724525" y="2276475"/>
          <a:ext cx="2017713" cy="190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Формула" r:id="rId3" imgW="444307" imgH="418918" progId="Equation.3">
                  <p:embed/>
                </p:oleObj>
              </mc:Choice>
              <mc:Fallback>
                <p:oleObj name="Формула" r:id="rId3" imgW="444307" imgH="41891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4525" y="2276475"/>
                        <a:ext cx="2017713" cy="1901825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55559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8229600" cy="725488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cs typeface="Arial" pitchFamily="34" charset="0"/>
              </a:rPr>
              <a:t>Единицы напряжения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652120" y="4437112"/>
            <a:ext cx="3168650" cy="1071563"/>
          </a:xfrm>
        </p:spPr>
        <p:txBody>
          <a:bodyPr>
            <a:normAutofit/>
          </a:bodyPr>
          <a:lstStyle/>
          <a:p>
            <a:pPr algn="ctr">
              <a:buFont typeface="Arial" charset="0"/>
              <a:buNone/>
              <a:defRPr/>
            </a:pPr>
            <a:r>
              <a:rPr lang="ru-RU" dirty="0" err="1" smtClean="0">
                <a:effectLst/>
                <a:latin typeface="Calibri" pitchFamily="34" charset="0"/>
              </a:rPr>
              <a:t>Алессандро</a:t>
            </a:r>
            <a:r>
              <a:rPr lang="ru-RU" dirty="0" smtClean="0">
                <a:effectLst/>
                <a:latin typeface="Calibri" pitchFamily="34" charset="0"/>
              </a:rPr>
              <a:t> Вольта, итальянский физик</a:t>
            </a:r>
            <a:endParaRPr lang="ru-RU" dirty="0">
              <a:effectLst/>
              <a:latin typeface="Calibri" pitchFamily="34" charset="0"/>
            </a:endParaRPr>
          </a:p>
        </p:txBody>
      </p:sp>
      <p:pic>
        <p:nvPicPr>
          <p:cNvPr id="7" name="Picture 2" descr="E:\Мое\Физика\8 класс\Электрическое напряжение. Единицы напряжения. Вольтметр\65134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24128" y="764704"/>
            <a:ext cx="2879725" cy="3816350"/>
          </a:xfrm>
        </p:spPr>
      </p:pic>
      <p:graphicFrame>
        <p:nvGraphicFramePr>
          <p:cNvPr id="4098" name="Object 10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7289539"/>
              </p:ext>
            </p:extLst>
          </p:nvPr>
        </p:nvGraphicFramePr>
        <p:xfrm>
          <a:off x="500063" y="1071563"/>
          <a:ext cx="4792017" cy="15304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Формула" r:id="rId5" imgW="1231366" imgH="393529" progId="Equation.3">
                  <p:embed/>
                </p:oleObj>
              </mc:Choice>
              <mc:Fallback>
                <p:oleObj name="Формула" r:id="rId5" imgW="1231366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63" y="1071563"/>
                        <a:ext cx="4792017" cy="153041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57200" y="2786063"/>
            <a:ext cx="4040188" cy="1643062"/>
          </a:xfrm>
        </p:spPr>
        <p:txBody>
          <a:bodyPr/>
          <a:lstStyle/>
          <a:p>
            <a:r>
              <a:rPr lang="ru-RU" sz="3200" dirty="0" smtClean="0">
                <a:effectLst/>
                <a:latin typeface="Calibri" pitchFamily="34" charset="0"/>
              </a:rPr>
              <a:t>1 мВ = 0,001 В</a:t>
            </a:r>
          </a:p>
          <a:p>
            <a:r>
              <a:rPr lang="ru-RU" sz="3200" dirty="0" smtClean="0">
                <a:effectLst/>
                <a:latin typeface="Calibri" pitchFamily="34" charset="0"/>
              </a:rPr>
              <a:t>1 </a:t>
            </a:r>
            <a:r>
              <a:rPr lang="ru-RU" sz="3200" dirty="0" err="1" smtClean="0">
                <a:effectLst/>
                <a:latin typeface="Calibri" pitchFamily="34" charset="0"/>
              </a:rPr>
              <a:t>кВ</a:t>
            </a:r>
            <a:r>
              <a:rPr lang="ru-RU" sz="3200" dirty="0" smtClean="0">
                <a:effectLst/>
                <a:latin typeface="Calibri" pitchFamily="34" charset="0"/>
              </a:rPr>
              <a:t> = 1000 В</a:t>
            </a:r>
          </a:p>
          <a:p>
            <a:r>
              <a:rPr lang="ru-RU" sz="3200" dirty="0" smtClean="0">
                <a:effectLst/>
                <a:latin typeface="Calibri" pitchFamily="34" charset="0"/>
              </a:rPr>
              <a:t>1 МВ = 1000000 В</a:t>
            </a:r>
          </a:p>
        </p:txBody>
      </p:sp>
    </p:spTree>
    <p:extLst>
      <p:ext uri="{BB962C8B-B14F-4D97-AF65-F5344CB8AC3E}">
        <p14:creationId xmlns:p14="http://schemas.microsoft.com/office/powerpoint/2010/main" val="514057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40750" cy="557213"/>
          </a:xfrm>
        </p:spPr>
        <p:txBody>
          <a:bodyPr/>
          <a:lstStyle/>
          <a:p>
            <a:pPr eaLnBrk="1" hangingPunct="1"/>
            <a:r>
              <a:rPr lang="ru-RU" sz="3200" b="1" dirty="0" smtClean="0">
                <a:effectLst/>
                <a:latin typeface="Calibri" pitchFamily="34" charset="0"/>
              </a:rPr>
              <a:t>Примеры типичных напряжений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313" y="857250"/>
            <a:ext cx="9144000" cy="60007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tabLst>
                <a:tab pos="6370638" algn="l"/>
              </a:tabLst>
            </a:pPr>
            <a:r>
              <a:rPr lang="ru-RU" sz="2400" dirty="0" smtClean="0">
                <a:effectLst/>
              </a:rPr>
              <a:t>Электрический фонарь                        – 	4,5 В</a:t>
            </a:r>
          </a:p>
          <a:p>
            <a:pPr eaLnBrk="1" hangingPunct="1">
              <a:buFont typeface="Wingdings" pitchFamily="2" charset="2"/>
              <a:buNone/>
              <a:tabLst>
                <a:tab pos="6370638" algn="l"/>
              </a:tabLst>
            </a:pPr>
            <a:r>
              <a:rPr lang="ru-RU" sz="2400" dirty="0" smtClean="0">
                <a:effectLst/>
              </a:rPr>
              <a:t>Напряжение в сети                              – 	220 В</a:t>
            </a:r>
          </a:p>
          <a:p>
            <a:pPr eaLnBrk="1" hangingPunct="1">
              <a:buFont typeface="Wingdings" pitchFamily="2" charset="2"/>
              <a:buNone/>
              <a:tabLst>
                <a:tab pos="6370638" algn="l"/>
              </a:tabLst>
            </a:pPr>
            <a:r>
              <a:rPr lang="ru-RU" sz="2400" dirty="0" smtClean="0">
                <a:effectLst/>
              </a:rPr>
              <a:t>Двигатель троллейбуса                        – 	600 В</a:t>
            </a:r>
          </a:p>
          <a:p>
            <a:pPr eaLnBrk="1" hangingPunct="1">
              <a:buFont typeface="Wingdings" pitchFamily="2" charset="2"/>
              <a:buNone/>
              <a:tabLst>
                <a:tab pos="6370638" algn="l"/>
              </a:tabLst>
            </a:pPr>
            <a:r>
              <a:rPr lang="ru-RU" sz="2400" dirty="0" smtClean="0">
                <a:effectLst/>
              </a:rPr>
              <a:t>Кинескоп телевизора                           – 		16 000 В</a:t>
            </a:r>
          </a:p>
          <a:p>
            <a:pPr eaLnBrk="1" hangingPunct="1">
              <a:buFont typeface="Wingdings" pitchFamily="2" charset="2"/>
              <a:buNone/>
              <a:tabLst>
                <a:tab pos="6370638" algn="l"/>
              </a:tabLst>
            </a:pPr>
            <a:r>
              <a:rPr lang="ru-RU" sz="2400" dirty="0" smtClean="0">
                <a:effectLst/>
              </a:rPr>
              <a:t>Напряжение между облаками во время грозы – 100 000 000 В</a:t>
            </a:r>
          </a:p>
          <a:p>
            <a:pPr eaLnBrk="1" hangingPunct="1">
              <a:buFont typeface="Wingdings" pitchFamily="2" charset="2"/>
              <a:buNone/>
              <a:tabLst>
                <a:tab pos="6370638" algn="l"/>
              </a:tabLst>
            </a:pPr>
            <a:r>
              <a:rPr lang="ru-RU" sz="2000" dirty="0" smtClean="0">
                <a:effectLst/>
              </a:rPr>
              <a:t>Безопасное электрическое напряжение в сыром помещении </a:t>
            </a:r>
            <a:r>
              <a:rPr lang="ru-RU" sz="2400" dirty="0" smtClean="0">
                <a:effectLst/>
              </a:rPr>
              <a:t>–      12 В</a:t>
            </a:r>
          </a:p>
          <a:p>
            <a:pPr eaLnBrk="1" hangingPunct="1">
              <a:buFont typeface="Wingdings" pitchFamily="2" charset="2"/>
              <a:buNone/>
              <a:tabLst>
                <a:tab pos="6370638" algn="l"/>
              </a:tabLst>
            </a:pPr>
            <a:r>
              <a:rPr lang="ru-RU" sz="2000" dirty="0" smtClean="0">
                <a:effectLst/>
              </a:rPr>
              <a:t>Безопасное электрическое напряжение в сухом помещении </a:t>
            </a:r>
            <a:r>
              <a:rPr lang="ru-RU" sz="2400" dirty="0" smtClean="0">
                <a:effectLst/>
              </a:rPr>
              <a:t>– 36 В</a:t>
            </a:r>
          </a:p>
          <a:p>
            <a:pPr eaLnBrk="1" hangingPunct="1">
              <a:buFont typeface="Wingdings" pitchFamily="2" charset="2"/>
              <a:buNone/>
              <a:tabLst>
                <a:tab pos="6370638" algn="l"/>
              </a:tabLst>
            </a:pPr>
            <a:r>
              <a:rPr lang="ru-RU" sz="2400" i="1" dirty="0" smtClean="0">
                <a:solidFill>
                  <a:srgbClr val="3333CC"/>
                </a:solidFill>
                <a:effectLst/>
              </a:rPr>
              <a:t>Электрические рыбы</a:t>
            </a:r>
          </a:p>
          <a:p>
            <a:pPr eaLnBrk="1" hangingPunct="1">
              <a:buFont typeface="Wingdings" pitchFamily="2" charset="2"/>
              <a:buNone/>
              <a:tabLst>
                <a:tab pos="6370638" algn="l"/>
              </a:tabLst>
            </a:pPr>
            <a:r>
              <a:rPr lang="ru-RU" sz="2400" dirty="0" smtClean="0">
                <a:effectLst/>
              </a:rPr>
              <a:t>Электрический скат                               – 	50–60 В</a:t>
            </a:r>
          </a:p>
          <a:p>
            <a:pPr eaLnBrk="1" hangingPunct="1">
              <a:buFont typeface="Wingdings" pitchFamily="2" charset="2"/>
              <a:buNone/>
              <a:tabLst>
                <a:tab pos="6370638" algn="l"/>
              </a:tabLst>
            </a:pPr>
            <a:r>
              <a:rPr lang="ru-RU" sz="2400" dirty="0" smtClean="0">
                <a:effectLst/>
              </a:rPr>
              <a:t>Нильский электрический сом                 – 	350 В</a:t>
            </a:r>
          </a:p>
          <a:p>
            <a:pPr eaLnBrk="1" hangingPunct="1">
              <a:buFont typeface="Wingdings" pitchFamily="2" charset="2"/>
              <a:buNone/>
              <a:tabLst>
                <a:tab pos="6370638" algn="l"/>
              </a:tabLst>
            </a:pPr>
            <a:r>
              <a:rPr lang="ru-RU" sz="2400" dirty="0" smtClean="0">
                <a:effectLst/>
              </a:rPr>
              <a:t>Угорь-</a:t>
            </a:r>
            <a:r>
              <a:rPr lang="ru-RU" sz="2400" dirty="0" err="1" smtClean="0">
                <a:effectLst/>
              </a:rPr>
              <a:t>электрофорус</a:t>
            </a:r>
            <a:r>
              <a:rPr lang="ru-RU" sz="2400" dirty="0" smtClean="0">
                <a:effectLst/>
              </a:rPr>
              <a:t>                               -     </a:t>
            </a:r>
            <a:r>
              <a:rPr lang="ru-RU" sz="2400" dirty="0" smtClean="0">
                <a:solidFill>
                  <a:srgbClr val="002060"/>
                </a:solidFill>
                <a:effectLst/>
              </a:rPr>
              <a:t>свыше</a:t>
            </a:r>
            <a:r>
              <a:rPr lang="ru-RU" sz="2400" dirty="0" smtClean="0">
                <a:effectLst/>
              </a:rPr>
              <a:t> 500 В</a:t>
            </a:r>
          </a:p>
        </p:txBody>
      </p:sp>
    </p:spTree>
    <p:extLst>
      <p:ext uri="{BB962C8B-B14F-4D97-AF65-F5344CB8AC3E}">
        <p14:creationId xmlns:p14="http://schemas.microsoft.com/office/powerpoint/2010/main" val="264129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214313"/>
            <a:ext cx="8642350" cy="1357312"/>
          </a:xfrm>
        </p:spPr>
        <p:txBody>
          <a:bodyPr/>
          <a:lstStyle/>
          <a:p>
            <a:r>
              <a:rPr lang="ru-RU" sz="3200" dirty="0" smtClean="0"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Прибор для измерения напряжения –</a:t>
            </a:r>
            <a:r>
              <a:rPr lang="ru-RU" sz="3200" b="1" dirty="0" smtClean="0">
                <a:solidFill>
                  <a:srgbClr val="FF0000"/>
                </a:solidFill>
                <a:effectLst/>
                <a:latin typeface="Calibri" pitchFamily="34" charset="0"/>
                <a:cs typeface="Arial" pitchFamily="34" charset="0"/>
              </a:rPr>
              <a:t>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cs typeface="Arial" pitchFamily="34" charset="0"/>
              </a:rPr>
              <a:t>вольтметр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Arial" pitchFamily="34" charset="0"/>
                <a:cs typeface="Arial" pitchFamily="34" charset="0"/>
              </a:rPr>
              <a:t>.</a:t>
            </a:r>
            <a:endParaRPr lang="ru-RU" sz="3200" dirty="0" smtClean="0"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E:\Мое\Физика\8 класс\Электрическое напряжение. Единицы напряжения. Вольтметр\http900igr.netdataifizikaEdinitsa-elektricheskogo-naprjazhenija0010-003-Izmerenie-naprjazhenija.png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1188" y="2620963"/>
            <a:ext cx="3503612" cy="3689350"/>
          </a:xfrm>
        </p:spPr>
      </p:pic>
      <p:pic>
        <p:nvPicPr>
          <p:cNvPr id="5126" name="Picture 6" descr="E:\Мое\Физика\8 класс\Электрическое напряжение. Единицы напряжения. Вольтметр\89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1557338"/>
            <a:ext cx="3529013" cy="422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1487488" y="2060575"/>
            <a:ext cx="85725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Овал 6"/>
          <p:cNvSpPr/>
          <p:nvPr/>
        </p:nvSpPr>
        <p:spPr>
          <a:xfrm>
            <a:off x="2344738" y="1774825"/>
            <a:ext cx="642937" cy="642938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2987675" y="2060575"/>
            <a:ext cx="85725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487613" y="1846263"/>
            <a:ext cx="4000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800" smtClean="0">
                <a:solidFill>
                  <a:srgbClr val="000000"/>
                </a:solidFill>
              </a:rPr>
              <a:t>V</a:t>
            </a:r>
            <a:endParaRPr lang="ru-RU" sz="280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223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824" y="285750"/>
            <a:ext cx="8893175" cy="796925"/>
          </a:xfrm>
        </p:spPr>
        <p:txBody>
          <a:bodyPr/>
          <a:lstStyle/>
          <a:p>
            <a:r>
              <a:rPr lang="ru-RU" sz="2800" u="sng" dirty="0" smtClean="0"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Подключение вольтметра в цепь </a:t>
            </a:r>
            <a:r>
              <a:rPr lang="ru-RU" sz="2800" dirty="0" smtClean="0"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– </a:t>
            </a:r>
            <a:r>
              <a:rPr lang="ru-RU" sz="2800" b="1" dirty="0" smtClean="0">
                <a:solidFill>
                  <a:srgbClr val="C00000"/>
                </a:solidFill>
                <a:effectLst/>
                <a:latin typeface="Calibri" pitchFamily="34" charset="0"/>
                <a:cs typeface="Arial" pitchFamily="34" charset="0"/>
              </a:rPr>
              <a:t>параллельно</a:t>
            </a:r>
            <a:r>
              <a:rPr lang="ru-RU" sz="2800" dirty="0" smtClean="0"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к участку цепи , в котором измеряется напряжение.</a:t>
            </a:r>
          </a:p>
        </p:txBody>
      </p:sp>
      <p:grpSp>
        <p:nvGrpSpPr>
          <p:cNvPr id="3" name="Group 15"/>
          <p:cNvGrpSpPr>
            <a:grpSpLocks noGrp="1"/>
          </p:cNvGrpSpPr>
          <p:nvPr/>
        </p:nvGrpSpPr>
        <p:grpSpPr bwMode="auto">
          <a:xfrm>
            <a:off x="250825" y="1500188"/>
            <a:ext cx="8713788" cy="3729037"/>
            <a:chOff x="1584" y="2448"/>
            <a:chExt cx="4014" cy="1606"/>
          </a:xfrm>
        </p:grpSpPr>
        <p:pic>
          <p:nvPicPr>
            <p:cNvPr id="102404" name="Picture 11" descr="Безымянный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006" b="3781"/>
            <a:stretch>
              <a:fillRect/>
            </a:stretch>
          </p:blipFill>
          <p:spPr bwMode="auto">
            <a:xfrm>
              <a:off x="1584" y="2592"/>
              <a:ext cx="2346" cy="1089"/>
            </a:xfrm>
            <a:prstGeom prst="rect">
              <a:avLst/>
            </a:prstGeom>
            <a:noFill/>
            <a:ln w="9525">
              <a:solidFill>
                <a:srgbClr val="00B0F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02405" name="Group 14"/>
            <p:cNvGrpSpPr>
              <a:grpSpLocks/>
            </p:cNvGrpSpPr>
            <p:nvPr/>
          </p:nvGrpSpPr>
          <p:grpSpPr bwMode="auto">
            <a:xfrm>
              <a:off x="3092" y="2448"/>
              <a:ext cx="2506" cy="1606"/>
              <a:chOff x="3092" y="2448"/>
              <a:chExt cx="2506" cy="1606"/>
            </a:xfrm>
          </p:grpSpPr>
          <p:pic>
            <p:nvPicPr>
              <p:cNvPr id="102406" name="Picture 8" descr="1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68" y="2448"/>
                <a:ext cx="1230" cy="1296"/>
              </a:xfrm>
              <a:prstGeom prst="rect">
                <a:avLst/>
              </a:prstGeom>
              <a:noFill/>
              <a:ln w="9525">
                <a:solidFill>
                  <a:srgbClr val="00B0F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02407" name="Freeform 9"/>
              <p:cNvSpPr>
                <a:spLocks/>
              </p:cNvSpPr>
              <p:nvPr/>
            </p:nvSpPr>
            <p:spPr bwMode="auto">
              <a:xfrm>
                <a:off x="3898" y="3497"/>
                <a:ext cx="970" cy="324"/>
              </a:xfrm>
              <a:custGeom>
                <a:avLst/>
                <a:gdLst>
                  <a:gd name="T0" fmla="*/ 892 w 970"/>
                  <a:gd name="T1" fmla="*/ 26 h 324"/>
                  <a:gd name="T2" fmla="*/ 912 w 970"/>
                  <a:gd name="T3" fmla="*/ 7 h 324"/>
                  <a:gd name="T4" fmla="*/ 969 w 970"/>
                  <a:gd name="T5" fmla="*/ 74 h 324"/>
                  <a:gd name="T6" fmla="*/ 873 w 970"/>
                  <a:gd name="T7" fmla="*/ 218 h 324"/>
                  <a:gd name="T8" fmla="*/ 691 w 970"/>
                  <a:gd name="T9" fmla="*/ 228 h 324"/>
                  <a:gd name="T10" fmla="*/ 537 w 970"/>
                  <a:gd name="T11" fmla="*/ 276 h 324"/>
                  <a:gd name="T12" fmla="*/ 460 w 970"/>
                  <a:gd name="T13" fmla="*/ 324 h 324"/>
                  <a:gd name="T14" fmla="*/ 144 w 970"/>
                  <a:gd name="T15" fmla="*/ 314 h 324"/>
                  <a:gd name="T16" fmla="*/ 0 w 970"/>
                  <a:gd name="T17" fmla="*/ 285 h 32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70"/>
                  <a:gd name="T28" fmla="*/ 0 h 324"/>
                  <a:gd name="T29" fmla="*/ 970 w 970"/>
                  <a:gd name="T30" fmla="*/ 324 h 32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70" h="324">
                    <a:moveTo>
                      <a:pt x="892" y="26"/>
                    </a:moveTo>
                    <a:cubicBezTo>
                      <a:pt x="899" y="20"/>
                      <a:pt x="903" y="8"/>
                      <a:pt x="912" y="7"/>
                    </a:cubicBezTo>
                    <a:cubicBezTo>
                      <a:pt x="959" y="0"/>
                      <a:pt x="959" y="43"/>
                      <a:pt x="969" y="74"/>
                    </a:cubicBezTo>
                    <a:cubicBezTo>
                      <a:pt x="884" y="103"/>
                      <a:pt x="970" y="209"/>
                      <a:pt x="873" y="218"/>
                    </a:cubicBezTo>
                    <a:cubicBezTo>
                      <a:pt x="812" y="223"/>
                      <a:pt x="752" y="225"/>
                      <a:pt x="691" y="228"/>
                    </a:cubicBezTo>
                    <a:cubicBezTo>
                      <a:pt x="639" y="240"/>
                      <a:pt x="588" y="258"/>
                      <a:pt x="537" y="276"/>
                    </a:cubicBezTo>
                    <a:cubicBezTo>
                      <a:pt x="511" y="316"/>
                      <a:pt x="503" y="309"/>
                      <a:pt x="460" y="324"/>
                    </a:cubicBezTo>
                    <a:cubicBezTo>
                      <a:pt x="355" y="321"/>
                      <a:pt x="249" y="319"/>
                      <a:pt x="144" y="314"/>
                    </a:cubicBezTo>
                    <a:cubicBezTo>
                      <a:pt x="119" y="313"/>
                      <a:pt x="27" y="315"/>
                      <a:pt x="0" y="285"/>
                    </a:cubicBezTo>
                  </a:path>
                </a:pathLst>
              </a:custGeom>
              <a:noFill/>
              <a:ln w="38100">
                <a:solidFill>
                  <a:srgbClr val="00B0F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2408" name="Freeform 10"/>
              <p:cNvSpPr>
                <a:spLocks/>
              </p:cNvSpPr>
              <p:nvPr/>
            </p:nvSpPr>
            <p:spPr bwMode="auto">
              <a:xfrm rot="-852406">
                <a:off x="4610" y="3549"/>
                <a:ext cx="506" cy="480"/>
              </a:xfrm>
              <a:custGeom>
                <a:avLst/>
                <a:gdLst>
                  <a:gd name="T0" fmla="*/ 1 w 970"/>
                  <a:gd name="T1" fmla="*/ 2147483647 h 324"/>
                  <a:gd name="T2" fmla="*/ 1 w 970"/>
                  <a:gd name="T3" fmla="*/ 2147483647 h 324"/>
                  <a:gd name="T4" fmla="*/ 1 w 970"/>
                  <a:gd name="T5" fmla="*/ 2147483647 h 324"/>
                  <a:gd name="T6" fmla="*/ 1 w 970"/>
                  <a:gd name="T7" fmla="*/ 2147483647 h 324"/>
                  <a:gd name="T8" fmla="*/ 1 w 970"/>
                  <a:gd name="T9" fmla="*/ 2147483647 h 324"/>
                  <a:gd name="T10" fmla="*/ 1 w 970"/>
                  <a:gd name="T11" fmla="*/ 2147483647 h 324"/>
                  <a:gd name="T12" fmla="*/ 1 w 970"/>
                  <a:gd name="T13" fmla="*/ 2147483647 h 324"/>
                  <a:gd name="T14" fmla="*/ 1 w 970"/>
                  <a:gd name="T15" fmla="*/ 2147483647 h 324"/>
                  <a:gd name="T16" fmla="*/ 0 w 970"/>
                  <a:gd name="T17" fmla="*/ 2147483647 h 32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970"/>
                  <a:gd name="T28" fmla="*/ 0 h 324"/>
                  <a:gd name="T29" fmla="*/ 970 w 970"/>
                  <a:gd name="T30" fmla="*/ 324 h 32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970" h="324">
                    <a:moveTo>
                      <a:pt x="892" y="26"/>
                    </a:moveTo>
                    <a:cubicBezTo>
                      <a:pt x="899" y="20"/>
                      <a:pt x="903" y="8"/>
                      <a:pt x="912" y="7"/>
                    </a:cubicBezTo>
                    <a:cubicBezTo>
                      <a:pt x="959" y="0"/>
                      <a:pt x="959" y="43"/>
                      <a:pt x="969" y="74"/>
                    </a:cubicBezTo>
                    <a:cubicBezTo>
                      <a:pt x="884" y="103"/>
                      <a:pt x="970" y="209"/>
                      <a:pt x="873" y="218"/>
                    </a:cubicBezTo>
                    <a:cubicBezTo>
                      <a:pt x="812" y="223"/>
                      <a:pt x="752" y="225"/>
                      <a:pt x="691" y="228"/>
                    </a:cubicBezTo>
                    <a:cubicBezTo>
                      <a:pt x="639" y="240"/>
                      <a:pt x="588" y="258"/>
                      <a:pt x="537" y="276"/>
                    </a:cubicBezTo>
                    <a:cubicBezTo>
                      <a:pt x="511" y="316"/>
                      <a:pt x="503" y="309"/>
                      <a:pt x="460" y="324"/>
                    </a:cubicBezTo>
                    <a:cubicBezTo>
                      <a:pt x="355" y="321"/>
                      <a:pt x="249" y="319"/>
                      <a:pt x="144" y="314"/>
                    </a:cubicBezTo>
                    <a:cubicBezTo>
                      <a:pt x="119" y="313"/>
                      <a:pt x="27" y="315"/>
                      <a:pt x="0" y="285"/>
                    </a:cubicBezTo>
                  </a:path>
                </a:pathLst>
              </a:custGeom>
              <a:noFill/>
              <a:ln w="38100">
                <a:solidFill>
                  <a:srgbClr val="00B0F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2409" name="Freeform 12"/>
              <p:cNvSpPr>
                <a:spLocks/>
              </p:cNvSpPr>
              <p:nvPr/>
            </p:nvSpPr>
            <p:spPr bwMode="auto">
              <a:xfrm>
                <a:off x="3581" y="3550"/>
                <a:ext cx="365" cy="271"/>
              </a:xfrm>
              <a:custGeom>
                <a:avLst/>
                <a:gdLst>
                  <a:gd name="T0" fmla="*/ 365 w 365"/>
                  <a:gd name="T1" fmla="*/ 271 h 271"/>
                  <a:gd name="T2" fmla="*/ 278 w 365"/>
                  <a:gd name="T3" fmla="*/ 213 h 271"/>
                  <a:gd name="T4" fmla="*/ 163 w 365"/>
                  <a:gd name="T5" fmla="*/ 108 h 271"/>
                  <a:gd name="T6" fmla="*/ 105 w 365"/>
                  <a:gd name="T7" fmla="*/ 69 h 271"/>
                  <a:gd name="T8" fmla="*/ 86 w 365"/>
                  <a:gd name="T9" fmla="*/ 40 h 271"/>
                  <a:gd name="T10" fmla="*/ 67 w 365"/>
                  <a:gd name="T11" fmla="*/ 60 h 271"/>
                  <a:gd name="T12" fmla="*/ 38 w 365"/>
                  <a:gd name="T13" fmla="*/ 40 h 271"/>
                  <a:gd name="T14" fmla="*/ 77 w 365"/>
                  <a:gd name="T15" fmla="*/ 50 h 271"/>
                  <a:gd name="T16" fmla="*/ 48 w 365"/>
                  <a:gd name="T17" fmla="*/ 40 h 271"/>
                  <a:gd name="T18" fmla="*/ 57 w 365"/>
                  <a:gd name="T19" fmla="*/ 12 h 271"/>
                  <a:gd name="T20" fmla="*/ 0 w 365"/>
                  <a:gd name="T21" fmla="*/ 2 h 27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365"/>
                  <a:gd name="T34" fmla="*/ 0 h 271"/>
                  <a:gd name="T35" fmla="*/ 365 w 365"/>
                  <a:gd name="T36" fmla="*/ 271 h 271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365" h="271">
                    <a:moveTo>
                      <a:pt x="365" y="271"/>
                    </a:moveTo>
                    <a:cubicBezTo>
                      <a:pt x="333" y="250"/>
                      <a:pt x="313" y="230"/>
                      <a:pt x="278" y="213"/>
                    </a:cubicBezTo>
                    <a:cubicBezTo>
                      <a:pt x="241" y="176"/>
                      <a:pt x="204" y="140"/>
                      <a:pt x="163" y="108"/>
                    </a:cubicBezTo>
                    <a:cubicBezTo>
                      <a:pt x="145" y="94"/>
                      <a:pt x="105" y="69"/>
                      <a:pt x="105" y="69"/>
                    </a:cubicBezTo>
                    <a:cubicBezTo>
                      <a:pt x="99" y="59"/>
                      <a:pt x="97" y="43"/>
                      <a:pt x="86" y="40"/>
                    </a:cubicBezTo>
                    <a:cubicBezTo>
                      <a:pt x="77" y="38"/>
                      <a:pt x="76" y="60"/>
                      <a:pt x="67" y="60"/>
                    </a:cubicBezTo>
                    <a:cubicBezTo>
                      <a:pt x="55" y="60"/>
                      <a:pt x="30" y="48"/>
                      <a:pt x="38" y="40"/>
                    </a:cubicBezTo>
                    <a:cubicBezTo>
                      <a:pt x="47" y="31"/>
                      <a:pt x="64" y="50"/>
                      <a:pt x="77" y="50"/>
                    </a:cubicBezTo>
                    <a:cubicBezTo>
                      <a:pt x="87" y="50"/>
                      <a:pt x="58" y="43"/>
                      <a:pt x="48" y="40"/>
                    </a:cubicBezTo>
                    <a:cubicBezTo>
                      <a:pt x="51" y="31"/>
                      <a:pt x="63" y="20"/>
                      <a:pt x="57" y="12"/>
                    </a:cubicBezTo>
                    <a:cubicBezTo>
                      <a:pt x="48" y="0"/>
                      <a:pt x="15" y="2"/>
                      <a:pt x="0" y="2"/>
                    </a:cubicBezTo>
                  </a:path>
                </a:pathLst>
              </a:custGeom>
              <a:noFill/>
              <a:ln w="38100">
                <a:solidFill>
                  <a:srgbClr val="00B0F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  <p:sp>
            <p:nvSpPr>
              <p:cNvPr id="102410" name="Freeform 13"/>
              <p:cNvSpPr>
                <a:spLocks/>
              </p:cNvSpPr>
              <p:nvPr/>
            </p:nvSpPr>
            <p:spPr bwMode="auto">
              <a:xfrm>
                <a:off x="3092" y="3542"/>
                <a:ext cx="1593" cy="512"/>
              </a:xfrm>
              <a:custGeom>
                <a:avLst/>
                <a:gdLst>
                  <a:gd name="T0" fmla="*/ 18 w 1593"/>
                  <a:gd name="T1" fmla="*/ 0 h 512"/>
                  <a:gd name="T2" fmla="*/ 57 w 1593"/>
                  <a:gd name="T3" fmla="*/ 87 h 512"/>
                  <a:gd name="T4" fmla="*/ 114 w 1593"/>
                  <a:gd name="T5" fmla="*/ 144 h 512"/>
                  <a:gd name="T6" fmla="*/ 134 w 1593"/>
                  <a:gd name="T7" fmla="*/ 164 h 512"/>
                  <a:gd name="T8" fmla="*/ 153 w 1593"/>
                  <a:gd name="T9" fmla="*/ 221 h 512"/>
                  <a:gd name="T10" fmla="*/ 162 w 1593"/>
                  <a:gd name="T11" fmla="*/ 250 h 512"/>
                  <a:gd name="T12" fmla="*/ 220 w 1593"/>
                  <a:gd name="T13" fmla="*/ 269 h 512"/>
                  <a:gd name="T14" fmla="*/ 297 w 1593"/>
                  <a:gd name="T15" fmla="*/ 336 h 512"/>
                  <a:gd name="T16" fmla="*/ 383 w 1593"/>
                  <a:gd name="T17" fmla="*/ 375 h 512"/>
                  <a:gd name="T18" fmla="*/ 441 w 1593"/>
                  <a:gd name="T19" fmla="*/ 423 h 512"/>
                  <a:gd name="T20" fmla="*/ 594 w 1593"/>
                  <a:gd name="T21" fmla="*/ 471 h 512"/>
                  <a:gd name="T22" fmla="*/ 690 w 1593"/>
                  <a:gd name="T23" fmla="*/ 452 h 512"/>
                  <a:gd name="T24" fmla="*/ 671 w 1593"/>
                  <a:gd name="T25" fmla="*/ 432 h 512"/>
                  <a:gd name="T26" fmla="*/ 700 w 1593"/>
                  <a:gd name="T27" fmla="*/ 423 h 512"/>
                  <a:gd name="T28" fmla="*/ 882 w 1593"/>
                  <a:gd name="T29" fmla="*/ 432 h 512"/>
                  <a:gd name="T30" fmla="*/ 1007 w 1593"/>
                  <a:gd name="T31" fmla="*/ 471 h 512"/>
                  <a:gd name="T32" fmla="*/ 1247 w 1593"/>
                  <a:gd name="T33" fmla="*/ 480 h 512"/>
                  <a:gd name="T34" fmla="*/ 1334 w 1593"/>
                  <a:gd name="T35" fmla="*/ 480 h 512"/>
                  <a:gd name="T36" fmla="*/ 1593 w 1593"/>
                  <a:gd name="T37" fmla="*/ 490 h 51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593"/>
                  <a:gd name="T58" fmla="*/ 0 h 512"/>
                  <a:gd name="T59" fmla="*/ 1593 w 1593"/>
                  <a:gd name="T60" fmla="*/ 512 h 51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593" h="512">
                    <a:moveTo>
                      <a:pt x="18" y="0"/>
                    </a:moveTo>
                    <a:cubicBezTo>
                      <a:pt x="38" y="153"/>
                      <a:pt x="0" y="43"/>
                      <a:pt x="57" y="87"/>
                    </a:cubicBezTo>
                    <a:cubicBezTo>
                      <a:pt x="78" y="104"/>
                      <a:pt x="95" y="125"/>
                      <a:pt x="114" y="144"/>
                    </a:cubicBezTo>
                    <a:cubicBezTo>
                      <a:pt x="121" y="151"/>
                      <a:pt x="134" y="164"/>
                      <a:pt x="134" y="164"/>
                    </a:cubicBezTo>
                    <a:cubicBezTo>
                      <a:pt x="140" y="183"/>
                      <a:pt x="147" y="202"/>
                      <a:pt x="153" y="221"/>
                    </a:cubicBezTo>
                    <a:cubicBezTo>
                      <a:pt x="156" y="231"/>
                      <a:pt x="154" y="244"/>
                      <a:pt x="162" y="250"/>
                    </a:cubicBezTo>
                    <a:cubicBezTo>
                      <a:pt x="179" y="262"/>
                      <a:pt x="220" y="269"/>
                      <a:pt x="220" y="269"/>
                    </a:cubicBezTo>
                    <a:cubicBezTo>
                      <a:pt x="268" y="300"/>
                      <a:pt x="241" y="280"/>
                      <a:pt x="297" y="336"/>
                    </a:cubicBezTo>
                    <a:cubicBezTo>
                      <a:pt x="307" y="346"/>
                      <a:pt x="367" y="367"/>
                      <a:pt x="383" y="375"/>
                    </a:cubicBezTo>
                    <a:cubicBezTo>
                      <a:pt x="453" y="410"/>
                      <a:pt x="369" y="376"/>
                      <a:pt x="441" y="423"/>
                    </a:cubicBezTo>
                    <a:cubicBezTo>
                      <a:pt x="482" y="450"/>
                      <a:pt x="548" y="454"/>
                      <a:pt x="594" y="471"/>
                    </a:cubicBezTo>
                    <a:cubicBezTo>
                      <a:pt x="626" y="465"/>
                      <a:pt x="661" y="467"/>
                      <a:pt x="690" y="452"/>
                    </a:cubicBezTo>
                    <a:cubicBezTo>
                      <a:pt x="698" y="448"/>
                      <a:pt x="668" y="441"/>
                      <a:pt x="671" y="432"/>
                    </a:cubicBezTo>
                    <a:cubicBezTo>
                      <a:pt x="674" y="422"/>
                      <a:pt x="690" y="426"/>
                      <a:pt x="700" y="423"/>
                    </a:cubicBezTo>
                    <a:cubicBezTo>
                      <a:pt x="761" y="426"/>
                      <a:pt x="822" y="427"/>
                      <a:pt x="882" y="432"/>
                    </a:cubicBezTo>
                    <a:cubicBezTo>
                      <a:pt x="923" y="436"/>
                      <a:pt x="966" y="469"/>
                      <a:pt x="1007" y="471"/>
                    </a:cubicBezTo>
                    <a:cubicBezTo>
                      <a:pt x="1087" y="474"/>
                      <a:pt x="1167" y="477"/>
                      <a:pt x="1247" y="480"/>
                    </a:cubicBezTo>
                    <a:cubicBezTo>
                      <a:pt x="1316" y="504"/>
                      <a:pt x="1288" y="512"/>
                      <a:pt x="1334" y="480"/>
                    </a:cubicBezTo>
                    <a:cubicBezTo>
                      <a:pt x="1516" y="493"/>
                      <a:pt x="1430" y="490"/>
                      <a:pt x="1593" y="490"/>
                    </a:cubicBezTo>
                  </a:path>
                </a:pathLst>
              </a:custGeom>
              <a:noFill/>
              <a:ln w="28575">
                <a:solidFill>
                  <a:srgbClr val="00B0F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srgbClr val="00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634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103428" name="Picture 2" descr="http://images.myshared.ru/378926/slide_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29" name="TextBox 4"/>
          <p:cNvSpPr txBox="1">
            <a:spLocks noChangeArrowheads="1"/>
          </p:cNvSpPr>
          <p:nvPr/>
        </p:nvSpPr>
        <p:spPr bwMode="auto">
          <a:xfrm>
            <a:off x="395288" y="2492375"/>
            <a:ext cx="482600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200" smtClean="0">
                <a:solidFill>
                  <a:srgbClr val="000000"/>
                </a:solidFill>
              </a:rPr>
              <a:t>+</a:t>
            </a:r>
          </a:p>
        </p:txBody>
      </p:sp>
      <p:sp>
        <p:nvSpPr>
          <p:cNvPr id="103430" name="TextBox 5"/>
          <p:cNvSpPr txBox="1">
            <a:spLocks noChangeArrowheads="1"/>
          </p:cNvSpPr>
          <p:nvPr/>
        </p:nvSpPr>
        <p:spPr bwMode="auto">
          <a:xfrm>
            <a:off x="1619250" y="2492375"/>
            <a:ext cx="33337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200" smtClean="0">
                <a:solidFill>
                  <a:srgbClr val="000000"/>
                </a:solidFill>
              </a:rPr>
              <a:t>-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948264" y="6165304"/>
            <a:ext cx="1944216" cy="3600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  <p:sp>
        <p:nvSpPr>
          <p:cNvPr id="5" name="Полилиния 4"/>
          <p:cNvSpPr/>
          <p:nvPr/>
        </p:nvSpPr>
        <p:spPr>
          <a:xfrm>
            <a:off x="6915150" y="6124575"/>
            <a:ext cx="1545282" cy="180975"/>
          </a:xfrm>
          <a:custGeom>
            <a:avLst/>
            <a:gdLst>
              <a:gd name="connsiteX0" fmla="*/ 0 w 1578004"/>
              <a:gd name="connsiteY0" fmla="*/ 180975 h 180975"/>
              <a:gd name="connsiteX1" fmla="*/ 1371600 w 1578004"/>
              <a:gd name="connsiteY1" fmla="*/ 142875 h 180975"/>
              <a:gd name="connsiteX2" fmla="*/ 1571625 w 1578004"/>
              <a:gd name="connsiteY2" fmla="*/ 0 h 180975"/>
              <a:gd name="connsiteX3" fmla="*/ 1571625 w 1578004"/>
              <a:gd name="connsiteY3" fmla="*/ 0 h 180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78004" h="180975">
                <a:moveTo>
                  <a:pt x="0" y="180975"/>
                </a:moveTo>
                <a:cubicBezTo>
                  <a:pt x="554831" y="177006"/>
                  <a:pt x="1109663" y="173037"/>
                  <a:pt x="1371600" y="142875"/>
                </a:cubicBezTo>
                <a:cubicBezTo>
                  <a:pt x="1633538" y="112712"/>
                  <a:pt x="1571625" y="0"/>
                  <a:pt x="1571625" y="0"/>
                </a:cubicBezTo>
                <a:lnTo>
                  <a:pt x="1571625" y="0"/>
                </a:ln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19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1" name="Рисунок 3" descr="http://opengia.ru/resources/7c1a1beac379e311b474001fc68344c9-G141628-7c1a1beac379e311b474001fc68344c9-2-1392275599/repr-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357188"/>
            <a:ext cx="8391525" cy="532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0825" y="2708275"/>
            <a:ext cx="1728788" cy="1809750"/>
          </a:xfrm>
          <a:prstGeom prst="rect">
            <a:avLst/>
          </a:prstGeom>
          <a:solidFill>
            <a:schemeClr val="accent3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FFFFFF"/>
              </a:solidFill>
            </a:endParaRPr>
          </a:p>
        </p:txBody>
      </p:sp>
      <p:sp>
        <p:nvSpPr>
          <p:cNvPr id="5" name="Полилиния 4"/>
          <p:cNvSpPr/>
          <p:nvPr/>
        </p:nvSpPr>
        <p:spPr>
          <a:xfrm>
            <a:off x="341313" y="2667000"/>
            <a:ext cx="1182687" cy="1851025"/>
          </a:xfrm>
          <a:custGeom>
            <a:avLst/>
            <a:gdLst>
              <a:gd name="connsiteX0" fmla="*/ 83457 w 1182914"/>
              <a:gd name="connsiteY0" fmla="*/ 0 h 1850571"/>
              <a:gd name="connsiteX1" fmla="*/ 83457 w 1182914"/>
              <a:gd name="connsiteY1" fmla="*/ 555171 h 1850571"/>
              <a:gd name="connsiteX2" fmla="*/ 584200 w 1182914"/>
              <a:gd name="connsiteY2" fmla="*/ 957943 h 1850571"/>
              <a:gd name="connsiteX3" fmla="*/ 1182914 w 1182914"/>
              <a:gd name="connsiteY3" fmla="*/ 1839686 h 1850571"/>
              <a:gd name="connsiteX4" fmla="*/ 1182914 w 1182914"/>
              <a:gd name="connsiteY4" fmla="*/ 1839686 h 1850571"/>
              <a:gd name="connsiteX5" fmla="*/ 1182914 w 1182914"/>
              <a:gd name="connsiteY5" fmla="*/ 1850571 h 1850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82914" h="1850571">
                <a:moveTo>
                  <a:pt x="83457" y="0"/>
                </a:moveTo>
                <a:cubicBezTo>
                  <a:pt x="41728" y="197757"/>
                  <a:pt x="0" y="395514"/>
                  <a:pt x="83457" y="555171"/>
                </a:cubicBezTo>
                <a:cubicBezTo>
                  <a:pt x="166914" y="714828"/>
                  <a:pt x="400957" y="743857"/>
                  <a:pt x="584200" y="957943"/>
                </a:cubicBezTo>
                <a:cubicBezTo>
                  <a:pt x="767443" y="1172029"/>
                  <a:pt x="1182914" y="1839686"/>
                  <a:pt x="1182914" y="1839686"/>
                </a:cubicBezTo>
                <a:lnTo>
                  <a:pt x="1182914" y="1839686"/>
                </a:lnTo>
                <a:lnTo>
                  <a:pt x="1182914" y="1850571"/>
                </a:lnTo>
              </a:path>
            </a:pathLst>
          </a:custGeom>
          <a:ln w="285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652120" y="4437112"/>
            <a:ext cx="32403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alibri" pitchFamily="34" charset="0"/>
              </a:rPr>
              <a:t>Начертите схему электрической цепи</a:t>
            </a:r>
            <a:endParaRPr lang="ru-RU" sz="28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647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476" name="Picture 2" descr="http://festival.1september.ru/articles/589201/Image900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333" y="1005681"/>
            <a:ext cx="8224838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477" name="TextBox 4"/>
          <p:cNvSpPr txBox="1">
            <a:spLocks noChangeArrowheads="1"/>
          </p:cNvSpPr>
          <p:nvPr/>
        </p:nvSpPr>
        <p:spPr bwMode="auto">
          <a:xfrm>
            <a:off x="971600" y="3945756"/>
            <a:ext cx="484187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rgbClr val="000000"/>
                </a:solidFill>
              </a:rPr>
              <a:t>+</a:t>
            </a:r>
          </a:p>
        </p:txBody>
      </p:sp>
      <p:sp>
        <p:nvSpPr>
          <p:cNvPr id="105478" name="TextBox 5"/>
          <p:cNvSpPr txBox="1">
            <a:spLocks noChangeArrowheads="1"/>
          </p:cNvSpPr>
          <p:nvPr/>
        </p:nvSpPr>
        <p:spPr bwMode="auto">
          <a:xfrm>
            <a:off x="2195736" y="3933056"/>
            <a:ext cx="33337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200" smtClean="0">
                <a:solidFill>
                  <a:srgbClr val="000000"/>
                </a:solidFill>
              </a:rPr>
              <a:t>-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78583" y="307091"/>
            <a:ext cx="60486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alibri" pitchFamily="34" charset="0"/>
              </a:rPr>
              <a:t>Начертите схему электрической цепи</a:t>
            </a:r>
            <a:endParaRPr lang="ru-RU" sz="28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727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3" name="Rectangle 5"/>
          <p:cNvSpPr>
            <a:spLocks noGrp="1" noRot="1" noChangeArrowheads="1"/>
          </p:cNvSpPr>
          <p:nvPr>
            <p:ph type="title" sz="quarter"/>
          </p:nvPr>
        </p:nvSpPr>
        <p:spPr>
          <a:xfrm>
            <a:off x="426568" y="847026"/>
            <a:ext cx="8390135" cy="480095"/>
          </a:xfrm>
          <a:solidFill>
            <a:srgbClr val="F7FA8A"/>
          </a:soli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solidFill>
                  <a:schemeClr val="tx1"/>
                </a:solidFill>
                <a:effectLst/>
                <a:latin typeface="Calibri" pitchFamily="34" charset="0"/>
              </a:rPr>
              <a:t>1. По какой формуле вычисляют силу тока?</a:t>
            </a:r>
          </a:p>
        </p:txBody>
      </p:sp>
      <p:graphicFrame>
        <p:nvGraphicFramePr>
          <p:cNvPr id="89091" name="Object 8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2713276262"/>
              </p:ext>
            </p:extLst>
          </p:nvPr>
        </p:nvGraphicFramePr>
        <p:xfrm>
          <a:off x="5796136" y="1484784"/>
          <a:ext cx="1305387" cy="15121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Формула" r:id="rId3" imgW="482391" imgH="558558" progId="Equation.3">
                  <p:embed/>
                </p:oleObj>
              </mc:Choice>
              <mc:Fallback>
                <p:oleObj name="Формула" r:id="rId3" imgW="482391" imgH="55855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6136" y="1484784"/>
                        <a:ext cx="1305387" cy="15121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7" name="Rectangle 9"/>
          <p:cNvSpPr>
            <a:spLocks noGrp="1" noChangeArrowheads="1"/>
          </p:cNvSpPr>
          <p:nvPr>
            <p:ph sz="quarter" idx="4"/>
          </p:nvPr>
        </p:nvSpPr>
        <p:spPr>
          <a:xfrm>
            <a:off x="755576" y="3789040"/>
            <a:ext cx="8001000" cy="1584176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3600" b="1" dirty="0" smtClean="0">
                <a:effectLst/>
                <a:latin typeface="Calibri" pitchFamily="34" charset="0"/>
              </a:rPr>
              <a:t>    В)</a:t>
            </a:r>
            <a:r>
              <a:rPr lang="ru-RU" sz="2400" b="1" dirty="0" smtClean="0"/>
              <a:t>                                        </a:t>
            </a:r>
            <a:r>
              <a:rPr lang="ru-RU" sz="3600" b="1" dirty="0" smtClean="0">
                <a:effectLst/>
                <a:latin typeface="Calibri" pitchFamily="34" charset="0"/>
              </a:rPr>
              <a:t>Г)</a:t>
            </a:r>
            <a:r>
              <a:rPr lang="ru-RU" sz="2400" dirty="0" smtClean="0"/>
              <a:t> 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44016" y="1988841"/>
            <a:ext cx="8229600" cy="1512168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ru-RU" sz="2800" b="1" dirty="0" smtClean="0"/>
              <a:t>          </a:t>
            </a:r>
            <a:r>
              <a:rPr lang="ru-RU" sz="3600" b="1" dirty="0" smtClean="0">
                <a:effectLst/>
                <a:latin typeface="Calibri" pitchFamily="34" charset="0"/>
              </a:rPr>
              <a:t>А)</a:t>
            </a:r>
            <a:r>
              <a:rPr lang="ru-RU" sz="3600" dirty="0" smtClean="0">
                <a:effectLst/>
                <a:latin typeface="Calibri" pitchFamily="34" charset="0"/>
              </a:rPr>
              <a:t> </a:t>
            </a:r>
          </a:p>
          <a:p>
            <a:pPr marL="609600" indent="-609600" eaLnBrk="1" hangingPunct="1">
              <a:lnSpc>
                <a:spcPct val="60000"/>
              </a:lnSpc>
              <a:buFont typeface="Wingdings" pitchFamily="2" charset="2"/>
              <a:buNone/>
              <a:defRPr/>
            </a:pPr>
            <a:endParaRPr lang="ru-RU" sz="2800" dirty="0" smtClean="0"/>
          </a:p>
          <a:p>
            <a:pPr marL="609600" indent="-609600" eaLnBrk="1" hangingPunct="1">
              <a:lnSpc>
                <a:spcPct val="60000"/>
              </a:lnSpc>
              <a:buFont typeface="Wingdings" pitchFamily="2" charset="2"/>
              <a:buNone/>
              <a:defRPr/>
            </a:pPr>
            <a:endParaRPr lang="ru-RU" sz="2800" dirty="0" smtClean="0"/>
          </a:p>
          <a:p>
            <a:pPr marL="609600" indent="-609600" eaLnBrk="1" hangingPunct="1">
              <a:lnSpc>
                <a:spcPct val="60000"/>
              </a:lnSpc>
              <a:buFont typeface="Wingdings" pitchFamily="2" charset="2"/>
              <a:buNone/>
              <a:defRPr/>
            </a:pPr>
            <a:r>
              <a:rPr lang="ru-RU" sz="2800" dirty="0" smtClean="0"/>
              <a:t> </a:t>
            </a:r>
          </a:p>
        </p:txBody>
      </p:sp>
      <p:sp>
        <p:nvSpPr>
          <p:cNvPr id="22538" name="Rectangle 10"/>
          <p:cNvSpPr>
            <a:spLocks noGrp="1" noChangeArrowheads="1"/>
          </p:cNvSpPr>
          <p:nvPr>
            <p:ph sz="quarter" idx="2"/>
          </p:nvPr>
        </p:nvSpPr>
        <p:spPr>
          <a:xfrm>
            <a:off x="4283968" y="1916832"/>
            <a:ext cx="4038600" cy="110872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3600" b="1" dirty="0" smtClean="0">
                <a:effectLst/>
                <a:latin typeface="Calibri" pitchFamily="34" charset="0"/>
              </a:rPr>
              <a:t>        Б)</a:t>
            </a:r>
            <a:r>
              <a:rPr lang="ru-RU" sz="3600" dirty="0" smtClean="0">
                <a:effectLst/>
                <a:latin typeface="Calibri" pitchFamily="34" charset="0"/>
              </a:rPr>
              <a:t> </a:t>
            </a:r>
          </a:p>
        </p:txBody>
      </p:sp>
      <p:graphicFrame>
        <p:nvGraphicFramePr>
          <p:cNvPr id="89095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1588069"/>
              </p:ext>
            </p:extLst>
          </p:nvPr>
        </p:nvGraphicFramePr>
        <p:xfrm>
          <a:off x="1835696" y="1916832"/>
          <a:ext cx="1656184" cy="7249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Формула" r:id="rId5" imgW="609480" imgH="266400" progId="Equation.3">
                  <p:embed/>
                </p:oleObj>
              </mc:Choice>
              <mc:Fallback>
                <p:oleObj name="Формула" r:id="rId5" imgW="609480" imgH="26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696" y="1916832"/>
                        <a:ext cx="1656184" cy="7249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9096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9235962"/>
              </p:ext>
            </p:extLst>
          </p:nvPr>
        </p:nvGraphicFramePr>
        <p:xfrm>
          <a:off x="1763688" y="3356992"/>
          <a:ext cx="1224136" cy="14180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Формула" r:id="rId7" imgW="482400" imgH="558720" progId="Equation.3">
                  <p:embed/>
                </p:oleObj>
              </mc:Choice>
              <mc:Fallback>
                <p:oleObj name="Формула" r:id="rId7" imgW="482400" imgH="5587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688" y="3356992"/>
                        <a:ext cx="1224136" cy="141804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9097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5058844"/>
              </p:ext>
            </p:extLst>
          </p:nvPr>
        </p:nvGraphicFramePr>
        <p:xfrm>
          <a:off x="5724128" y="3429000"/>
          <a:ext cx="1224136" cy="15473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Формула" r:id="rId9" imgW="482400" imgH="609480" progId="Equation.3">
                  <p:embed/>
                </p:oleObj>
              </mc:Choice>
              <mc:Fallback>
                <p:oleObj name="Формула" r:id="rId9" imgW="482400" imgH="609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4128" y="3429000"/>
                        <a:ext cx="1224136" cy="154731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059832" y="260648"/>
            <a:ext cx="2332498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0000"/>
                </a:solidFill>
                <a:latin typeface="Calibri" pitchFamily="34" charset="0"/>
              </a:rPr>
              <a:t>Повторение</a:t>
            </a:r>
          </a:p>
        </p:txBody>
      </p:sp>
    </p:spTree>
    <p:extLst>
      <p:ext uri="{BB962C8B-B14F-4D97-AF65-F5344CB8AC3E}">
        <p14:creationId xmlns:p14="http://schemas.microsoft.com/office/powerpoint/2010/main" val="532372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0"/>
            <a:ext cx="8540750" cy="700088"/>
          </a:xfrm>
        </p:spPr>
        <p:txBody>
          <a:bodyPr/>
          <a:lstStyle/>
          <a:p>
            <a:pPr>
              <a:defRPr/>
            </a:pPr>
            <a:r>
              <a:rPr lang="ru-RU" sz="3600" b="1" i="1" dirty="0" smtClean="0">
                <a:effectLst/>
                <a:latin typeface="Calibri" pitchFamily="34" charset="0"/>
              </a:rPr>
              <a:t>Задачи</a:t>
            </a:r>
            <a:endParaRPr lang="ru-RU" sz="3600" b="1" i="1" dirty="0">
              <a:effectLst/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642938"/>
            <a:ext cx="4321051" cy="5143500"/>
          </a:xfrm>
          <a:ln>
            <a:solidFill>
              <a:schemeClr val="accent1">
                <a:lumMod val="25000"/>
              </a:schemeClr>
            </a:solidFill>
          </a:ln>
        </p:spPr>
        <p:txBody>
          <a:bodyPr/>
          <a:lstStyle/>
          <a:p>
            <a:pPr algn="ctr">
              <a:lnSpc>
                <a:spcPct val="150000"/>
              </a:lnSpc>
              <a:defRPr/>
            </a:pPr>
            <a:r>
              <a:rPr lang="ru-RU" dirty="0" smtClean="0">
                <a:effectLst/>
                <a:latin typeface="Calibri" pitchFamily="34" charset="0"/>
                <a:cs typeface="Arial" pitchFamily="34" charset="0"/>
              </a:rPr>
              <a:t>1. Чему равно напряжение в электрической цепи, если электрический ток совершает работу </a:t>
            </a:r>
            <a:r>
              <a:rPr lang="ru-RU" dirty="0" smtClean="0">
                <a:effectLst/>
                <a:latin typeface="Calibri" pitchFamily="34" charset="0"/>
                <a:cs typeface="Arial" pitchFamily="34" charset="0"/>
              </a:rPr>
              <a:t>            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cs typeface="Arial" pitchFamily="34" charset="0"/>
              </a:rPr>
              <a:t>1,2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cs typeface="Arial" pitchFamily="34" charset="0"/>
              </a:rPr>
              <a:t>Дж </a:t>
            </a:r>
            <a:r>
              <a:rPr lang="ru-RU" dirty="0" smtClean="0">
                <a:effectLst/>
                <a:latin typeface="Calibri" pitchFamily="34" charset="0"/>
                <a:cs typeface="Arial" pitchFamily="34" charset="0"/>
              </a:rPr>
              <a:t>по перемещению заряда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cs typeface="Arial" pitchFamily="34" charset="0"/>
              </a:rPr>
              <a:t>5 мКл</a:t>
            </a:r>
            <a:r>
              <a:rPr lang="ru-RU" dirty="0" smtClean="0">
                <a:effectLst/>
                <a:latin typeface="Calibri" pitchFamily="34" charset="0"/>
                <a:cs typeface="Arial" pitchFamily="34" charset="0"/>
              </a:rPr>
              <a:t>?</a:t>
            </a:r>
            <a:endParaRPr lang="ru-RU" dirty="0"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642938"/>
            <a:ext cx="4392488" cy="5143500"/>
          </a:xfrm>
          <a:ln>
            <a:solidFill>
              <a:schemeClr val="accent1">
                <a:lumMod val="25000"/>
              </a:schemeClr>
            </a:solidFill>
          </a:ln>
        </p:spPr>
        <p:txBody>
          <a:bodyPr/>
          <a:lstStyle/>
          <a:p>
            <a:pPr algn="ctr">
              <a:lnSpc>
                <a:spcPct val="150000"/>
              </a:lnSpc>
              <a:defRPr/>
            </a:pPr>
            <a:r>
              <a:rPr lang="ru-RU" dirty="0" smtClean="0">
                <a:effectLst/>
                <a:latin typeface="Calibri" pitchFamily="34" charset="0"/>
                <a:cs typeface="Arial" pitchFamily="34" charset="0"/>
              </a:rPr>
              <a:t>2. Какой заряд пройдет через сечение проводника, если электрическое поле совершит работу </a:t>
            </a:r>
            <a:r>
              <a:rPr lang="ru-RU" dirty="0" smtClean="0">
                <a:effectLst/>
                <a:latin typeface="Calibri" pitchFamily="34" charset="0"/>
                <a:cs typeface="Arial" pitchFamily="34" charset="0"/>
              </a:rPr>
              <a:t>                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cs typeface="Arial" pitchFamily="34" charset="0"/>
              </a:rPr>
              <a:t>20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cs typeface="Arial" pitchFamily="34" charset="0"/>
              </a:rPr>
              <a:t>мДж </a:t>
            </a:r>
            <a:r>
              <a:rPr lang="ru-RU" dirty="0" smtClean="0">
                <a:effectLst/>
                <a:latin typeface="Calibri" pitchFamily="34" charset="0"/>
                <a:cs typeface="Arial" pitchFamily="34" charset="0"/>
              </a:rPr>
              <a:t>при напряжении в проводнике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  <a:cs typeface="Arial" pitchFamily="34" charset="0"/>
              </a:rPr>
              <a:t>3,5 В</a:t>
            </a:r>
            <a:r>
              <a:rPr lang="ru-RU" dirty="0" smtClean="0">
                <a:effectLst/>
                <a:latin typeface="Calibri" pitchFamily="34" charset="0"/>
                <a:cs typeface="Arial" pitchFamily="34" charset="0"/>
              </a:rPr>
              <a:t>?</a:t>
            </a:r>
            <a:endParaRPr lang="ru-RU" dirty="0">
              <a:effectLst/>
              <a:latin typeface="Calibri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5411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313" y="285750"/>
            <a:ext cx="4502150" cy="5591175"/>
          </a:xfrm>
          <a:ln>
            <a:solidFill>
              <a:schemeClr val="accent1">
                <a:lumMod val="25000"/>
              </a:schemeClr>
            </a:solidFill>
          </a:ln>
        </p:spPr>
        <p:txBody>
          <a:bodyPr/>
          <a:lstStyle/>
          <a:p>
            <a:pPr algn="ctr">
              <a:lnSpc>
                <a:spcPct val="150000"/>
              </a:lnSpc>
              <a:buFont typeface="Arial" pitchFamily="34" charset="0"/>
              <a:buNone/>
              <a:defRPr/>
            </a:pPr>
            <a:r>
              <a:rPr lang="ru-RU" dirty="0" smtClean="0">
                <a:effectLst/>
                <a:latin typeface="Calibri" pitchFamily="34" charset="0"/>
                <a:cs typeface="Arial" pitchFamily="34" charset="0"/>
              </a:rPr>
              <a:t>3. Чему равна работа тока при перемещении заряда в проводнике за  </a:t>
            </a:r>
            <a:r>
              <a:rPr lang="ru-RU" b="1" dirty="0" smtClean="0">
                <a:effectLst/>
                <a:latin typeface="Calibri" pitchFamily="34" charset="0"/>
                <a:cs typeface="Arial" pitchFamily="34" charset="0"/>
              </a:rPr>
              <a:t>5 мин</a:t>
            </a:r>
            <a:r>
              <a:rPr lang="ru-RU" dirty="0" smtClean="0">
                <a:effectLst/>
                <a:latin typeface="Calibri" pitchFamily="34" charset="0"/>
                <a:cs typeface="Arial" pitchFamily="34" charset="0"/>
              </a:rPr>
              <a:t>, если сила тока в цепи равна </a:t>
            </a:r>
            <a:r>
              <a:rPr lang="ru-RU" b="1" dirty="0" smtClean="0">
                <a:effectLst/>
                <a:latin typeface="Calibri" pitchFamily="34" charset="0"/>
                <a:cs typeface="Arial" pitchFamily="34" charset="0"/>
              </a:rPr>
              <a:t>50 мА</a:t>
            </a:r>
            <a:r>
              <a:rPr lang="ru-RU" dirty="0" smtClean="0">
                <a:effectLst/>
                <a:latin typeface="Calibri" pitchFamily="34" charset="0"/>
                <a:cs typeface="Arial" pitchFamily="34" charset="0"/>
              </a:rPr>
              <a:t>, а напряжение </a:t>
            </a:r>
            <a:r>
              <a:rPr lang="ru-RU" b="1" dirty="0" smtClean="0">
                <a:effectLst/>
                <a:latin typeface="Calibri" pitchFamily="34" charset="0"/>
                <a:cs typeface="Arial" pitchFamily="34" charset="0"/>
              </a:rPr>
              <a:t>220 В</a:t>
            </a:r>
            <a:r>
              <a:rPr lang="ru-RU" dirty="0" smtClean="0">
                <a:effectLst/>
                <a:latin typeface="Calibri" pitchFamily="34" charset="0"/>
                <a:cs typeface="Arial" pitchFamily="34" charset="0"/>
              </a:rPr>
              <a:t>?</a:t>
            </a:r>
            <a:endParaRPr lang="ru-RU" dirty="0">
              <a:effectLst/>
              <a:latin typeface="Calibri" pitchFamily="34" charset="0"/>
              <a:cs typeface="Arial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4008" y="260648"/>
            <a:ext cx="4248472" cy="5616624"/>
          </a:xfrm>
          <a:ln>
            <a:solidFill>
              <a:schemeClr val="accent1">
                <a:lumMod val="25000"/>
              </a:schemeClr>
            </a:solidFill>
          </a:ln>
        </p:spPr>
        <p:txBody>
          <a:bodyPr/>
          <a:lstStyle/>
          <a:p>
            <a:pPr algn="ctr">
              <a:lnSpc>
                <a:spcPct val="150000"/>
              </a:lnSpc>
              <a:buFont typeface="Arial" pitchFamily="34" charset="0"/>
              <a:buNone/>
              <a:defRPr/>
            </a:pPr>
            <a:r>
              <a:rPr lang="ru-RU" dirty="0" smtClean="0">
                <a:effectLst/>
                <a:latin typeface="Calibri" pitchFamily="34" charset="0"/>
                <a:cs typeface="Arial" pitchFamily="34" charset="0"/>
              </a:rPr>
              <a:t>4. Напряжение и сила тока на лампе соответственно равны </a:t>
            </a:r>
            <a:r>
              <a:rPr lang="ru-RU" b="1" dirty="0" smtClean="0">
                <a:effectLst/>
                <a:latin typeface="Calibri" pitchFamily="34" charset="0"/>
                <a:cs typeface="Arial" pitchFamily="34" charset="0"/>
              </a:rPr>
              <a:t>1</a:t>
            </a:r>
            <a:r>
              <a:rPr lang="en-US" b="1" dirty="0" smtClean="0">
                <a:effectLst/>
                <a:latin typeface="Calibri" pitchFamily="34" charset="0"/>
                <a:cs typeface="Arial" pitchFamily="34" charset="0"/>
              </a:rPr>
              <a:t>0</a:t>
            </a:r>
            <a:r>
              <a:rPr lang="ru-RU" b="1" dirty="0" smtClean="0">
                <a:effectLst/>
                <a:latin typeface="Calibri" pitchFamily="34" charset="0"/>
                <a:cs typeface="Arial" pitchFamily="34" charset="0"/>
              </a:rPr>
              <a:t>0 В</a:t>
            </a:r>
            <a:r>
              <a:rPr lang="ru-RU" dirty="0" smtClean="0">
                <a:effectLst/>
                <a:latin typeface="Calibri" pitchFamily="34" charset="0"/>
                <a:cs typeface="Arial" pitchFamily="34" charset="0"/>
              </a:rPr>
              <a:t> и </a:t>
            </a:r>
            <a:r>
              <a:rPr lang="ru-RU" b="1" dirty="0" smtClean="0">
                <a:effectLst/>
                <a:latin typeface="Calibri" pitchFamily="34" charset="0"/>
                <a:cs typeface="Arial" pitchFamily="34" charset="0"/>
              </a:rPr>
              <a:t>0,5 А</a:t>
            </a:r>
            <a:r>
              <a:rPr lang="ru-RU" dirty="0" smtClean="0">
                <a:effectLst/>
                <a:latin typeface="Calibri" pitchFamily="34" charset="0"/>
                <a:cs typeface="Arial" pitchFamily="34" charset="0"/>
              </a:rPr>
              <a:t>. За какое время электрическое поле источника совершит работу </a:t>
            </a:r>
            <a:r>
              <a:rPr lang="ru-RU" dirty="0" smtClean="0">
                <a:effectLst/>
                <a:latin typeface="Calibri" pitchFamily="34" charset="0"/>
                <a:cs typeface="Arial" pitchFamily="34" charset="0"/>
              </a:rPr>
              <a:t>           </a:t>
            </a:r>
            <a:r>
              <a:rPr lang="ru-RU" b="1" dirty="0" smtClean="0">
                <a:effectLst/>
                <a:latin typeface="Calibri" pitchFamily="34" charset="0"/>
                <a:cs typeface="Arial" pitchFamily="34" charset="0"/>
              </a:rPr>
              <a:t>2 </a:t>
            </a:r>
            <a:r>
              <a:rPr lang="ru-RU" b="1" dirty="0" smtClean="0">
                <a:effectLst/>
                <a:latin typeface="Calibri" pitchFamily="34" charset="0"/>
                <a:cs typeface="Arial" pitchFamily="34" charset="0"/>
              </a:rPr>
              <a:t>кДж</a:t>
            </a:r>
            <a:r>
              <a:rPr lang="ru-RU" dirty="0" smtClean="0">
                <a:effectLst/>
                <a:latin typeface="Calibri" pitchFamily="34" charset="0"/>
                <a:cs typeface="Arial" pitchFamily="34" charset="0"/>
              </a:rPr>
              <a:t>?</a:t>
            </a:r>
            <a:endParaRPr lang="ru-RU" dirty="0">
              <a:effectLst/>
              <a:latin typeface="Calibri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174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Картинки по запросу спасибо за урок картин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308"/>
            <a:ext cx="9144000" cy="6858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1951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Картинки по запросу спасибо за урок картин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667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5835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2388" y="465364"/>
            <a:ext cx="8079474" cy="658504"/>
          </a:xfrm>
          <a:solidFill>
            <a:srgbClr val="F7FA8A"/>
          </a:soli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solidFill>
                  <a:schemeClr val="tx1"/>
                </a:solidFill>
                <a:effectLst/>
                <a:latin typeface="Calibri" pitchFamily="34" charset="0"/>
              </a:rPr>
              <a:t>2. Как названа единица силы тока?</a:t>
            </a: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88" y="1214438"/>
            <a:ext cx="8229600" cy="3916362"/>
          </a:xfrm>
        </p:spPr>
        <p:txBody>
          <a:bodyPr/>
          <a:lstStyle/>
          <a:p>
            <a:pPr eaLnBrk="1" hangingPunct="1">
              <a:lnSpc>
                <a:spcPct val="130000"/>
              </a:lnSpc>
              <a:buFont typeface="Wingdings" pitchFamily="2" charset="2"/>
              <a:buNone/>
            </a:pPr>
            <a:r>
              <a:rPr lang="ru-RU" sz="3600" dirty="0" smtClean="0">
                <a:effectLst/>
                <a:latin typeface="Calibri" pitchFamily="34" charset="0"/>
              </a:rPr>
              <a:t>А) Джоуль (Дж)</a:t>
            </a:r>
          </a:p>
          <a:p>
            <a:pPr eaLnBrk="1" hangingPunct="1">
              <a:lnSpc>
                <a:spcPct val="130000"/>
              </a:lnSpc>
              <a:buFont typeface="Wingdings" pitchFamily="2" charset="2"/>
              <a:buNone/>
            </a:pPr>
            <a:r>
              <a:rPr lang="ru-RU" sz="3600" dirty="0" smtClean="0">
                <a:effectLst/>
                <a:latin typeface="Calibri" pitchFamily="34" charset="0"/>
              </a:rPr>
              <a:t>Б) Ватт (Вт)</a:t>
            </a:r>
          </a:p>
          <a:p>
            <a:pPr eaLnBrk="1" hangingPunct="1">
              <a:lnSpc>
                <a:spcPct val="130000"/>
              </a:lnSpc>
              <a:buFont typeface="Wingdings" pitchFamily="2" charset="2"/>
              <a:buNone/>
            </a:pPr>
            <a:r>
              <a:rPr lang="ru-RU" sz="3600" dirty="0" smtClean="0">
                <a:effectLst/>
                <a:latin typeface="Calibri" pitchFamily="34" charset="0"/>
              </a:rPr>
              <a:t>В) Кулон (Кл)</a:t>
            </a:r>
          </a:p>
          <a:p>
            <a:pPr eaLnBrk="1" hangingPunct="1">
              <a:lnSpc>
                <a:spcPct val="130000"/>
              </a:lnSpc>
              <a:buFont typeface="Wingdings" pitchFamily="2" charset="2"/>
              <a:buNone/>
            </a:pPr>
            <a:r>
              <a:rPr lang="ru-RU" sz="3600" dirty="0" smtClean="0">
                <a:effectLst/>
                <a:latin typeface="Calibri" pitchFamily="34" charset="0"/>
              </a:rPr>
              <a:t>Г) Ампер (А)</a:t>
            </a:r>
          </a:p>
        </p:txBody>
      </p:sp>
    </p:spTree>
    <p:extLst>
      <p:ext uri="{BB962C8B-B14F-4D97-AF65-F5344CB8AC3E}">
        <p14:creationId xmlns:p14="http://schemas.microsoft.com/office/powerpoint/2010/main" val="290944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827584" y="188640"/>
            <a:ext cx="7726759" cy="1143000"/>
          </a:xfrm>
          <a:solidFill>
            <a:srgbClr val="F7FA8A"/>
          </a:soli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/>
            <a:r>
              <a:rPr lang="ru-RU" sz="3200" b="1" dirty="0" smtClean="0">
                <a:effectLst/>
                <a:latin typeface="Calibri" pitchFamily="34" charset="0"/>
              </a:rPr>
              <a:t>3</a:t>
            </a:r>
            <a:r>
              <a:rPr lang="ru-RU" sz="3200" dirty="0" smtClean="0">
                <a:effectLst/>
                <a:latin typeface="Calibri" pitchFamily="34" charset="0"/>
              </a:rPr>
              <a:t>. </a:t>
            </a:r>
            <a:r>
              <a:rPr lang="ru-RU" sz="3200" b="1" dirty="0" smtClean="0">
                <a:effectLst/>
                <a:latin typeface="Calibri" pitchFamily="34" charset="0"/>
              </a:rPr>
              <a:t>Выразите силы тока, равные                       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</a:rPr>
              <a:t>3 мА </a:t>
            </a:r>
            <a:r>
              <a:rPr lang="ru-RU" sz="3200" b="1" dirty="0" smtClean="0">
                <a:effectLst/>
                <a:latin typeface="Calibri" pitchFamily="34" charset="0"/>
              </a:rPr>
              <a:t>и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</a:rPr>
              <a:t>0,03 кА</a:t>
            </a:r>
            <a:r>
              <a:rPr lang="ru-RU" sz="3200" b="1" dirty="0" smtClean="0">
                <a:effectLst/>
                <a:latin typeface="Calibri" pitchFamily="34" charset="0"/>
              </a:rPr>
              <a:t>, в Амперах?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1560" y="1628800"/>
            <a:ext cx="3968750" cy="3223245"/>
          </a:xfrm>
        </p:spPr>
        <p:txBody>
          <a:bodyPr/>
          <a:lstStyle/>
          <a:p>
            <a:pPr eaLnBrk="1" hangingPunct="1">
              <a:lnSpc>
                <a:spcPct val="130000"/>
              </a:lnSpc>
              <a:buFont typeface="Wingdings" pitchFamily="2" charset="2"/>
              <a:buNone/>
              <a:defRPr/>
            </a:pPr>
            <a:r>
              <a:rPr lang="ru-RU" sz="3600" dirty="0" smtClean="0">
                <a:effectLst/>
                <a:latin typeface="Calibri" pitchFamily="34" charset="0"/>
              </a:rPr>
              <a:t>А) 0,03 А  и  30 А</a:t>
            </a:r>
          </a:p>
          <a:p>
            <a:pPr eaLnBrk="1" hangingPunct="1">
              <a:lnSpc>
                <a:spcPct val="130000"/>
              </a:lnSpc>
              <a:buFont typeface="Wingdings" pitchFamily="2" charset="2"/>
              <a:buNone/>
              <a:defRPr/>
            </a:pPr>
            <a:r>
              <a:rPr lang="ru-RU" sz="3600" dirty="0" smtClean="0">
                <a:effectLst/>
                <a:latin typeface="Calibri" pitchFamily="34" charset="0"/>
              </a:rPr>
              <a:t>Б) 0,003 А  и  3 А</a:t>
            </a:r>
          </a:p>
          <a:p>
            <a:pPr eaLnBrk="1" hangingPunct="1">
              <a:lnSpc>
                <a:spcPct val="130000"/>
              </a:lnSpc>
              <a:buFont typeface="Wingdings" pitchFamily="2" charset="2"/>
              <a:buNone/>
              <a:defRPr/>
            </a:pPr>
            <a:r>
              <a:rPr lang="ru-RU" sz="3600" dirty="0" smtClean="0">
                <a:effectLst/>
                <a:latin typeface="Calibri" pitchFamily="34" charset="0"/>
              </a:rPr>
              <a:t>В) 0,003 А  и  30 А</a:t>
            </a:r>
          </a:p>
          <a:p>
            <a:pPr eaLnBrk="1" hangingPunct="1">
              <a:lnSpc>
                <a:spcPct val="130000"/>
              </a:lnSpc>
              <a:buFont typeface="Wingdings" pitchFamily="2" charset="2"/>
              <a:buNone/>
              <a:defRPr/>
            </a:pPr>
            <a:r>
              <a:rPr lang="ru-RU" sz="3600" dirty="0" smtClean="0">
                <a:effectLst/>
                <a:latin typeface="Calibri" pitchFamily="34" charset="0"/>
              </a:rPr>
              <a:t>Г) 3000 А и 30 А</a:t>
            </a:r>
          </a:p>
          <a:p>
            <a:pPr eaLnBrk="1" hangingPunct="1">
              <a:buFont typeface="Arial" charset="0"/>
              <a:buChar char="►"/>
              <a:defRPr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669058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1554162"/>
          </a:xfrm>
          <a:solidFill>
            <a:srgbClr val="F7FA8A"/>
          </a:solidFill>
          <a:ln>
            <a:solidFill>
              <a:schemeClr val="tx1"/>
            </a:solidFill>
          </a:ln>
        </p:spPr>
        <p:txBody>
          <a:bodyPr/>
          <a:lstStyle/>
          <a:p>
            <a:pPr eaLnBrk="1" hangingPunct="1">
              <a:defRPr/>
            </a:pPr>
            <a:r>
              <a:rPr lang="ru-RU" sz="3600" b="1" dirty="0">
                <a:effectLst/>
                <a:latin typeface="Calibri" pitchFamily="34" charset="0"/>
              </a:rPr>
              <a:t>4</a:t>
            </a:r>
            <a:r>
              <a:rPr lang="ru-RU" sz="3600" b="1" dirty="0" smtClean="0">
                <a:effectLst/>
                <a:latin typeface="Calibri" pitchFamily="34" charset="0"/>
              </a:rPr>
              <a:t>. </a:t>
            </a:r>
            <a:r>
              <a:rPr lang="ru-RU" sz="3200" b="1" dirty="0" smtClean="0">
                <a:effectLst/>
                <a:latin typeface="Calibri" pitchFamily="34" charset="0"/>
              </a:rPr>
              <a:t>Какова сила тока в проводнике, если в течение </a:t>
            </a:r>
            <a:r>
              <a:rPr lang="ru-RU" sz="3200" b="1" dirty="0" smtClean="0">
                <a:solidFill>
                  <a:srgbClr val="C00000"/>
                </a:solidFill>
                <a:effectLst/>
                <a:latin typeface="Calibri" pitchFamily="34" charset="0"/>
              </a:rPr>
              <a:t>240 с</a:t>
            </a:r>
            <a:r>
              <a:rPr lang="ru-RU" sz="3200" b="1" dirty="0" smtClean="0">
                <a:effectLst/>
                <a:latin typeface="Calibri" pitchFamily="34" charset="0"/>
              </a:rPr>
              <a:t> через его поперечное сечение прошёл заряд 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effectLst/>
                <a:latin typeface="Calibri" pitchFamily="34" charset="0"/>
              </a:rPr>
              <a:t>120 Кл</a:t>
            </a:r>
            <a:r>
              <a:rPr lang="ru-RU" sz="3200" b="1" dirty="0" smtClean="0">
                <a:effectLst/>
                <a:latin typeface="Calibri" pitchFamily="34" charset="0"/>
              </a:rPr>
              <a:t>?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09801"/>
            <a:ext cx="8229600" cy="931168"/>
          </a:xfrm>
        </p:spPr>
        <p:txBody>
          <a:bodyPr/>
          <a:lstStyle/>
          <a:p>
            <a:pPr eaLnBrk="1" hangingPunct="1">
              <a:lnSpc>
                <a:spcPct val="130000"/>
              </a:lnSpc>
              <a:buFont typeface="Wingdings" pitchFamily="2" charset="2"/>
              <a:buNone/>
            </a:pPr>
            <a:r>
              <a:rPr lang="ru-RU" sz="3600" b="1" dirty="0" smtClean="0">
                <a:effectLst/>
                <a:latin typeface="Calibri" pitchFamily="34" charset="0"/>
              </a:rPr>
              <a:t>   </a:t>
            </a:r>
            <a:r>
              <a:rPr lang="ru-RU" sz="3600" dirty="0" smtClean="0">
                <a:effectLst/>
                <a:latin typeface="Calibri" pitchFamily="34" charset="0"/>
              </a:rPr>
              <a:t>А) 30 А       Б) 0,5 А       В) 5 А         Г) 3 А</a:t>
            </a:r>
          </a:p>
        </p:txBody>
      </p:sp>
    </p:spTree>
    <p:extLst>
      <p:ext uri="{BB962C8B-B14F-4D97-AF65-F5344CB8AC3E}">
        <p14:creationId xmlns:p14="http://schemas.microsoft.com/office/powerpoint/2010/main" val="1059550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323850" y="251489"/>
            <a:ext cx="8569325" cy="584200"/>
          </a:xfrm>
          <a:prstGeom prst="rect">
            <a:avLst/>
          </a:prstGeom>
          <a:solidFill>
            <a:srgbClr val="F7FA8A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0000"/>
                </a:solidFill>
                <a:latin typeface="Calibri" pitchFamily="34" charset="0"/>
              </a:rPr>
              <a:t>5. Какова цена деления шкалы амперметра?</a:t>
            </a:r>
          </a:p>
        </p:txBody>
      </p:sp>
      <p:pic>
        <p:nvPicPr>
          <p:cNvPr id="93187" name="Picture 5" descr="шкала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3" y="1124744"/>
            <a:ext cx="5581823" cy="3698798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3188" name="TextBox 3"/>
          <p:cNvSpPr txBox="1">
            <a:spLocks noChangeArrowheads="1"/>
          </p:cNvSpPr>
          <p:nvPr/>
        </p:nvSpPr>
        <p:spPr bwMode="auto">
          <a:xfrm>
            <a:off x="6156176" y="1428749"/>
            <a:ext cx="1909497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4000" dirty="0" smtClean="0">
                <a:solidFill>
                  <a:srgbClr val="000000"/>
                </a:solidFill>
                <a:latin typeface="Calibri" pitchFamily="34" charset="0"/>
              </a:rPr>
              <a:t>А)  2 А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4000" dirty="0" smtClean="0">
                <a:solidFill>
                  <a:srgbClr val="000000"/>
                </a:solidFill>
                <a:latin typeface="Calibri" pitchFamily="34" charset="0"/>
              </a:rPr>
              <a:t>Б)  1 А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4000" dirty="0" smtClean="0">
                <a:solidFill>
                  <a:srgbClr val="000000"/>
                </a:solidFill>
                <a:latin typeface="Calibri" pitchFamily="34" charset="0"/>
              </a:rPr>
              <a:t>В)  0,5 А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4000" dirty="0" smtClean="0">
                <a:solidFill>
                  <a:srgbClr val="000000"/>
                </a:solidFill>
                <a:latin typeface="Calibri" pitchFamily="34" charset="0"/>
              </a:rPr>
              <a:t>Г)  0,2 А</a:t>
            </a:r>
          </a:p>
        </p:txBody>
      </p:sp>
    </p:spTree>
    <p:extLst>
      <p:ext uri="{BB962C8B-B14F-4D97-AF65-F5344CB8AC3E}">
        <p14:creationId xmlns:p14="http://schemas.microsoft.com/office/powerpoint/2010/main" val="803254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ext Box 2"/>
          <p:cNvSpPr txBox="1">
            <a:spLocks noChangeArrowheads="1"/>
          </p:cNvSpPr>
          <p:nvPr/>
        </p:nvSpPr>
        <p:spPr bwMode="auto">
          <a:xfrm>
            <a:off x="323850" y="333375"/>
            <a:ext cx="8569325" cy="584775"/>
          </a:xfrm>
          <a:prstGeom prst="rect">
            <a:avLst/>
          </a:prstGeom>
          <a:solidFill>
            <a:srgbClr val="F7FA8A"/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fontAlgn="base" hangingPunct="1">
              <a:spcBef>
                <a:spcPct val="5000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0000"/>
                </a:solidFill>
                <a:latin typeface="Calibri" pitchFamily="34" charset="0"/>
              </a:rPr>
              <a:t>6. Какую силу тока показывает амперметр?</a:t>
            </a:r>
          </a:p>
        </p:txBody>
      </p:sp>
      <p:pic>
        <p:nvPicPr>
          <p:cNvPr id="94211" name="Picture 5" descr="шкала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922" y="1052736"/>
            <a:ext cx="5929312" cy="3929063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94212" name="TextBox 3"/>
          <p:cNvSpPr txBox="1">
            <a:spLocks noChangeArrowheads="1"/>
          </p:cNvSpPr>
          <p:nvPr/>
        </p:nvSpPr>
        <p:spPr bwMode="auto">
          <a:xfrm>
            <a:off x="6357938" y="1428750"/>
            <a:ext cx="1927131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4000" dirty="0" smtClean="0">
                <a:solidFill>
                  <a:srgbClr val="000000"/>
                </a:solidFill>
                <a:latin typeface="Calibri" pitchFamily="34" charset="0"/>
              </a:rPr>
              <a:t>А)  1,4 А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4000" dirty="0" smtClean="0">
                <a:solidFill>
                  <a:srgbClr val="000000"/>
                </a:solidFill>
                <a:latin typeface="Calibri" pitchFamily="34" charset="0"/>
              </a:rPr>
              <a:t>Б)  1,8 А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4000" dirty="0" smtClean="0">
                <a:solidFill>
                  <a:srgbClr val="000000"/>
                </a:solidFill>
                <a:latin typeface="Calibri" pitchFamily="34" charset="0"/>
              </a:rPr>
              <a:t>В)  14 А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4000" dirty="0" smtClean="0">
                <a:solidFill>
                  <a:srgbClr val="000000"/>
                </a:solidFill>
                <a:latin typeface="Calibri" pitchFamily="34" charset="0"/>
              </a:rPr>
              <a:t>Г)  0,9 А</a:t>
            </a:r>
          </a:p>
        </p:txBody>
      </p:sp>
    </p:spTree>
    <p:extLst>
      <p:ext uri="{BB962C8B-B14F-4D97-AF65-F5344CB8AC3E}">
        <p14:creationId xmlns:p14="http://schemas.microsoft.com/office/powerpoint/2010/main" val="1222371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Line 4"/>
          <p:cNvSpPr>
            <a:spLocks noChangeShapeType="1"/>
          </p:cNvSpPr>
          <p:nvPr/>
        </p:nvSpPr>
        <p:spPr bwMode="auto">
          <a:xfrm>
            <a:off x="1097756" y="1526372"/>
            <a:ext cx="0" cy="10080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95235" name="Line 5"/>
          <p:cNvSpPr>
            <a:spLocks noChangeShapeType="1"/>
          </p:cNvSpPr>
          <p:nvPr/>
        </p:nvSpPr>
        <p:spPr bwMode="auto">
          <a:xfrm>
            <a:off x="1240631" y="1813710"/>
            <a:ext cx="1588" cy="5032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95236" name="Line 6"/>
          <p:cNvSpPr>
            <a:spLocks noChangeShapeType="1"/>
          </p:cNvSpPr>
          <p:nvPr/>
        </p:nvSpPr>
        <p:spPr bwMode="auto">
          <a:xfrm>
            <a:off x="521494" y="2029610"/>
            <a:ext cx="57626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95237" name="Line 7"/>
          <p:cNvSpPr>
            <a:spLocks noChangeShapeType="1"/>
          </p:cNvSpPr>
          <p:nvPr/>
        </p:nvSpPr>
        <p:spPr bwMode="auto">
          <a:xfrm>
            <a:off x="1242219" y="2029610"/>
            <a:ext cx="2873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95238" name="Line 8"/>
          <p:cNvSpPr>
            <a:spLocks noChangeShapeType="1"/>
          </p:cNvSpPr>
          <p:nvPr/>
        </p:nvSpPr>
        <p:spPr bwMode="auto">
          <a:xfrm>
            <a:off x="1674019" y="2029610"/>
            <a:ext cx="2873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95239" name="Line 9"/>
          <p:cNvSpPr>
            <a:spLocks noChangeShapeType="1"/>
          </p:cNvSpPr>
          <p:nvPr/>
        </p:nvSpPr>
        <p:spPr bwMode="auto">
          <a:xfrm>
            <a:off x="1961356" y="1526372"/>
            <a:ext cx="0" cy="9350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95240" name="Line 10"/>
          <p:cNvSpPr>
            <a:spLocks noChangeShapeType="1"/>
          </p:cNvSpPr>
          <p:nvPr/>
        </p:nvSpPr>
        <p:spPr bwMode="auto">
          <a:xfrm>
            <a:off x="2105819" y="1813710"/>
            <a:ext cx="0" cy="431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95241" name="Line 11"/>
          <p:cNvSpPr>
            <a:spLocks noChangeShapeType="1"/>
          </p:cNvSpPr>
          <p:nvPr/>
        </p:nvSpPr>
        <p:spPr bwMode="auto">
          <a:xfrm>
            <a:off x="2105819" y="2029610"/>
            <a:ext cx="5032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95242" name="AutoShape 12"/>
          <p:cNvSpPr>
            <a:spLocks noChangeArrowheads="1"/>
          </p:cNvSpPr>
          <p:nvPr/>
        </p:nvSpPr>
        <p:spPr bwMode="auto">
          <a:xfrm>
            <a:off x="2753519" y="2534435"/>
            <a:ext cx="609600" cy="609600"/>
          </a:xfrm>
          <a:prstGeom prst="flowChartSummingJunction">
            <a:avLst/>
          </a:prstGeom>
          <a:solidFill>
            <a:schemeClr val="accent1"/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95243" name="Rectangle 13"/>
          <p:cNvSpPr>
            <a:spLocks noChangeArrowheads="1"/>
          </p:cNvSpPr>
          <p:nvPr/>
        </p:nvSpPr>
        <p:spPr bwMode="auto">
          <a:xfrm>
            <a:off x="1240631" y="3398035"/>
            <a:ext cx="935038" cy="287337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95244" name="Line 14"/>
          <p:cNvSpPr>
            <a:spLocks noChangeShapeType="1"/>
          </p:cNvSpPr>
          <p:nvPr/>
        </p:nvSpPr>
        <p:spPr bwMode="auto">
          <a:xfrm>
            <a:off x="3040856" y="2029610"/>
            <a:ext cx="0" cy="5032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95245" name="Line 15"/>
          <p:cNvSpPr>
            <a:spLocks noChangeShapeType="1"/>
          </p:cNvSpPr>
          <p:nvPr/>
        </p:nvSpPr>
        <p:spPr bwMode="auto">
          <a:xfrm>
            <a:off x="2537619" y="2029610"/>
            <a:ext cx="5397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95246" name="Line 16"/>
          <p:cNvSpPr>
            <a:spLocks noChangeShapeType="1"/>
          </p:cNvSpPr>
          <p:nvPr/>
        </p:nvSpPr>
        <p:spPr bwMode="auto">
          <a:xfrm>
            <a:off x="2393156" y="3542497"/>
            <a:ext cx="6477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95247" name="Line 17"/>
          <p:cNvSpPr>
            <a:spLocks noChangeShapeType="1"/>
          </p:cNvSpPr>
          <p:nvPr/>
        </p:nvSpPr>
        <p:spPr bwMode="auto">
          <a:xfrm>
            <a:off x="2177256" y="3542497"/>
            <a:ext cx="4683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95248" name="Line 26"/>
          <p:cNvSpPr>
            <a:spLocks noChangeShapeType="1"/>
          </p:cNvSpPr>
          <p:nvPr/>
        </p:nvSpPr>
        <p:spPr bwMode="auto">
          <a:xfrm flipV="1">
            <a:off x="232569" y="2677310"/>
            <a:ext cx="290512" cy="2889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95249" name="Line 29"/>
          <p:cNvSpPr>
            <a:spLocks noChangeShapeType="1"/>
          </p:cNvSpPr>
          <p:nvPr/>
        </p:nvSpPr>
        <p:spPr bwMode="auto">
          <a:xfrm>
            <a:off x="521494" y="2029610"/>
            <a:ext cx="0" cy="647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srgbClr val="000000"/>
              </a:solidFill>
            </a:endParaRPr>
          </a:p>
        </p:txBody>
      </p:sp>
      <p:cxnSp>
        <p:nvCxnSpPr>
          <p:cNvPr id="35" name="Прямая соединительная линия 34"/>
          <p:cNvCxnSpPr>
            <a:endCxn id="95243" idx="1"/>
          </p:cNvCxnSpPr>
          <p:nvPr/>
        </p:nvCxnSpPr>
        <p:spPr>
          <a:xfrm>
            <a:off x="548481" y="3540910"/>
            <a:ext cx="69215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 rot="5400000" flipH="1" flipV="1">
            <a:off x="333375" y="3325804"/>
            <a:ext cx="428625" cy="158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>
            <a:endCxn id="95242" idx="4"/>
          </p:cNvCxnSpPr>
          <p:nvPr/>
        </p:nvCxnSpPr>
        <p:spPr>
          <a:xfrm rot="5400000" flipH="1" flipV="1">
            <a:off x="2855119" y="3337710"/>
            <a:ext cx="396875" cy="952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253" name="TextBox 41"/>
          <p:cNvSpPr txBox="1">
            <a:spLocks noChangeArrowheads="1"/>
          </p:cNvSpPr>
          <p:nvPr/>
        </p:nvSpPr>
        <p:spPr bwMode="auto">
          <a:xfrm>
            <a:off x="472250" y="260648"/>
            <a:ext cx="8184741" cy="1077218"/>
          </a:xfrm>
          <a:prstGeom prst="rect">
            <a:avLst/>
          </a:prstGeom>
          <a:solidFill>
            <a:srgbClr val="F7FA8A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0000"/>
                </a:solidFill>
                <a:latin typeface="Calibri" pitchFamily="34" charset="0"/>
              </a:rPr>
              <a:t>7. Необходимо измерить силу тока в лампе.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0000"/>
                </a:solidFill>
                <a:latin typeface="Calibri" pitchFamily="34" charset="0"/>
              </a:rPr>
              <a:t>Для этого амперметр нужно подключить…</a:t>
            </a:r>
          </a:p>
        </p:txBody>
      </p:sp>
      <p:sp>
        <p:nvSpPr>
          <p:cNvPr id="95254" name="TextBox 42"/>
          <p:cNvSpPr txBox="1">
            <a:spLocks noChangeArrowheads="1"/>
          </p:cNvSpPr>
          <p:nvPr/>
        </p:nvSpPr>
        <p:spPr bwMode="auto">
          <a:xfrm>
            <a:off x="3490891" y="1557338"/>
            <a:ext cx="4897046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</a:rPr>
              <a:t>А) последовательно с лампой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solidFill>
                <a:srgbClr val="000000"/>
              </a:solidFill>
              <a:latin typeface="Calibri" pitchFamily="3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</a:rPr>
              <a:t>Б) параллельно с лампой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solidFill>
                <a:srgbClr val="000000"/>
              </a:solidFill>
              <a:latin typeface="Calibri" pitchFamily="3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</a:rPr>
              <a:t>В) параллельно с источником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</a:rPr>
              <a:t>    тока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solidFill>
                <a:srgbClr val="000000"/>
              </a:solidFill>
              <a:latin typeface="Calibri" pitchFamily="34" charset="0"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</a:rPr>
              <a:t>Г) последовательно 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0000"/>
                </a:solidFill>
                <a:latin typeface="Calibri" pitchFamily="34" charset="0"/>
              </a:rPr>
              <a:t>    в любое место цепи</a:t>
            </a:r>
          </a:p>
        </p:txBody>
      </p:sp>
    </p:spTree>
    <p:extLst>
      <p:ext uri="{BB962C8B-B14F-4D97-AF65-F5344CB8AC3E}">
        <p14:creationId xmlns:p14="http://schemas.microsoft.com/office/powerpoint/2010/main" val="335125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 descr="Изображение 06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1500188"/>
            <a:ext cx="4286250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6259" name="TextBox 2"/>
          <p:cNvSpPr txBox="1">
            <a:spLocks noChangeArrowheads="1"/>
          </p:cNvSpPr>
          <p:nvPr/>
        </p:nvSpPr>
        <p:spPr bwMode="auto">
          <a:xfrm>
            <a:off x="363585" y="357188"/>
            <a:ext cx="8670772" cy="584775"/>
          </a:xfrm>
          <a:prstGeom prst="rect">
            <a:avLst/>
          </a:prstGeom>
          <a:solidFill>
            <a:srgbClr val="F7FA8A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0000"/>
                </a:solidFill>
                <a:latin typeface="Calibri" pitchFamily="34" charset="0"/>
              </a:rPr>
              <a:t>8. Амперметр показывает </a:t>
            </a:r>
            <a:r>
              <a:rPr lang="ru-RU" sz="3200" b="1" dirty="0" smtClean="0">
                <a:solidFill>
                  <a:srgbClr val="C00000"/>
                </a:solidFill>
                <a:latin typeface="Calibri" pitchFamily="34" charset="0"/>
              </a:rPr>
              <a:t>0,3 А</a:t>
            </a:r>
            <a:r>
              <a:rPr lang="ru-RU" sz="3200" b="1" dirty="0" smtClean="0">
                <a:solidFill>
                  <a:srgbClr val="000000"/>
                </a:solidFill>
                <a:latin typeface="Calibri" pitchFamily="34" charset="0"/>
              </a:rPr>
              <a:t>. Это сила тока…</a:t>
            </a:r>
          </a:p>
        </p:txBody>
      </p:sp>
      <p:sp>
        <p:nvSpPr>
          <p:cNvPr id="96260" name="TextBox 4"/>
          <p:cNvSpPr txBox="1">
            <a:spLocks noChangeArrowheads="1"/>
          </p:cNvSpPr>
          <p:nvPr/>
        </p:nvSpPr>
        <p:spPr bwMode="auto">
          <a:xfrm>
            <a:off x="5004048" y="1268760"/>
            <a:ext cx="3264676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rgbClr val="000000"/>
                </a:solidFill>
                <a:latin typeface="Calibri" pitchFamily="34" charset="0"/>
              </a:rPr>
              <a:t>А) в лампе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rgbClr val="000000"/>
                </a:solidFill>
                <a:latin typeface="Calibri" pitchFamily="34" charset="0"/>
              </a:rPr>
              <a:t>Б) на источнике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rgbClr val="000000"/>
                </a:solidFill>
                <a:latin typeface="Calibri" pitchFamily="34" charset="0"/>
              </a:rPr>
              <a:t>В) во всей цепи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rgbClr val="000000"/>
                </a:solidFill>
                <a:latin typeface="Calibri" pitchFamily="34" charset="0"/>
              </a:rPr>
              <a:t>Г) в проводах</a:t>
            </a:r>
          </a:p>
        </p:txBody>
      </p:sp>
    </p:spTree>
    <p:extLst>
      <p:ext uri="{BB962C8B-B14F-4D97-AF65-F5344CB8AC3E}">
        <p14:creationId xmlns:p14="http://schemas.microsoft.com/office/powerpoint/2010/main" val="807348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8_Граница">
  <a:themeElements>
    <a:clrScheme name="Граница 9">
      <a:dk1>
        <a:srgbClr val="000000"/>
      </a:dk1>
      <a:lt1>
        <a:srgbClr val="FFFFFF"/>
      </a:lt1>
      <a:dk2>
        <a:srgbClr val="000000"/>
      </a:dk2>
      <a:lt2>
        <a:srgbClr val="FEFEFE"/>
      </a:lt2>
      <a:accent1>
        <a:srgbClr val="E1E1FF"/>
      </a:accent1>
      <a:accent2>
        <a:srgbClr val="D9FFF8"/>
      </a:accent2>
      <a:accent3>
        <a:srgbClr val="FFFFFF"/>
      </a:accent3>
      <a:accent4>
        <a:srgbClr val="000000"/>
      </a:accent4>
      <a:accent5>
        <a:srgbClr val="EEEEFF"/>
      </a:accent5>
      <a:accent6>
        <a:srgbClr val="C4E7E1"/>
      </a:accent6>
      <a:hlink>
        <a:srgbClr val="9966FF"/>
      </a:hlink>
      <a:folHlink>
        <a:srgbClr val="666699"/>
      </a:folHlink>
    </a:clrScheme>
    <a:fontScheme name="Границ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раница 1">
        <a:dk1>
          <a:srgbClr val="00007A"/>
        </a:dk1>
        <a:lt1>
          <a:srgbClr val="FFFFFF"/>
        </a:lt1>
        <a:dk2>
          <a:srgbClr val="000066"/>
        </a:dk2>
        <a:lt2>
          <a:srgbClr val="CCECFF"/>
        </a:lt2>
        <a:accent1>
          <a:srgbClr val="6F64C2"/>
        </a:accent1>
        <a:accent2>
          <a:srgbClr val="0089BA"/>
        </a:accent2>
        <a:accent3>
          <a:srgbClr val="AAAAB8"/>
        </a:accent3>
        <a:accent4>
          <a:srgbClr val="DADADA"/>
        </a:accent4>
        <a:accent5>
          <a:srgbClr val="BBB8DD"/>
        </a:accent5>
        <a:accent6>
          <a:srgbClr val="007CA8"/>
        </a:accent6>
        <a:hlink>
          <a:srgbClr val="66CCFF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2">
        <a:dk1>
          <a:srgbClr val="5B5D6B"/>
        </a:dk1>
        <a:lt1>
          <a:srgbClr val="FFFFFF"/>
        </a:lt1>
        <a:dk2>
          <a:srgbClr val="5A5C6C"/>
        </a:dk2>
        <a:lt2>
          <a:srgbClr val="FFFFCC"/>
        </a:lt2>
        <a:accent1>
          <a:srgbClr val="9966FF"/>
        </a:accent1>
        <a:accent2>
          <a:srgbClr val="9383B3"/>
        </a:accent2>
        <a:accent3>
          <a:srgbClr val="B5B5BA"/>
        </a:accent3>
        <a:accent4>
          <a:srgbClr val="DADADA"/>
        </a:accent4>
        <a:accent5>
          <a:srgbClr val="CAB8FF"/>
        </a:accent5>
        <a:accent6>
          <a:srgbClr val="8576A2"/>
        </a:accent6>
        <a:hlink>
          <a:srgbClr val="A3C145"/>
        </a:hlink>
        <a:folHlink>
          <a:srgbClr val="6FA9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3">
        <a:dk1>
          <a:srgbClr val="86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6600"/>
        </a:accent1>
        <a:accent2>
          <a:srgbClr val="FF9933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4">
        <a:dk1>
          <a:srgbClr val="676A5C"/>
        </a:dk1>
        <a:lt1>
          <a:srgbClr val="FFFFFF"/>
        </a:lt1>
        <a:dk2>
          <a:srgbClr val="686B5D"/>
        </a:dk2>
        <a:lt2>
          <a:srgbClr val="FFFFCC"/>
        </a:lt2>
        <a:accent1>
          <a:srgbClr val="CC6600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E2B8AA"/>
        </a:accent5>
        <a:accent6>
          <a:srgbClr val="738F98"/>
        </a:accent6>
        <a:hlink>
          <a:srgbClr val="DDBF4F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5">
        <a:dk1>
          <a:srgbClr val="AC835E"/>
        </a:dk1>
        <a:lt1>
          <a:srgbClr val="FFFFFF"/>
        </a:lt1>
        <a:dk2>
          <a:srgbClr val="AE8764"/>
        </a:dk2>
        <a:lt2>
          <a:srgbClr val="FFFFCC"/>
        </a:lt2>
        <a:accent1>
          <a:srgbClr val="CC6600"/>
        </a:accent1>
        <a:accent2>
          <a:srgbClr val="FF5050"/>
        </a:accent2>
        <a:accent3>
          <a:srgbClr val="D3C3B8"/>
        </a:accent3>
        <a:accent4>
          <a:srgbClr val="DADADA"/>
        </a:accent4>
        <a:accent5>
          <a:srgbClr val="E2B8AA"/>
        </a:accent5>
        <a:accent6>
          <a:srgbClr val="E74848"/>
        </a:accent6>
        <a:hlink>
          <a:srgbClr val="FFCC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6">
        <a:dk1>
          <a:srgbClr val="526133"/>
        </a:dk1>
        <a:lt1>
          <a:srgbClr val="FFFFFF"/>
        </a:lt1>
        <a:dk2>
          <a:srgbClr val="4E5D31"/>
        </a:dk2>
        <a:lt2>
          <a:srgbClr val="FFFFCC"/>
        </a:lt2>
        <a:accent1>
          <a:srgbClr val="99CC00"/>
        </a:accent1>
        <a:accent2>
          <a:srgbClr val="7A9505"/>
        </a:accent2>
        <a:accent3>
          <a:srgbClr val="B2B6AD"/>
        </a:accent3>
        <a:accent4>
          <a:srgbClr val="DADADA"/>
        </a:accent4>
        <a:accent5>
          <a:srgbClr val="CAE2AA"/>
        </a:accent5>
        <a:accent6>
          <a:srgbClr val="6E8704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7">
        <a:dk1>
          <a:srgbClr val="000000"/>
        </a:dk1>
        <a:lt1>
          <a:srgbClr val="DDDCC5"/>
        </a:lt1>
        <a:dk2>
          <a:srgbClr val="95934B"/>
        </a:dk2>
        <a:lt2>
          <a:srgbClr val="DBDAC3"/>
        </a:lt2>
        <a:accent1>
          <a:srgbClr val="EAEBE1"/>
        </a:accent1>
        <a:accent2>
          <a:srgbClr val="9DB0B7"/>
        </a:accent2>
        <a:accent3>
          <a:srgbClr val="EBEBDF"/>
        </a:accent3>
        <a:accent4>
          <a:srgbClr val="000000"/>
        </a:accent4>
        <a:accent5>
          <a:srgbClr val="F3F3EE"/>
        </a:accent5>
        <a:accent6>
          <a:srgbClr val="8E9FA6"/>
        </a:accent6>
        <a:hlink>
          <a:srgbClr val="0099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раница 8">
        <a:dk1>
          <a:srgbClr val="007E7B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CC66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B95C"/>
        </a:accent6>
        <a:hlink>
          <a:srgbClr val="CCFFCC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9">
        <a:dk1>
          <a:srgbClr val="000000"/>
        </a:dk1>
        <a:lt1>
          <a:srgbClr val="FFFFFF"/>
        </a:lt1>
        <a:dk2>
          <a:srgbClr val="000000"/>
        </a:dk2>
        <a:lt2>
          <a:srgbClr val="FEFEFE"/>
        </a:lt2>
        <a:accent1>
          <a:srgbClr val="E1E1FF"/>
        </a:accent1>
        <a:accent2>
          <a:srgbClr val="D9FFF8"/>
        </a:accent2>
        <a:accent3>
          <a:srgbClr val="FFFFFF"/>
        </a:accent3>
        <a:accent4>
          <a:srgbClr val="000000"/>
        </a:accent4>
        <a:accent5>
          <a:srgbClr val="EEEEFF"/>
        </a:accent5>
        <a:accent6>
          <a:srgbClr val="C4E7E1"/>
        </a:accent6>
        <a:hlink>
          <a:srgbClr val="9966FF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9_Граница">
  <a:themeElements>
    <a:clrScheme name="Граница 9">
      <a:dk1>
        <a:srgbClr val="000000"/>
      </a:dk1>
      <a:lt1>
        <a:srgbClr val="FFFFFF"/>
      </a:lt1>
      <a:dk2>
        <a:srgbClr val="000000"/>
      </a:dk2>
      <a:lt2>
        <a:srgbClr val="FEFEFE"/>
      </a:lt2>
      <a:accent1>
        <a:srgbClr val="E1E1FF"/>
      </a:accent1>
      <a:accent2>
        <a:srgbClr val="D9FFF8"/>
      </a:accent2>
      <a:accent3>
        <a:srgbClr val="FFFFFF"/>
      </a:accent3>
      <a:accent4>
        <a:srgbClr val="000000"/>
      </a:accent4>
      <a:accent5>
        <a:srgbClr val="EEEEFF"/>
      </a:accent5>
      <a:accent6>
        <a:srgbClr val="C4E7E1"/>
      </a:accent6>
      <a:hlink>
        <a:srgbClr val="9966FF"/>
      </a:hlink>
      <a:folHlink>
        <a:srgbClr val="666699"/>
      </a:folHlink>
    </a:clrScheme>
    <a:fontScheme name="Границ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раница 1">
        <a:dk1>
          <a:srgbClr val="00007A"/>
        </a:dk1>
        <a:lt1>
          <a:srgbClr val="FFFFFF"/>
        </a:lt1>
        <a:dk2>
          <a:srgbClr val="000066"/>
        </a:dk2>
        <a:lt2>
          <a:srgbClr val="CCECFF"/>
        </a:lt2>
        <a:accent1>
          <a:srgbClr val="6F64C2"/>
        </a:accent1>
        <a:accent2>
          <a:srgbClr val="0089BA"/>
        </a:accent2>
        <a:accent3>
          <a:srgbClr val="AAAAB8"/>
        </a:accent3>
        <a:accent4>
          <a:srgbClr val="DADADA"/>
        </a:accent4>
        <a:accent5>
          <a:srgbClr val="BBB8DD"/>
        </a:accent5>
        <a:accent6>
          <a:srgbClr val="007CA8"/>
        </a:accent6>
        <a:hlink>
          <a:srgbClr val="66CCFF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2">
        <a:dk1>
          <a:srgbClr val="5B5D6B"/>
        </a:dk1>
        <a:lt1>
          <a:srgbClr val="FFFFFF"/>
        </a:lt1>
        <a:dk2>
          <a:srgbClr val="5A5C6C"/>
        </a:dk2>
        <a:lt2>
          <a:srgbClr val="FFFFCC"/>
        </a:lt2>
        <a:accent1>
          <a:srgbClr val="9966FF"/>
        </a:accent1>
        <a:accent2>
          <a:srgbClr val="9383B3"/>
        </a:accent2>
        <a:accent3>
          <a:srgbClr val="B5B5BA"/>
        </a:accent3>
        <a:accent4>
          <a:srgbClr val="DADADA"/>
        </a:accent4>
        <a:accent5>
          <a:srgbClr val="CAB8FF"/>
        </a:accent5>
        <a:accent6>
          <a:srgbClr val="8576A2"/>
        </a:accent6>
        <a:hlink>
          <a:srgbClr val="A3C145"/>
        </a:hlink>
        <a:folHlink>
          <a:srgbClr val="6FA9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3">
        <a:dk1>
          <a:srgbClr val="86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6600"/>
        </a:accent1>
        <a:accent2>
          <a:srgbClr val="FF9933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4">
        <a:dk1>
          <a:srgbClr val="676A5C"/>
        </a:dk1>
        <a:lt1>
          <a:srgbClr val="FFFFFF"/>
        </a:lt1>
        <a:dk2>
          <a:srgbClr val="686B5D"/>
        </a:dk2>
        <a:lt2>
          <a:srgbClr val="FFFFCC"/>
        </a:lt2>
        <a:accent1>
          <a:srgbClr val="CC6600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E2B8AA"/>
        </a:accent5>
        <a:accent6>
          <a:srgbClr val="738F98"/>
        </a:accent6>
        <a:hlink>
          <a:srgbClr val="DDBF4F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5">
        <a:dk1>
          <a:srgbClr val="AC835E"/>
        </a:dk1>
        <a:lt1>
          <a:srgbClr val="FFFFFF"/>
        </a:lt1>
        <a:dk2>
          <a:srgbClr val="AE8764"/>
        </a:dk2>
        <a:lt2>
          <a:srgbClr val="FFFFCC"/>
        </a:lt2>
        <a:accent1>
          <a:srgbClr val="CC6600"/>
        </a:accent1>
        <a:accent2>
          <a:srgbClr val="FF5050"/>
        </a:accent2>
        <a:accent3>
          <a:srgbClr val="D3C3B8"/>
        </a:accent3>
        <a:accent4>
          <a:srgbClr val="DADADA"/>
        </a:accent4>
        <a:accent5>
          <a:srgbClr val="E2B8AA"/>
        </a:accent5>
        <a:accent6>
          <a:srgbClr val="E74848"/>
        </a:accent6>
        <a:hlink>
          <a:srgbClr val="FFCC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6">
        <a:dk1>
          <a:srgbClr val="526133"/>
        </a:dk1>
        <a:lt1>
          <a:srgbClr val="FFFFFF"/>
        </a:lt1>
        <a:dk2>
          <a:srgbClr val="4E5D31"/>
        </a:dk2>
        <a:lt2>
          <a:srgbClr val="FFFFCC"/>
        </a:lt2>
        <a:accent1>
          <a:srgbClr val="99CC00"/>
        </a:accent1>
        <a:accent2>
          <a:srgbClr val="7A9505"/>
        </a:accent2>
        <a:accent3>
          <a:srgbClr val="B2B6AD"/>
        </a:accent3>
        <a:accent4>
          <a:srgbClr val="DADADA"/>
        </a:accent4>
        <a:accent5>
          <a:srgbClr val="CAE2AA"/>
        </a:accent5>
        <a:accent6>
          <a:srgbClr val="6E8704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7">
        <a:dk1>
          <a:srgbClr val="000000"/>
        </a:dk1>
        <a:lt1>
          <a:srgbClr val="DDDCC5"/>
        </a:lt1>
        <a:dk2>
          <a:srgbClr val="95934B"/>
        </a:dk2>
        <a:lt2>
          <a:srgbClr val="DBDAC3"/>
        </a:lt2>
        <a:accent1>
          <a:srgbClr val="EAEBE1"/>
        </a:accent1>
        <a:accent2>
          <a:srgbClr val="9DB0B7"/>
        </a:accent2>
        <a:accent3>
          <a:srgbClr val="EBEBDF"/>
        </a:accent3>
        <a:accent4>
          <a:srgbClr val="000000"/>
        </a:accent4>
        <a:accent5>
          <a:srgbClr val="F3F3EE"/>
        </a:accent5>
        <a:accent6>
          <a:srgbClr val="8E9FA6"/>
        </a:accent6>
        <a:hlink>
          <a:srgbClr val="0099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раница 8">
        <a:dk1>
          <a:srgbClr val="007E7B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CC66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B95C"/>
        </a:accent6>
        <a:hlink>
          <a:srgbClr val="CCFFCC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9">
        <a:dk1>
          <a:srgbClr val="000000"/>
        </a:dk1>
        <a:lt1>
          <a:srgbClr val="FFFFFF"/>
        </a:lt1>
        <a:dk2>
          <a:srgbClr val="000000"/>
        </a:dk2>
        <a:lt2>
          <a:srgbClr val="FEFEFE"/>
        </a:lt2>
        <a:accent1>
          <a:srgbClr val="E1E1FF"/>
        </a:accent1>
        <a:accent2>
          <a:srgbClr val="D9FFF8"/>
        </a:accent2>
        <a:accent3>
          <a:srgbClr val="FFFFFF"/>
        </a:accent3>
        <a:accent4>
          <a:srgbClr val="000000"/>
        </a:accent4>
        <a:accent5>
          <a:srgbClr val="EEEEFF"/>
        </a:accent5>
        <a:accent6>
          <a:srgbClr val="C4E7E1"/>
        </a:accent6>
        <a:hlink>
          <a:srgbClr val="9966FF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0_Граница">
  <a:themeElements>
    <a:clrScheme name="Граница 9">
      <a:dk1>
        <a:srgbClr val="000000"/>
      </a:dk1>
      <a:lt1>
        <a:srgbClr val="FFFFFF"/>
      </a:lt1>
      <a:dk2>
        <a:srgbClr val="000000"/>
      </a:dk2>
      <a:lt2>
        <a:srgbClr val="FEFEFE"/>
      </a:lt2>
      <a:accent1>
        <a:srgbClr val="E1E1FF"/>
      </a:accent1>
      <a:accent2>
        <a:srgbClr val="D9FFF8"/>
      </a:accent2>
      <a:accent3>
        <a:srgbClr val="FFFFFF"/>
      </a:accent3>
      <a:accent4>
        <a:srgbClr val="000000"/>
      </a:accent4>
      <a:accent5>
        <a:srgbClr val="EEEEFF"/>
      </a:accent5>
      <a:accent6>
        <a:srgbClr val="C4E7E1"/>
      </a:accent6>
      <a:hlink>
        <a:srgbClr val="9966FF"/>
      </a:hlink>
      <a:folHlink>
        <a:srgbClr val="666699"/>
      </a:folHlink>
    </a:clrScheme>
    <a:fontScheme name="Границ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раница 1">
        <a:dk1>
          <a:srgbClr val="00007A"/>
        </a:dk1>
        <a:lt1>
          <a:srgbClr val="FFFFFF"/>
        </a:lt1>
        <a:dk2>
          <a:srgbClr val="000066"/>
        </a:dk2>
        <a:lt2>
          <a:srgbClr val="CCECFF"/>
        </a:lt2>
        <a:accent1>
          <a:srgbClr val="6F64C2"/>
        </a:accent1>
        <a:accent2>
          <a:srgbClr val="0089BA"/>
        </a:accent2>
        <a:accent3>
          <a:srgbClr val="AAAAB8"/>
        </a:accent3>
        <a:accent4>
          <a:srgbClr val="DADADA"/>
        </a:accent4>
        <a:accent5>
          <a:srgbClr val="BBB8DD"/>
        </a:accent5>
        <a:accent6>
          <a:srgbClr val="007CA8"/>
        </a:accent6>
        <a:hlink>
          <a:srgbClr val="66CCFF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2">
        <a:dk1>
          <a:srgbClr val="5B5D6B"/>
        </a:dk1>
        <a:lt1>
          <a:srgbClr val="FFFFFF"/>
        </a:lt1>
        <a:dk2>
          <a:srgbClr val="5A5C6C"/>
        </a:dk2>
        <a:lt2>
          <a:srgbClr val="FFFFCC"/>
        </a:lt2>
        <a:accent1>
          <a:srgbClr val="9966FF"/>
        </a:accent1>
        <a:accent2>
          <a:srgbClr val="9383B3"/>
        </a:accent2>
        <a:accent3>
          <a:srgbClr val="B5B5BA"/>
        </a:accent3>
        <a:accent4>
          <a:srgbClr val="DADADA"/>
        </a:accent4>
        <a:accent5>
          <a:srgbClr val="CAB8FF"/>
        </a:accent5>
        <a:accent6>
          <a:srgbClr val="8576A2"/>
        </a:accent6>
        <a:hlink>
          <a:srgbClr val="A3C145"/>
        </a:hlink>
        <a:folHlink>
          <a:srgbClr val="6FA9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3">
        <a:dk1>
          <a:srgbClr val="86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6600"/>
        </a:accent1>
        <a:accent2>
          <a:srgbClr val="FF9933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4">
        <a:dk1>
          <a:srgbClr val="676A5C"/>
        </a:dk1>
        <a:lt1>
          <a:srgbClr val="FFFFFF"/>
        </a:lt1>
        <a:dk2>
          <a:srgbClr val="686B5D"/>
        </a:dk2>
        <a:lt2>
          <a:srgbClr val="FFFFCC"/>
        </a:lt2>
        <a:accent1>
          <a:srgbClr val="CC6600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E2B8AA"/>
        </a:accent5>
        <a:accent6>
          <a:srgbClr val="738F98"/>
        </a:accent6>
        <a:hlink>
          <a:srgbClr val="DDBF4F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5">
        <a:dk1>
          <a:srgbClr val="AC835E"/>
        </a:dk1>
        <a:lt1>
          <a:srgbClr val="FFFFFF"/>
        </a:lt1>
        <a:dk2>
          <a:srgbClr val="AE8764"/>
        </a:dk2>
        <a:lt2>
          <a:srgbClr val="FFFFCC"/>
        </a:lt2>
        <a:accent1>
          <a:srgbClr val="CC6600"/>
        </a:accent1>
        <a:accent2>
          <a:srgbClr val="FF5050"/>
        </a:accent2>
        <a:accent3>
          <a:srgbClr val="D3C3B8"/>
        </a:accent3>
        <a:accent4>
          <a:srgbClr val="DADADA"/>
        </a:accent4>
        <a:accent5>
          <a:srgbClr val="E2B8AA"/>
        </a:accent5>
        <a:accent6>
          <a:srgbClr val="E74848"/>
        </a:accent6>
        <a:hlink>
          <a:srgbClr val="FFCC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6">
        <a:dk1>
          <a:srgbClr val="526133"/>
        </a:dk1>
        <a:lt1>
          <a:srgbClr val="FFFFFF"/>
        </a:lt1>
        <a:dk2>
          <a:srgbClr val="4E5D31"/>
        </a:dk2>
        <a:lt2>
          <a:srgbClr val="FFFFCC"/>
        </a:lt2>
        <a:accent1>
          <a:srgbClr val="99CC00"/>
        </a:accent1>
        <a:accent2>
          <a:srgbClr val="7A9505"/>
        </a:accent2>
        <a:accent3>
          <a:srgbClr val="B2B6AD"/>
        </a:accent3>
        <a:accent4>
          <a:srgbClr val="DADADA"/>
        </a:accent4>
        <a:accent5>
          <a:srgbClr val="CAE2AA"/>
        </a:accent5>
        <a:accent6>
          <a:srgbClr val="6E8704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7">
        <a:dk1>
          <a:srgbClr val="000000"/>
        </a:dk1>
        <a:lt1>
          <a:srgbClr val="DDDCC5"/>
        </a:lt1>
        <a:dk2>
          <a:srgbClr val="95934B"/>
        </a:dk2>
        <a:lt2>
          <a:srgbClr val="DBDAC3"/>
        </a:lt2>
        <a:accent1>
          <a:srgbClr val="EAEBE1"/>
        </a:accent1>
        <a:accent2>
          <a:srgbClr val="9DB0B7"/>
        </a:accent2>
        <a:accent3>
          <a:srgbClr val="EBEBDF"/>
        </a:accent3>
        <a:accent4>
          <a:srgbClr val="000000"/>
        </a:accent4>
        <a:accent5>
          <a:srgbClr val="F3F3EE"/>
        </a:accent5>
        <a:accent6>
          <a:srgbClr val="8E9FA6"/>
        </a:accent6>
        <a:hlink>
          <a:srgbClr val="0099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раница 8">
        <a:dk1>
          <a:srgbClr val="007E7B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CC66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B95C"/>
        </a:accent6>
        <a:hlink>
          <a:srgbClr val="CCFFCC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9">
        <a:dk1>
          <a:srgbClr val="000000"/>
        </a:dk1>
        <a:lt1>
          <a:srgbClr val="FFFFFF"/>
        </a:lt1>
        <a:dk2>
          <a:srgbClr val="000000"/>
        </a:dk2>
        <a:lt2>
          <a:srgbClr val="FEFEFE"/>
        </a:lt2>
        <a:accent1>
          <a:srgbClr val="E1E1FF"/>
        </a:accent1>
        <a:accent2>
          <a:srgbClr val="D9FFF8"/>
        </a:accent2>
        <a:accent3>
          <a:srgbClr val="FFFFFF"/>
        </a:accent3>
        <a:accent4>
          <a:srgbClr val="000000"/>
        </a:accent4>
        <a:accent5>
          <a:srgbClr val="EEEEFF"/>
        </a:accent5>
        <a:accent6>
          <a:srgbClr val="C4E7E1"/>
        </a:accent6>
        <a:hlink>
          <a:srgbClr val="9966FF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11_Граница">
  <a:themeElements>
    <a:clrScheme name="Граница 9">
      <a:dk1>
        <a:srgbClr val="000000"/>
      </a:dk1>
      <a:lt1>
        <a:srgbClr val="FFFFFF"/>
      </a:lt1>
      <a:dk2>
        <a:srgbClr val="000000"/>
      </a:dk2>
      <a:lt2>
        <a:srgbClr val="FEFEFE"/>
      </a:lt2>
      <a:accent1>
        <a:srgbClr val="E1E1FF"/>
      </a:accent1>
      <a:accent2>
        <a:srgbClr val="D9FFF8"/>
      </a:accent2>
      <a:accent3>
        <a:srgbClr val="FFFFFF"/>
      </a:accent3>
      <a:accent4>
        <a:srgbClr val="000000"/>
      </a:accent4>
      <a:accent5>
        <a:srgbClr val="EEEEFF"/>
      </a:accent5>
      <a:accent6>
        <a:srgbClr val="C4E7E1"/>
      </a:accent6>
      <a:hlink>
        <a:srgbClr val="9966FF"/>
      </a:hlink>
      <a:folHlink>
        <a:srgbClr val="666699"/>
      </a:folHlink>
    </a:clrScheme>
    <a:fontScheme name="Границ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раница 1">
        <a:dk1>
          <a:srgbClr val="00007A"/>
        </a:dk1>
        <a:lt1>
          <a:srgbClr val="FFFFFF"/>
        </a:lt1>
        <a:dk2>
          <a:srgbClr val="000066"/>
        </a:dk2>
        <a:lt2>
          <a:srgbClr val="CCECFF"/>
        </a:lt2>
        <a:accent1>
          <a:srgbClr val="6F64C2"/>
        </a:accent1>
        <a:accent2>
          <a:srgbClr val="0089BA"/>
        </a:accent2>
        <a:accent3>
          <a:srgbClr val="AAAAB8"/>
        </a:accent3>
        <a:accent4>
          <a:srgbClr val="DADADA"/>
        </a:accent4>
        <a:accent5>
          <a:srgbClr val="BBB8DD"/>
        </a:accent5>
        <a:accent6>
          <a:srgbClr val="007CA8"/>
        </a:accent6>
        <a:hlink>
          <a:srgbClr val="66CCFF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2">
        <a:dk1>
          <a:srgbClr val="5B5D6B"/>
        </a:dk1>
        <a:lt1>
          <a:srgbClr val="FFFFFF"/>
        </a:lt1>
        <a:dk2>
          <a:srgbClr val="5A5C6C"/>
        </a:dk2>
        <a:lt2>
          <a:srgbClr val="FFFFCC"/>
        </a:lt2>
        <a:accent1>
          <a:srgbClr val="9966FF"/>
        </a:accent1>
        <a:accent2>
          <a:srgbClr val="9383B3"/>
        </a:accent2>
        <a:accent3>
          <a:srgbClr val="B5B5BA"/>
        </a:accent3>
        <a:accent4>
          <a:srgbClr val="DADADA"/>
        </a:accent4>
        <a:accent5>
          <a:srgbClr val="CAB8FF"/>
        </a:accent5>
        <a:accent6>
          <a:srgbClr val="8576A2"/>
        </a:accent6>
        <a:hlink>
          <a:srgbClr val="A3C145"/>
        </a:hlink>
        <a:folHlink>
          <a:srgbClr val="6FA9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3">
        <a:dk1>
          <a:srgbClr val="86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6600"/>
        </a:accent1>
        <a:accent2>
          <a:srgbClr val="FF9933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4">
        <a:dk1>
          <a:srgbClr val="676A5C"/>
        </a:dk1>
        <a:lt1>
          <a:srgbClr val="FFFFFF"/>
        </a:lt1>
        <a:dk2>
          <a:srgbClr val="686B5D"/>
        </a:dk2>
        <a:lt2>
          <a:srgbClr val="FFFFCC"/>
        </a:lt2>
        <a:accent1>
          <a:srgbClr val="CC6600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E2B8AA"/>
        </a:accent5>
        <a:accent6>
          <a:srgbClr val="738F98"/>
        </a:accent6>
        <a:hlink>
          <a:srgbClr val="DDBF4F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5">
        <a:dk1>
          <a:srgbClr val="AC835E"/>
        </a:dk1>
        <a:lt1>
          <a:srgbClr val="FFFFFF"/>
        </a:lt1>
        <a:dk2>
          <a:srgbClr val="AE8764"/>
        </a:dk2>
        <a:lt2>
          <a:srgbClr val="FFFFCC"/>
        </a:lt2>
        <a:accent1>
          <a:srgbClr val="CC6600"/>
        </a:accent1>
        <a:accent2>
          <a:srgbClr val="FF5050"/>
        </a:accent2>
        <a:accent3>
          <a:srgbClr val="D3C3B8"/>
        </a:accent3>
        <a:accent4>
          <a:srgbClr val="DADADA"/>
        </a:accent4>
        <a:accent5>
          <a:srgbClr val="E2B8AA"/>
        </a:accent5>
        <a:accent6>
          <a:srgbClr val="E74848"/>
        </a:accent6>
        <a:hlink>
          <a:srgbClr val="FFCC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6">
        <a:dk1>
          <a:srgbClr val="526133"/>
        </a:dk1>
        <a:lt1>
          <a:srgbClr val="FFFFFF"/>
        </a:lt1>
        <a:dk2>
          <a:srgbClr val="4E5D31"/>
        </a:dk2>
        <a:lt2>
          <a:srgbClr val="FFFFCC"/>
        </a:lt2>
        <a:accent1>
          <a:srgbClr val="99CC00"/>
        </a:accent1>
        <a:accent2>
          <a:srgbClr val="7A9505"/>
        </a:accent2>
        <a:accent3>
          <a:srgbClr val="B2B6AD"/>
        </a:accent3>
        <a:accent4>
          <a:srgbClr val="DADADA"/>
        </a:accent4>
        <a:accent5>
          <a:srgbClr val="CAE2AA"/>
        </a:accent5>
        <a:accent6>
          <a:srgbClr val="6E8704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7">
        <a:dk1>
          <a:srgbClr val="000000"/>
        </a:dk1>
        <a:lt1>
          <a:srgbClr val="DDDCC5"/>
        </a:lt1>
        <a:dk2>
          <a:srgbClr val="95934B"/>
        </a:dk2>
        <a:lt2>
          <a:srgbClr val="DBDAC3"/>
        </a:lt2>
        <a:accent1>
          <a:srgbClr val="EAEBE1"/>
        </a:accent1>
        <a:accent2>
          <a:srgbClr val="9DB0B7"/>
        </a:accent2>
        <a:accent3>
          <a:srgbClr val="EBEBDF"/>
        </a:accent3>
        <a:accent4>
          <a:srgbClr val="000000"/>
        </a:accent4>
        <a:accent5>
          <a:srgbClr val="F3F3EE"/>
        </a:accent5>
        <a:accent6>
          <a:srgbClr val="8E9FA6"/>
        </a:accent6>
        <a:hlink>
          <a:srgbClr val="0099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раница 8">
        <a:dk1>
          <a:srgbClr val="007E7B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CC66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B95C"/>
        </a:accent6>
        <a:hlink>
          <a:srgbClr val="CCFFCC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9">
        <a:dk1>
          <a:srgbClr val="000000"/>
        </a:dk1>
        <a:lt1>
          <a:srgbClr val="FFFFFF"/>
        </a:lt1>
        <a:dk2>
          <a:srgbClr val="000000"/>
        </a:dk2>
        <a:lt2>
          <a:srgbClr val="FEFEFE"/>
        </a:lt2>
        <a:accent1>
          <a:srgbClr val="E1E1FF"/>
        </a:accent1>
        <a:accent2>
          <a:srgbClr val="D9FFF8"/>
        </a:accent2>
        <a:accent3>
          <a:srgbClr val="FFFFFF"/>
        </a:accent3>
        <a:accent4>
          <a:srgbClr val="000000"/>
        </a:accent4>
        <a:accent5>
          <a:srgbClr val="EEEEFF"/>
        </a:accent5>
        <a:accent6>
          <a:srgbClr val="C4E7E1"/>
        </a:accent6>
        <a:hlink>
          <a:srgbClr val="9966FF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2_Граница">
  <a:themeElements>
    <a:clrScheme name="Граница 9">
      <a:dk1>
        <a:srgbClr val="000000"/>
      </a:dk1>
      <a:lt1>
        <a:srgbClr val="FFFFFF"/>
      </a:lt1>
      <a:dk2>
        <a:srgbClr val="000000"/>
      </a:dk2>
      <a:lt2>
        <a:srgbClr val="FEFEFE"/>
      </a:lt2>
      <a:accent1>
        <a:srgbClr val="E1E1FF"/>
      </a:accent1>
      <a:accent2>
        <a:srgbClr val="D9FFF8"/>
      </a:accent2>
      <a:accent3>
        <a:srgbClr val="FFFFFF"/>
      </a:accent3>
      <a:accent4>
        <a:srgbClr val="000000"/>
      </a:accent4>
      <a:accent5>
        <a:srgbClr val="EEEEFF"/>
      </a:accent5>
      <a:accent6>
        <a:srgbClr val="C4E7E1"/>
      </a:accent6>
      <a:hlink>
        <a:srgbClr val="9966FF"/>
      </a:hlink>
      <a:folHlink>
        <a:srgbClr val="666699"/>
      </a:folHlink>
    </a:clrScheme>
    <a:fontScheme name="Границ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раница 1">
        <a:dk1>
          <a:srgbClr val="00007A"/>
        </a:dk1>
        <a:lt1>
          <a:srgbClr val="FFFFFF"/>
        </a:lt1>
        <a:dk2>
          <a:srgbClr val="000066"/>
        </a:dk2>
        <a:lt2>
          <a:srgbClr val="CCECFF"/>
        </a:lt2>
        <a:accent1>
          <a:srgbClr val="6F64C2"/>
        </a:accent1>
        <a:accent2>
          <a:srgbClr val="0089BA"/>
        </a:accent2>
        <a:accent3>
          <a:srgbClr val="AAAAB8"/>
        </a:accent3>
        <a:accent4>
          <a:srgbClr val="DADADA"/>
        </a:accent4>
        <a:accent5>
          <a:srgbClr val="BBB8DD"/>
        </a:accent5>
        <a:accent6>
          <a:srgbClr val="007CA8"/>
        </a:accent6>
        <a:hlink>
          <a:srgbClr val="66CCFF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2">
        <a:dk1>
          <a:srgbClr val="5B5D6B"/>
        </a:dk1>
        <a:lt1>
          <a:srgbClr val="FFFFFF"/>
        </a:lt1>
        <a:dk2>
          <a:srgbClr val="5A5C6C"/>
        </a:dk2>
        <a:lt2>
          <a:srgbClr val="FFFFCC"/>
        </a:lt2>
        <a:accent1>
          <a:srgbClr val="9966FF"/>
        </a:accent1>
        <a:accent2>
          <a:srgbClr val="9383B3"/>
        </a:accent2>
        <a:accent3>
          <a:srgbClr val="B5B5BA"/>
        </a:accent3>
        <a:accent4>
          <a:srgbClr val="DADADA"/>
        </a:accent4>
        <a:accent5>
          <a:srgbClr val="CAB8FF"/>
        </a:accent5>
        <a:accent6>
          <a:srgbClr val="8576A2"/>
        </a:accent6>
        <a:hlink>
          <a:srgbClr val="A3C145"/>
        </a:hlink>
        <a:folHlink>
          <a:srgbClr val="6FA9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3">
        <a:dk1>
          <a:srgbClr val="86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6600"/>
        </a:accent1>
        <a:accent2>
          <a:srgbClr val="FF9933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4">
        <a:dk1>
          <a:srgbClr val="676A5C"/>
        </a:dk1>
        <a:lt1>
          <a:srgbClr val="FFFFFF"/>
        </a:lt1>
        <a:dk2>
          <a:srgbClr val="686B5D"/>
        </a:dk2>
        <a:lt2>
          <a:srgbClr val="FFFFCC"/>
        </a:lt2>
        <a:accent1>
          <a:srgbClr val="CC6600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E2B8AA"/>
        </a:accent5>
        <a:accent6>
          <a:srgbClr val="738F98"/>
        </a:accent6>
        <a:hlink>
          <a:srgbClr val="DDBF4F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5">
        <a:dk1>
          <a:srgbClr val="AC835E"/>
        </a:dk1>
        <a:lt1>
          <a:srgbClr val="FFFFFF"/>
        </a:lt1>
        <a:dk2>
          <a:srgbClr val="AE8764"/>
        </a:dk2>
        <a:lt2>
          <a:srgbClr val="FFFFCC"/>
        </a:lt2>
        <a:accent1>
          <a:srgbClr val="CC6600"/>
        </a:accent1>
        <a:accent2>
          <a:srgbClr val="FF5050"/>
        </a:accent2>
        <a:accent3>
          <a:srgbClr val="D3C3B8"/>
        </a:accent3>
        <a:accent4>
          <a:srgbClr val="DADADA"/>
        </a:accent4>
        <a:accent5>
          <a:srgbClr val="E2B8AA"/>
        </a:accent5>
        <a:accent6>
          <a:srgbClr val="E74848"/>
        </a:accent6>
        <a:hlink>
          <a:srgbClr val="FFCC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6">
        <a:dk1>
          <a:srgbClr val="526133"/>
        </a:dk1>
        <a:lt1>
          <a:srgbClr val="FFFFFF"/>
        </a:lt1>
        <a:dk2>
          <a:srgbClr val="4E5D31"/>
        </a:dk2>
        <a:lt2>
          <a:srgbClr val="FFFFCC"/>
        </a:lt2>
        <a:accent1>
          <a:srgbClr val="99CC00"/>
        </a:accent1>
        <a:accent2>
          <a:srgbClr val="7A9505"/>
        </a:accent2>
        <a:accent3>
          <a:srgbClr val="B2B6AD"/>
        </a:accent3>
        <a:accent4>
          <a:srgbClr val="DADADA"/>
        </a:accent4>
        <a:accent5>
          <a:srgbClr val="CAE2AA"/>
        </a:accent5>
        <a:accent6>
          <a:srgbClr val="6E8704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7">
        <a:dk1>
          <a:srgbClr val="000000"/>
        </a:dk1>
        <a:lt1>
          <a:srgbClr val="DDDCC5"/>
        </a:lt1>
        <a:dk2>
          <a:srgbClr val="95934B"/>
        </a:dk2>
        <a:lt2>
          <a:srgbClr val="DBDAC3"/>
        </a:lt2>
        <a:accent1>
          <a:srgbClr val="EAEBE1"/>
        </a:accent1>
        <a:accent2>
          <a:srgbClr val="9DB0B7"/>
        </a:accent2>
        <a:accent3>
          <a:srgbClr val="EBEBDF"/>
        </a:accent3>
        <a:accent4>
          <a:srgbClr val="000000"/>
        </a:accent4>
        <a:accent5>
          <a:srgbClr val="F3F3EE"/>
        </a:accent5>
        <a:accent6>
          <a:srgbClr val="8E9FA6"/>
        </a:accent6>
        <a:hlink>
          <a:srgbClr val="0099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раница 8">
        <a:dk1>
          <a:srgbClr val="007E7B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CC66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B95C"/>
        </a:accent6>
        <a:hlink>
          <a:srgbClr val="CCFFCC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9">
        <a:dk1>
          <a:srgbClr val="000000"/>
        </a:dk1>
        <a:lt1>
          <a:srgbClr val="FFFFFF"/>
        </a:lt1>
        <a:dk2>
          <a:srgbClr val="000000"/>
        </a:dk2>
        <a:lt2>
          <a:srgbClr val="FEFEFE"/>
        </a:lt2>
        <a:accent1>
          <a:srgbClr val="E1E1FF"/>
        </a:accent1>
        <a:accent2>
          <a:srgbClr val="D9FFF8"/>
        </a:accent2>
        <a:accent3>
          <a:srgbClr val="FFFFFF"/>
        </a:accent3>
        <a:accent4>
          <a:srgbClr val="000000"/>
        </a:accent4>
        <a:accent5>
          <a:srgbClr val="EEEEFF"/>
        </a:accent5>
        <a:accent6>
          <a:srgbClr val="C4E7E1"/>
        </a:accent6>
        <a:hlink>
          <a:srgbClr val="9966FF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13_Граница">
  <a:themeElements>
    <a:clrScheme name="Граница 9">
      <a:dk1>
        <a:srgbClr val="000000"/>
      </a:dk1>
      <a:lt1>
        <a:srgbClr val="FFFFFF"/>
      </a:lt1>
      <a:dk2>
        <a:srgbClr val="000000"/>
      </a:dk2>
      <a:lt2>
        <a:srgbClr val="FEFEFE"/>
      </a:lt2>
      <a:accent1>
        <a:srgbClr val="E1E1FF"/>
      </a:accent1>
      <a:accent2>
        <a:srgbClr val="D9FFF8"/>
      </a:accent2>
      <a:accent3>
        <a:srgbClr val="FFFFFF"/>
      </a:accent3>
      <a:accent4>
        <a:srgbClr val="000000"/>
      </a:accent4>
      <a:accent5>
        <a:srgbClr val="EEEEFF"/>
      </a:accent5>
      <a:accent6>
        <a:srgbClr val="C4E7E1"/>
      </a:accent6>
      <a:hlink>
        <a:srgbClr val="9966FF"/>
      </a:hlink>
      <a:folHlink>
        <a:srgbClr val="666699"/>
      </a:folHlink>
    </a:clrScheme>
    <a:fontScheme name="Границ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раница 1">
        <a:dk1>
          <a:srgbClr val="00007A"/>
        </a:dk1>
        <a:lt1>
          <a:srgbClr val="FFFFFF"/>
        </a:lt1>
        <a:dk2>
          <a:srgbClr val="000066"/>
        </a:dk2>
        <a:lt2>
          <a:srgbClr val="CCECFF"/>
        </a:lt2>
        <a:accent1>
          <a:srgbClr val="6F64C2"/>
        </a:accent1>
        <a:accent2>
          <a:srgbClr val="0089BA"/>
        </a:accent2>
        <a:accent3>
          <a:srgbClr val="AAAAB8"/>
        </a:accent3>
        <a:accent4>
          <a:srgbClr val="DADADA"/>
        </a:accent4>
        <a:accent5>
          <a:srgbClr val="BBB8DD"/>
        </a:accent5>
        <a:accent6>
          <a:srgbClr val="007CA8"/>
        </a:accent6>
        <a:hlink>
          <a:srgbClr val="66CCFF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2">
        <a:dk1>
          <a:srgbClr val="5B5D6B"/>
        </a:dk1>
        <a:lt1>
          <a:srgbClr val="FFFFFF"/>
        </a:lt1>
        <a:dk2>
          <a:srgbClr val="5A5C6C"/>
        </a:dk2>
        <a:lt2>
          <a:srgbClr val="FFFFCC"/>
        </a:lt2>
        <a:accent1>
          <a:srgbClr val="9966FF"/>
        </a:accent1>
        <a:accent2>
          <a:srgbClr val="9383B3"/>
        </a:accent2>
        <a:accent3>
          <a:srgbClr val="B5B5BA"/>
        </a:accent3>
        <a:accent4>
          <a:srgbClr val="DADADA"/>
        </a:accent4>
        <a:accent5>
          <a:srgbClr val="CAB8FF"/>
        </a:accent5>
        <a:accent6>
          <a:srgbClr val="8576A2"/>
        </a:accent6>
        <a:hlink>
          <a:srgbClr val="A3C145"/>
        </a:hlink>
        <a:folHlink>
          <a:srgbClr val="6FA9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3">
        <a:dk1>
          <a:srgbClr val="86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6600"/>
        </a:accent1>
        <a:accent2>
          <a:srgbClr val="FF9933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4">
        <a:dk1>
          <a:srgbClr val="676A5C"/>
        </a:dk1>
        <a:lt1>
          <a:srgbClr val="FFFFFF"/>
        </a:lt1>
        <a:dk2>
          <a:srgbClr val="686B5D"/>
        </a:dk2>
        <a:lt2>
          <a:srgbClr val="FFFFCC"/>
        </a:lt2>
        <a:accent1>
          <a:srgbClr val="CC6600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E2B8AA"/>
        </a:accent5>
        <a:accent6>
          <a:srgbClr val="738F98"/>
        </a:accent6>
        <a:hlink>
          <a:srgbClr val="DDBF4F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5">
        <a:dk1>
          <a:srgbClr val="AC835E"/>
        </a:dk1>
        <a:lt1>
          <a:srgbClr val="FFFFFF"/>
        </a:lt1>
        <a:dk2>
          <a:srgbClr val="AE8764"/>
        </a:dk2>
        <a:lt2>
          <a:srgbClr val="FFFFCC"/>
        </a:lt2>
        <a:accent1>
          <a:srgbClr val="CC6600"/>
        </a:accent1>
        <a:accent2>
          <a:srgbClr val="FF5050"/>
        </a:accent2>
        <a:accent3>
          <a:srgbClr val="D3C3B8"/>
        </a:accent3>
        <a:accent4>
          <a:srgbClr val="DADADA"/>
        </a:accent4>
        <a:accent5>
          <a:srgbClr val="E2B8AA"/>
        </a:accent5>
        <a:accent6>
          <a:srgbClr val="E74848"/>
        </a:accent6>
        <a:hlink>
          <a:srgbClr val="FFCC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6">
        <a:dk1>
          <a:srgbClr val="526133"/>
        </a:dk1>
        <a:lt1>
          <a:srgbClr val="FFFFFF"/>
        </a:lt1>
        <a:dk2>
          <a:srgbClr val="4E5D31"/>
        </a:dk2>
        <a:lt2>
          <a:srgbClr val="FFFFCC"/>
        </a:lt2>
        <a:accent1>
          <a:srgbClr val="99CC00"/>
        </a:accent1>
        <a:accent2>
          <a:srgbClr val="7A9505"/>
        </a:accent2>
        <a:accent3>
          <a:srgbClr val="B2B6AD"/>
        </a:accent3>
        <a:accent4>
          <a:srgbClr val="DADADA"/>
        </a:accent4>
        <a:accent5>
          <a:srgbClr val="CAE2AA"/>
        </a:accent5>
        <a:accent6>
          <a:srgbClr val="6E8704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7">
        <a:dk1>
          <a:srgbClr val="000000"/>
        </a:dk1>
        <a:lt1>
          <a:srgbClr val="DDDCC5"/>
        </a:lt1>
        <a:dk2>
          <a:srgbClr val="95934B"/>
        </a:dk2>
        <a:lt2>
          <a:srgbClr val="DBDAC3"/>
        </a:lt2>
        <a:accent1>
          <a:srgbClr val="EAEBE1"/>
        </a:accent1>
        <a:accent2>
          <a:srgbClr val="9DB0B7"/>
        </a:accent2>
        <a:accent3>
          <a:srgbClr val="EBEBDF"/>
        </a:accent3>
        <a:accent4>
          <a:srgbClr val="000000"/>
        </a:accent4>
        <a:accent5>
          <a:srgbClr val="F3F3EE"/>
        </a:accent5>
        <a:accent6>
          <a:srgbClr val="8E9FA6"/>
        </a:accent6>
        <a:hlink>
          <a:srgbClr val="0099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раница 8">
        <a:dk1>
          <a:srgbClr val="007E7B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CC66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B95C"/>
        </a:accent6>
        <a:hlink>
          <a:srgbClr val="CCFFCC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9">
        <a:dk1>
          <a:srgbClr val="000000"/>
        </a:dk1>
        <a:lt1>
          <a:srgbClr val="FFFFFF"/>
        </a:lt1>
        <a:dk2>
          <a:srgbClr val="000000"/>
        </a:dk2>
        <a:lt2>
          <a:srgbClr val="FEFEFE"/>
        </a:lt2>
        <a:accent1>
          <a:srgbClr val="E1E1FF"/>
        </a:accent1>
        <a:accent2>
          <a:srgbClr val="D9FFF8"/>
        </a:accent2>
        <a:accent3>
          <a:srgbClr val="FFFFFF"/>
        </a:accent3>
        <a:accent4>
          <a:srgbClr val="000000"/>
        </a:accent4>
        <a:accent5>
          <a:srgbClr val="EEEEFF"/>
        </a:accent5>
        <a:accent6>
          <a:srgbClr val="C4E7E1"/>
        </a:accent6>
        <a:hlink>
          <a:srgbClr val="9966FF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4_Граница">
  <a:themeElements>
    <a:clrScheme name="Граница 9">
      <a:dk1>
        <a:srgbClr val="000000"/>
      </a:dk1>
      <a:lt1>
        <a:srgbClr val="FFFFFF"/>
      </a:lt1>
      <a:dk2>
        <a:srgbClr val="000000"/>
      </a:dk2>
      <a:lt2>
        <a:srgbClr val="FEFEFE"/>
      </a:lt2>
      <a:accent1>
        <a:srgbClr val="E1E1FF"/>
      </a:accent1>
      <a:accent2>
        <a:srgbClr val="D9FFF8"/>
      </a:accent2>
      <a:accent3>
        <a:srgbClr val="FFFFFF"/>
      </a:accent3>
      <a:accent4>
        <a:srgbClr val="000000"/>
      </a:accent4>
      <a:accent5>
        <a:srgbClr val="EEEEFF"/>
      </a:accent5>
      <a:accent6>
        <a:srgbClr val="C4E7E1"/>
      </a:accent6>
      <a:hlink>
        <a:srgbClr val="9966FF"/>
      </a:hlink>
      <a:folHlink>
        <a:srgbClr val="666699"/>
      </a:folHlink>
    </a:clrScheme>
    <a:fontScheme name="Границ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раница 1">
        <a:dk1>
          <a:srgbClr val="00007A"/>
        </a:dk1>
        <a:lt1>
          <a:srgbClr val="FFFFFF"/>
        </a:lt1>
        <a:dk2>
          <a:srgbClr val="000066"/>
        </a:dk2>
        <a:lt2>
          <a:srgbClr val="CCECFF"/>
        </a:lt2>
        <a:accent1>
          <a:srgbClr val="6F64C2"/>
        </a:accent1>
        <a:accent2>
          <a:srgbClr val="0089BA"/>
        </a:accent2>
        <a:accent3>
          <a:srgbClr val="AAAAB8"/>
        </a:accent3>
        <a:accent4>
          <a:srgbClr val="DADADA"/>
        </a:accent4>
        <a:accent5>
          <a:srgbClr val="BBB8DD"/>
        </a:accent5>
        <a:accent6>
          <a:srgbClr val="007CA8"/>
        </a:accent6>
        <a:hlink>
          <a:srgbClr val="66CCFF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2">
        <a:dk1>
          <a:srgbClr val="5B5D6B"/>
        </a:dk1>
        <a:lt1>
          <a:srgbClr val="FFFFFF"/>
        </a:lt1>
        <a:dk2>
          <a:srgbClr val="5A5C6C"/>
        </a:dk2>
        <a:lt2>
          <a:srgbClr val="FFFFCC"/>
        </a:lt2>
        <a:accent1>
          <a:srgbClr val="9966FF"/>
        </a:accent1>
        <a:accent2>
          <a:srgbClr val="9383B3"/>
        </a:accent2>
        <a:accent3>
          <a:srgbClr val="B5B5BA"/>
        </a:accent3>
        <a:accent4>
          <a:srgbClr val="DADADA"/>
        </a:accent4>
        <a:accent5>
          <a:srgbClr val="CAB8FF"/>
        </a:accent5>
        <a:accent6>
          <a:srgbClr val="8576A2"/>
        </a:accent6>
        <a:hlink>
          <a:srgbClr val="A3C145"/>
        </a:hlink>
        <a:folHlink>
          <a:srgbClr val="6FA9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3">
        <a:dk1>
          <a:srgbClr val="86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6600"/>
        </a:accent1>
        <a:accent2>
          <a:srgbClr val="FF9933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4">
        <a:dk1>
          <a:srgbClr val="676A5C"/>
        </a:dk1>
        <a:lt1>
          <a:srgbClr val="FFFFFF"/>
        </a:lt1>
        <a:dk2>
          <a:srgbClr val="686B5D"/>
        </a:dk2>
        <a:lt2>
          <a:srgbClr val="FFFFCC"/>
        </a:lt2>
        <a:accent1>
          <a:srgbClr val="CC6600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E2B8AA"/>
        </a:accent5>
        <a:accent6>
          <a:srgbClr val="738F98"/>
        </a:accent6>
        <a:hlink>
          <a:srgbClr val="DDBF4F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5">
        <a:dk1>
          <a:srgbClr val="AC835E"/>
        </a:dk1>
        <a:lt1>
          <a:srgbClr val="FFFFFF"/>
        </a:lt1>
        <a:dk2>
          <a:srgbClr val="AE8764"/>
        </a:dk2>
        <a:lt2>
          <a:srgbClr val="FFFFCC"/>
        </a:lt2>
        <a:accent1>
          <a:srgbClr val="CC6600"/>
        </a:accent1>
        <a:accent2>
          <a:srgbClr val="FF5050"/>
        </a:accent2>
        <a:accent3>
          <a:srgbClr val="D3C3B8"/>
        </a:accent3>
        <a:accent4>
          <a:srgbClr val="DADADA"/>
        </a:accent4>
        <a:accent5>
          <a:srgbClr val="E2B8AA"/>
        </a:accent5>
        <a:accent6>
          <a:srgbClr val="E74848"/>
        </a:accent6>
        <a:hlink>
          <a:srgbClr val="FFCC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6">
        <a:dk1>
          <a:srgbClr val="526133"/>
        </a:dk1>
        <a:lt1>
          <a:srgbClr val="FFFFFF"/>
        </a:lt1>
        <a:dk2>
          <a:srgbClr val="4E5D31"/>
        </a:dk2>
        <a:lt2>
          <a:srgbClr val="FFFFCC"/>
        </a:lt2>
        <a:accent1>
          <a:srgbClr val="99CC00"/>
        </a:accent1>
        <a:accent2>
          <a:srgbClr val="7A9505"/>
        </a:accent2>
        <a:accent3>
          <a:srgbClr val="B2B6AD"/>
        </a:accent3>
        <a:accent4>
          <a:srgbClr val="DADADA"/>
        </a:accent4>
        <a:accent5>
          <a:srgbClr val="CAE2AA"/>
        </a:accent5>
        <a:accent6>
          <a:srgbClr val="6E8704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7">
        <a:dk1>
          <a:srgbClr val="000000"/>
        </a:dk1>
        <a:lt1>
          <a:srgbClr val="DDDCC5"/>
        </a:lt1>
        <a:dk2>
          <a:srgbClr val="95934B"/>
        </a:dk2>
        <a:lt2>
          <a:srgbClr val="DBDAC3"/>
        </a:lt2>
        <a:accent1>
          <a:srgbClr val="EAEBE1"/>
        </a:accent1>
        <a:accent2>
          <a:srgbClr val="9DB0B7"/>
        </a:accent2>
        <a:accent3>
          <a:srgbClr val="EBEBDF"/>
        </a:accent3>
        <a:accent4>
          <a:srgbClr val="000000"/>
        </a:accent4>
        <a:accent5>
          <a:srgbClr val="F3F3EE"/>
        </a:accent5>
        <a:accent6>
          <a:srgbClr val="8E9FA6"/>
        </a:accent6>
        <a:hlink>
          <a:srgbClr val="0099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раница 8">
        <a:dk1>
          <a:srgbClr val="007E7B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CC66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B95C"/>
        </a:accent6>
        <a:hlink>
          <a:srgbClr val="CCFFCC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9">
        <a:dk1>
          <a:srgbClr val="000000"/>
        </a:dk1>
        <a:lt1>
          <a:srgbClr val="FFFFFF"/>
        </a:lt1>
        <a:dk2>
          <a:srgbClr val="000000"/>
        </a:dk2>
        <a:lt2>
          <a:srgbClr val="FEFEFE"/>
        </a:lt2>
        <a:accent1>
          <a:srgbClr val="E1E1FF"/>
        </a:accent1>
        <a:accent2>
          <a:srgbClr val="D9FFF8"/>
        </a:accent2>
        <a:accent3>
          <a:srgbClr val="FFFFFF"/>
        </a:accent3>
        <a:accent4>
          <a:srgbClr val="000000"/>
        </a:accent4>
        <a:accent5>
          <a:srgbClr val="EEEEFF"/>
        </a:accent5>
        <a:accent6>
          <a:srgbClr val="C4E7E1"/>
        </a:accent6>
        <a:hlink>
          <a:srgbClr val="9966FF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7.xml><?xml version="1.0" encoding="utf-8"?>
<a:theme xmlns:a="http://schemas.openxmlformats.org/drawingml/2006/main" name="15_Граница">
  <a:themeElements>
    <a:clrScheme name="Граница 9">
      <a:dk1>
        <a:srgbClr val="000000"/>
      </a:dk1>
      <a:lt1>
        <a:srgbClr val="FFFFFF"/>
      </a:lt1>
      <a:dk2>
        <a:srgbClr val="000000"/>
      </a:dk2>
      <a:lt2>
        <a:srgbClr val="FEFEFE"/>
      </a:lt2>
      <a:accent1>
        <a:srgbClr val="E1E1FF"/>
      </a:accent1>
      <a:accent2>
        <a:srgbClr val="D9FFF8"/>
      </a:accent2>
      <a:accent3>
        <a:srgbClr val="FFFFFF"/>
      </a:accent3>
      <a:accent4>
        <a:srgbClr val="000000"/>
      </a:accent4>
      <a:accent5>
        <a:srgbClr val="EEEEFF"/>
      </a:accent5>
      <a:accent6>
        <a:srgbClr val="C4E7E1"/>
      </a:accent6>
      <a:hlink>
        <a:srgbClr val="9966FF"/>
      </a:hlink>
      <a:folHlink>
        <a:srgbClr val="666699"/>
      </a:folHlink>
    </a:clrScheme>
    <a:fontScheme name="Границ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раница 1">
        <a:dk1>
          <a:srgbClr val="00007A"/>
        </a:dk1>
        <a:lt1>
          <a:srgbClr val="FFFFFF"/>
        </a:lt1>
        <a:dk2>
          <a:srgbClr val="000066"/>
        </a:dk2>
        <a:lt2>
          <a:srgbClr val="CCECFF"/>
        </a:lt2>
        <a:accent1>
          <a:srgbClr val="6F64C2"/>
        </a:accent1>
        <a:accent2>
          <a:srgbClr val="0089BA"/>
        </a:accent2>
        <a:accent3>
          <a:srgbClr val="AAAAB8"/>
        </a:accent3>
        <a:accent4>
          <a:srgbClr val="DADADA"/>
        </a:accent4>
        <a:accent5>
          <a:srgbClr val="BBB8DD"/>
        </a:accent5>
        <a:accent6>
          <a:srgbClr val="007CA8"/>
        </a:accent6>
        <a:hlink>
          <a:srgbClr val="66CCFF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2">
        <a:dk1>
          <a:srgbClr val="5B5D6B"/>
        </a:dk1>
        <a:lt1>
          <a:srgbClr val="FFFFFF"/>
        </a:lt1>
        <a:dk2>
          <a:srgbClr val="5A5C6C"/>
        </a:dk2>
        <a:lt2>
          <a:srgbClr val="FFFFCC"/>
        </a:lt2>
        <a:accent1>
          <a:srgbClr val="9966FF"/>
        </a:accent1>
        <a:accent2>
          <a:srgbClr val="9383B3"/>
        </a:accent2>
        <a:accent3>
          <a:srgbClr val="B5B5BA"/>
        </a:accent3>
        <a:accent4>
          <a:srgbClr val="DADADA"/>
        </a:accent4>
        <a:accent5>
          <a:srgbClr val="CAB8FF"/>
        </a:accent5>
        <a:accent6>
          <a:srgbClr val="8576A2"/>
        </a:accent6>
        <a:hlink>
          <a:srgbClr val="A3C145"/>
        </a:hlink>
        <a:folHlink>
          <a:srgbClr val="6FA9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3">
        <a:dk1>
          <a:srgbClr val="86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6600"/>
        </a:accent1>
        <a:accent2>
          <a:srgbClr val="FF9933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4">
        <a:dk1>
          <a:srgbClr val="676A5C"/>
        </a:dk1>
        <a:lt1>
          <a:srgbClr val="FFFFFF"/>
        </a:lt1>
        <a:dk2>
          <a:srgbClr val="686B5D"/>
        </a:dk2>
        <a:lt2>
          <a:srgbClr val="FFFFCC"/>
        </a:lt2>
        <a:accent1>
          <a:srgbClr val="CC6600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E2B8AA"/>
        </a:accent5>
        <a:accent6>
          <a:srgbClr val="738F98"/>
        </a:accent6>
        <a:hlink>
          <a:srgbClr val="DDBF4F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5">
        <a:dk1>
          <a:srgbClr val="AC835E"/>
        </a:dk1>
        <a:lt1>
          <a:srgbClr val="FFFFFF"/>
        </a:lt1>
        <a:dk2>
          <a:srgbClr val="AE8764"/>
        </a:dk2>
        <a:lt2>
          <a:srgbClr val="FFFFCC"/>
        </a:lt2>
        <a:accent1>
          <a:srgbClr val="CC6600"/>
        </a:accent1>
        <a:accent2>
          <a:srgbClr val="FF5050"/>
        </a:accent2>
        <a:accent3>
          <a:srgbClr val="D3C3B8"/>
        </a:accent3>
        <a:accent4>
          <a:srgbClr val="DADADA"/>
        </a:accent4>
        <a:accent5>
          <a:srgbClr val="E2B8AA"/>
        </a:accent5>
        <a:accent6>
          <a:srgbClr val="E74848"/>
        </a:accent6>
        <a:hlink>
          <a:srgbClr val="FFCC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6">
        <a:dk1>
          <a:srgbClr val="526133"/>
        </a:dk1>
        <a:lt1>
          <a:srgbClr val="FFFFFF"/>
        </a:lt1>
        <a:dk2>
          <a:srgbClr val="4E5D31"/>
        </a:dk2>
        <a:lt2>
          <a:srgbClr val="FFFFCC"/>
        </a:lt2>
        <a:accent1>
          <a:srgbClr val="99CC00"/>
        </a:accent1>
        <a:accent2>
          <a:srgbClr val="7A9505"/>
        </a:accent2>
        <a:accent3>
          <a:srgbClr val="B2B6AD"/>
        </a:accent3>
        <a:accent4>
          <a:srgbClr val="DADADA"/>
        </a:accent4>
        <a:accent5>
          <a:srgbClr val="CAE2AA"/>
        </a:accent5>
        <a:accent6>
          <a:srgbClr val="6E8704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7">
        <a:dk1>
          <a:srgbClr val="000000"/>
        </a:dk1>
        <a:lt1>
          <a:srgbClr val="DDDCC5"/>
        </a:lt1>
        <a:dk2>
          <a:srgbClr val="95934B"/>
        </a:dk2>
        <a:lt2>
          <a:srgbClr val="DBDAC3"/>
        </a:lt2>
        <a:accent1>
          <a:srgbClr val="EAEBE1"/>
        </a:accent1>
        <a:accent2>
          <a:srgbClr val="9DB0B7"/>
        </a:accent2>
        <a:accent3>
          <a:srgbClr val="EBEBDF"/>
        </a:accent3>
        <a:accent4>
          <a:srgbClr val="000000"/>
        </a:accent4>
        <a:accent5>
          <a:srgbClr val="F3F3EE"/>
        </a:accent5>
        <a:accent6>
          <a:srgbClr val="8E9FA6"/>
        </a:accent6>
        <a:hlink>
          <a:srgbClr val="0099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раница 8">
        <a:dk1>
          <a:srgbClr val="007E7B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CC66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B95C"/>
        </a:accent6>
        <a:hlink>
          <a:srgbClr val="CCFFCC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9">
        <a:dk1>
          <a:srgbClr val="000000"/>
        </a:dk1>
        <a:lt1>
          <a:srgbClr val="FFFFFF"/>
        </a:lt1>
        <a:dk2>
          <a:srgbClr val="000000"/>
        </a:dk2>
        <a:lt2>
          <a:srgbClr val="FEFEFE"/>
        </a:lt2>
        <a:accent1>
          <a:srgbClr val="E1E1FF"/>
        </a:accent1>
        <a:accent2>
          <a:srgbClr val="D9FFF8"/>
        </a:accent2>
        <a:accent3>
          <a:srgbClr val="FFFFFF"/>
        </a:accent3>
        <a:accent4>
          <a:srgbClr val="000000"/>
        </a:accent4>
        <a:accent5>
          <a:srgbClr val="EEEEFF"/>
        </a:accent5>
        <a:accent6>
          <a:srgbClr val="C4E7E1"/>
        </a:accent6>
        <a:hlink>
          <a:srgbClr val="9966FF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8.xml><?xml version="1.0" encoding="utf-8"?>
<a:theme xmlns:a="http://schemas.openxmlformats.org/drawingml/2006/main" name="16_Граница">
  <a:themeElements>
    <a:clrScheme name="Граница 9">
      <a:dk1>
        <a:srgbClr val="000000"/>
      </a:dk1>
      <a:lt1>
        <a:srgbClr val="FFFFFF"/>
      </a:lt1>
      <a:dk2>
        <a:srgbClr val="000000"/>
      </a:dk2>
      <a:lt2>
        <a:srgbClr val="FEFEFE"/>
      </a:lt2>
      <a:accent1>
        <a:srgbClr val="E1E1FF"/>
      </a:accent1>
      <a:accent2>
        <a:srgbClr val="D9FFF8"/>
      </a:accent2>
      <a:accent3>
        <a:srgbClr val="FFFFFF"/>
      </a:accent3>
      <a:accent4>
        <a:srgbClr val="000000"/>
      </a:accent4>
      <a:accent5>
        <a:srgbClr val="EEEEFF"/>
      </a:accent5>
      <a:accent6>
        <a:srgbClr val="C4E7E1"/>
      </a:accent6>
      <a:hlink>
        <a:srgbClr val="9966FF"/>
      </a:hlink>
      <a:folHlink>
        <a:srgbClr val="666699"/>
      </a:folHlink>
    </a:clrScheme>
    <a:fontScheme name="Границ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раница 1">
        <a:dk1>
          <a:srgbClr val="00007A"/>
        </a:dk1>
        <a:lt1>
          <a:srgbClr val="FFFFFF"/>
        </a:lt1>
        <a:dk2>
          <a:srgbClr val="000066"/>
        </a:dk2>
        <a:lt2>
          <a:srgbClr val="CCECFF"/>
        </a:lt2>
        <a:accent1>
          <a:srgbClr val="6F64C2"/>
        </a:accent1>
        <a:accent2>
          <a:srgbClr val="0089BA"/>
        </a:accent2>
        <a:accent3>
          <a:srgbClr val="AAAAB8"/>
        </a:accent3>
        <a:accent4>
          <a:srgbClr val="DADADA"/>
        </a:accent4>
        <a:accent5>
          <a:srgbClr val="BBB8DD"/>
        </a:accent5>
        <a:accent6>
          <a:srgbClr val="007CA8"/>
        </a:accent6>
        <a:hlink>
          <a:srgbClr val="66CCFF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2">
        <a:dk1>
          <a:srgbClr val="5B5D6B"/>
        </a:dk1>
        <a:lt1>
          <a:srgbClr val="FFFFFF"/>
        </a:lt1>
        <a:dk2>
          <a:srgbClr val="5A5C6C"/>
        </a:dk2>
        <a:lt2>
          <a:srgbClr val="FFFFCC"/>
        </a:lt2>
        <a:accent1>
          <a:srgbClr val="9966FF"/>
        </a:accent1>
        <a:accent2>
          <a:srgbClr val="9383B3"/>
        </a:accent2>
        <a:accent3>
          <a:srgbClr val="B5B5BA"/>
        </a:accent3>
        <a:accent4>
          <a:srgbClr val="DADADA"/>
        </a:accent4>
        <a:accent5>
          <a:srgbClr val="CAB8FF"/>
        </a:accent5>
        <a:accent6>
          <a:srgbClr val="8576A2"/>
        </a:accent6>
        <a:hlink>
          <a:srgbClr val="A3C145"/>
        </a:hlink>
        <a:folHlink>
          <a:srgbClr val="6FA9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3">
        <a:dk1>
          <a:srgbClr val="86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6600"/>
        </a:accent1>
        <a:accent2>
          <a:srgbClr val="FF9933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4">
        <a:dk1>
          <a:srgbClr val="676A5C"/>
        </a:dk1>
        <a:lt1>
          <a:srgbClr val="FFFFFF"/>
        </a:lt1>
        <a:dk2>
          <a:srgbClr val="686B5D"/>
        </a:dk2>
        <a:lt2>
          <a:srgbClr val="FFFFCC"/>
        </a:lt2>
        <a:accent1>
          <a:srgbClr val="CC6600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E2B8AA"/>
        </a:accent5>
        <a:accent6>
          <a:srgbClr val="738F98"/>
        </a:accent6>
        <a:hlink>
          <a:srgbClr val="DDBF4F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5">
        <a:dk1>
          <a:srgbClr val="AC835E"/>
        </a:dk1>
        <a:lt1>
          <a:srgbClr val="FFFFFF"/>
        </a:lt1>
        <a:dk2>
          <a:srgbClr val="AE8764"/>
        </a:dk2>
        <a:lt2>
          <a:srgbClr val="FFFFCC"/>
        </a:lt2>
        <a:accent1>
          <a:srgbClr val="CC6600"/>
        </a:accent1>
        <a:accent2>
          <a:srgbClr val="FF5050"/>
        </a:accent2>
        <a:accent3>
          <a:srgbClr val="D3C3B8"/>
        </a:accent3>
        <a:accent4>
          <a:srgbClr val="DADADA"/>
        </a:accent4>
        <a:accent5>
          <a:srgbClr val="E2B8AA"/>
        </a:accent5>
        <a:accent6>
          <a:srgbClr val="E74848"/>
        </a:accent6>
        <a:hlink>
          <a:srgbClr val="FFCC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6">
        <a:dk1>
          <a:srgbClr val="526133"/>
        </a:dk1>
        <a:lt1>
          <a:srgbClr val="FFFFFF"/>
        </a:lt1>
        <a:dk2>
          <a:srgbClr val="4E5D31"/>
        </a:dk2>
        <a:lt2>
          <a:srgbClr val="FFFFCC"/>
        </a:lt2>
        <a:accent1>
          <a:srgbClr val="99CC00"/>
        </a:accent1>
        <a:accent2>
          <a:srgbClr val="7A9505"/>
        </a:accent2>
        <a:accent3>
          <a:srgbClr val="B2B6AD"/>
        </a:accent3>
        <a:accent4>
          <a:srgbClr val="DADADA"/>
        </a:accent4>
        <a:accent5>
          <a:srgbClr val="CAE2AA"/>
        </a:accent5>
        <a:accent6>
          <a:srgbClr val="6E8704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7">
        <a:dk1>
          <a:srgbClr val="000000"/>
        </a:dk1>
        <a:lt1>
          <a:srgbClr val="DDDCC5"/>
        </a:lt1>
        <a:dk2>
          <a:srgbClr val="95934B"/>
        </a:dk2>
        <a:lt2>
          <a:srgbClr val="DBDAC3"/>
        </a:lt2>
        <a:accent1>
          <a:srgbClr val="EAEBE1"/>
        </a:accent1>
        <a:accent2>
          <a:srgbClr val="9DB0B7"/>
        </a:accent2>
        <a:accent3>
          <a:srgbClr val="EBEBDF"/>
        </a:accent3>
        <a:accent4>
          <a:srgbClr val="000000"/>
        </a:accent4>
        <a:accent5>
          <a:srgbClr val="F3F3EE"/>
        </a:accent5>
        <a:accent6>
          <a:srgbClr val="8E9FA6"/>
        </a:accent6>
        <a:hlink>
          <a:srgbClr val="0099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раница 8">
        <a:dk1>
          <a:srgbClr val="007E7B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CC66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B95C"/>
        </a:accent6>
        <a:hlink>
          <a:srgbClr val="CCFFCC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9">
        <a:dk1>
          <a:srgbClr val="000000"/>
        </a:dk1>
        <a:lt1>
          <a:srgbClr val="FFFFFF"/>
        </a:lt1>
        <a:dk2>
          <a:srgbClr val="000000"/>
        </a:dk2>
        <a:lt2>
          <a:srgbClr val="FEFEFE"/>
        </a:lt2>
        <a:accent1>
          <a:srgbClr val="E1E1FF"/>
        </a:accent1>
        <a:accent2>
          <a:srgbClr val="D9FFF8"/>
        </a:accent2>
        <a:accent3>
          <a:srgbClr val="FFFFFF"/>
        </a:accent3>
        <a:accent4>
          <a:srgbClr val="000000"/>
        </a:accent4>
        <a:accent5>
          <a:srgbClr val="EEEEFF"/>
        </a:accent5>
        <a:accent6>
          <a:srgbClr val="C4E7E1"/>
        </a:accent6>
        <a:hlink>
          <a:srgbClr val="9966FF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9.xml><?xml version="1.0" encoding="utf-8"?>
<a:theme xmlns:a="http://schemas.openxmlformats.org/drawingml/2006/main" name="17_Граница">
  <a:themeElements>
    <a:clrScheme name="Граница 9">
      <a:dk1>
        <a:srgbClr val="000000"/>
      </a:dk1>
      <a:lt1>
        <a:srgbClr val="FFFFFF"/>
      </a:lt1>
      <a:dk2>
        <a:srgbClr val="000000"/>
      </a:dk2>
      <a:lt2>
        <a:srgbClr val="FEFEFE"/>
      </a:lt2>
      <a:accent1>
        <a:srgbClr val="E1E1FF"/>
      </a:accent1>
      <a:accent2>
        <a:srgbClr val="D9FFF8"/>
      </a:accent2>
      <a:accent3>
        <a:srgbClr val="FFFFFF"/>
      </a:accent3>
      <a:accent4>
        <a:srgbClr val="000000"/>
      </a:accent4>
      <a:accent5>
        <a:srgbClr val="EEEEFF"/>
      </a:accent5>
      <a:accent6>
        <a:srgbClr val="C4E7E1"/>
      </a:accent6>
      <a:hlink>
        <a:srgbClr val="9966FF"/>
      </a:hlink>
      <a:folHlink>
        <a:srgbClr val="666699"/>
      </a:folHlink>
    </a:clrScheme>
    <a:fontScheme name="Границ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раница 1">
        <a:dk1>
          <a:srgbClr val="00007A"/>
        </a:dk1>
        <a:lt1>
          <a:srgbClr val="FFFFFF"/>
        </a:lt1>
        <a:dk2>
          <a:srgbClr val="000066"/>
        </a:dk2>
        <a:lt2>
          <a:srgbClr val="CCECFF"/>
        </a:lt2>
        <a:accent1>
          <a:srgbClr val="6F64C2"/>
        </a:accent1>
        <a:accent2>
          <a:srgbClr val="0089BA"/>
        </a:accent2>
        <a:accent3>
          <a:srgbClr val="AAAAB8"/>
        </a:accent3>
        <a:accent4>
          <a:srgbClr val="DADADA"/>
        </a:accent4>
        <a:accent5>
          <a:srgbClr val="BBB8DD"/>
        </a:accent5>
        <a:accent6>
          <a:srgbClr val="007CA8"/>
        </a:accent6>
        <a:hlink>
          <a:srgbClr val="66CCFF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2">
        <a:dk1>
          <a:srgbClr val="5B5D6B"/>
        </a:dk1>
        <a:lt1>
          <a:srgbClr val="FFFFFF"/>
        </a:lt1>
        <a:dk2>
          <a:srgbClr val="5A5C6C"/>
        </a:dk2>
        <a:lt2>
          <a:srgbClr val="FFFFCC"/>
        </a:lt2>
        <a:accent1>
          <a:srgbClr val="9966FF"/>
        </a:accent1>
        <a:accent2>
          <a:srgbClr val="9383B3"/>
        </a:accent2>
        <a:accent3>
          <a:srgbClr val="B5B5BA"/>
        </a:accent3>
        <a:accent4>
          <a:srgbClr val="DADADA"/>
        </a:accent4>
        <a:accent5>
          <a:srgbClr val="CAB8FF"/>
        </a:accent5>
        <a:accent6>
          <a:srgbClr val="8576A2"/>
        </a:accent6>
        <a:hlink>
          <a:srgbClr val="A3C145"/>
        </a:hlink>
        <a:folHlink>
          <a:srgbClr val="6FA9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3">
        <a:dk1>
          <a:srgbClr val="86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6600"/>
        </a:accent1>
        <a:accent2>
          <a:srgbClr val="FF9933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4">
        <a:dk1>
          <a:srgbClr val="676A5C"/>
        </a:dk1>
        <a:lt1>
          <a:srgbClr val="FFFFFF"/>
        </a:lt1>
        <a:dk2>
          <a:srgbClr val="686B5D"/>
        </a:dk2>
        <a:lt2>
          <a:srgbClr val="FFFFCC"/>
        </a:lt2>
        <a:accent1>
          <a:srgbClr val="CC6600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E2B8AA"/>
        </a:accent5>
        <a:accent6>
          <a:srgbClr val="738F98"/>
        </a:accent6>
        <a:hlink>
          <a:srgbClr val="DDBF4F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5">
        <a:dk1>
          <a:srgbClr val="AC835E"/>
        </a:dk1>
        <a:lt1>
          <a:srgbClr val="FFFFFF"/>
        </a:lt1>
        <a:dk2>
          <a:srgbClr val="AE8764"/>
        </a:dk2>
        <a:lt2>
          <a:srgbClr val="FFFFCC"/>
        </a:lt2>
        <a:accent1>
          <a:srgbClr val="CC6600"/>
        </a:accent1>
        <a:accent2>
          <a:srgbClr val="FF5050"/>
        </a:accent2>
        <a:accent3>
          <a:srgbClr val="D3C3B8"/>
        </a:accent3>
        <a:accent4>
          <a:srgbClr val="DADADA"/>
        </a:accent4>
        <a:accent5>
          <a:srgbClr val="E2B8AA"/>
        </a:accent5>
        <a:accent6>
          <a:srgbClr val="E74848"/>
        </a:accent6>
        <a:hlink>
          <a:srgbClr val="FFCC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6">
        <a:dk1>
          <a:srgbClr val="526133"/>
        </a:dk1>
        <a:lt1>
          <a:srgbClr val="FFFFFF"/>
        </a:lt1>
        <a:dk2>
          <a:srgbClr val="4E5D31"/>
        </a:dk2>
        <a:lt2>
          <a:srgbClr val="FFFFCC"/>
        </a:lt2>
        <a:accent1>
          <a:srgbClr val="99CC00"/>
        </a:accent1>
        <a:accent2>
          <a:srgbClr val="7A9505"/>
        </a:accent2>
        <a:accent3>
          <a:srgbClr val="B2B6AD"/>
        </a:accent3>
        <a:accent4>
          <a:srgbClr val="DADADA"/>
        </a:accent4>
        <a:accent5>
          <a:srgbClr val="CAE2AA"/>
        </a:accent5>
        <a:accent6>
          <a:srgbClr val="6E8704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7">
        <a:dk1>
          <a:srgbClr val="000000"/>
        </a:dk1>
        <a:lt1>
          <a:srgbClr val="DDDCC5"/>
        </a:lt1>
        <a:dk2>
          <a:srgbClr val="95934B"/>
        </a:dk2>
        <a:lt2>
          <a:srgbClr val="DBDAC3"/>
        </a:lt2>
        <a:accent1>
          <a:srgbClr val="EAEBE1"/>
        </a:accent1>
        <a:accent2>
          <a:srgbClr val="9DB0B7"/>
        </a:accent2>
        <a:accent3>
          <a:srgbClr val="EBEBDF"/>
        </a:accent3>
        <a:accent4>
          <a:srgbClr val="000000"/>
        </a:accent4>
        <a:accent5>
          <a:srgbClr val="F3F3EE"/>
        </a:accent5>
        <a:accent6>
          <a:srgbClr val="8E9FA6"/>
        </a:accent6>
        <a:hlink>
          <a:srgbClr val="0099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раница 8">
        <a:dk1>
          <a:srgbClr val="007E7B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CC66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B95C"/>
        </a:accent6>
        <a:hlink>
          <a:srgbClr val="CCFFCC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9">
        <a:dk1>
          <a:srgbClr val="000000"/>
        </a:dk1>
        <a:lt1>
          <a:srgbClr val="FFFFFF"/>
        </a:lt1>
        <a:dk2>
          <a:srgbClr val="000000"/>
        </a:dk2>
        <a:lt2>
          <a:srgbClr val="FEFEFE"/>
        </a:lt2>
        <a:accent1>
          <a:srgbClr val="E1E1FF"/>
        </a:accent1>
        <a:accent2>
          <a:srgbClr val="D9FFF8"/>
        </a:accent2>
        <a:accent3>
          <a:srgbClr val="FFFFFF"/>
        </a:accent3>
        <a:accent4>
          <a:srgbClr val="000000"/>
        </a:accent4>
        <a:accent5>
          <a:srgbClr val="EEEEFF"/>
        </a:accent5>
        <a:accent6>
          <a:srgbClr val="C4E7E1"/>
        </a:accent6>
        <a:hlink>
          <a:srgbClr val="9966FF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Граница">
  <a:themeElements>
    <a:clrScheme name="Граница 9">
      <a:dk1>
        <a:srgbClr val="000000"/>
      </a:dk1>
      <a:lt1>
        <a:srgbClr val="FFFFFF"/>
      </a:lt1>
      <a:dk2>
        <a:srgbClr val="000000"/>
      </a:dk2>
      <a:lt2>
        <a:srgbClr val="FEFEFE"/>
      </a:lt2>
      <a:accent1>
        <a:srgbClr val="E1E1FF"/>
      </a:accent1>
      <a:accent2>
        <a:srgbClr val="D9FFF8"/>
      </a:accent2>
      <a:accent3>
        <a:srgbClr val="FFFFFF"/>
      </a:accent3>
      <a:accent4>
        <a:srgbClr val="000000"/>
      </a:accent4>
      <a:accent5>
        <a:srgbClr val="EEEEFF"/>
      </a:accent5>
      <a:accent6>
        <a:srgbClr val="C4E7E1"/>
      </a:accent6>
      <a:hlink>
        <a:srgbClr val="9966FF"/>
      </a:hlink>
      <a:folHlink>
        <a:srgbClr val="666699"/>
      </a:folHlink>
    </a:clrScheme>
    <a:fontScheme name="Границ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раница 1">
        <a:dk1>
          <a:srgbClr val="00007A"/>
        </a:dk1>
        <a:lt1>
          <a:srgbClr val="FFFFFF"/>
        </a:lt1>
        <a:dk2>
          <a:srgbClr val="000066"/>
        </a:dk2>
        <a:lt2>
          <a:srgbClr val="CCECFF"/>
        </a:lt2>
        <a:accent1>
          <a:srgbClr val="6F64C2"/>
        </a:accent1>
        <a:accent2>
          <a:srgbClr val="0089BA"/>
        </a:accent2>
        <a:accent3>
          <a:srgbClr val="AAAAB8"/>
        </a:accent3>
        <a:accent4>
          <a:srgbClr val="DADADA"/>
        </a:accent4>
        <a:accent5>
          <a:srgbClr val="BBB8DD"/>
        </a:accent5>
        <a:accent6>
          <a:srgbClr val="007CA8"/>
        </a:accent6>
        <a:hlink>
          <a:srgbClr val="66CCFF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2">
        <a:dk1>
          <a:srgbClr val="5B5D6B"/>
        </a:dk1>
        <a:lt1>
          <a:srgbClr val="FFFFFF"/>
        </a:lt1>
        <a:dk2>
          <a:srgbClr val="5A5C6C"/>
        </a:dk2>
        <a:lt2>
          <a:srgbClr val="FFFFCC"/>
        </a:lt2>
        <a:accent1>
          <a:srgbClr val="9966FF"/>
        </a:accent1>
        <a:accent2>
          <a:srgbClr val="9383B3"/>
        </a:accent2>
        <a:accent3>
          <a:srgbClr val="B5B5BA"/>
        </a:accent3>
        <a:accent4>
          <a:srgbClr val="DADADA"/>
        </a:accent4>
        <a:accent5>
          <a:srgbClr val="CAB8FF"/>
        </a:accent5>
        <a:accent6>
          <a:srgbClr val="8576A2"/>
        </a:accent6>
        <a:hlink>
          <a:srgbClr val="A3C145"/>
        </a:hlink>
        <a:folHlink>
          <a:srgbClr val="6FA9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3">
        <a:dk1>
          <a:srgbClr val="86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6600"/>
        </a:accent1>
        <a:accent2>
          <a:srgbClr val="FF9933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4">
        <a:dk1>
          <a:srgbClr val="676A5C"/>
        </a:dk1>
        <a:lt1>
          <a:srgbClr val="FFFFFF"/>
        </a:lt1>
        <a:dk2>
          <a:srgbClr val="686B5D"/>
        </a:dk2>
        <a:lt2>
          <a:srgbClr val="FFFFCC"/>
        </a:lt2>
        <a:accent1>
          <a:srgbClr val="CC6600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E2B8AA"/>
        </a:accent5>
        <a:accent6>
          <a:srgbClr val="738F98"/>
        </a:accent6>
        <a:hlink>
          <a:srgbClr val="DDBF4F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5">
        <a:dk1>
          <a:srgbClr val="AC835E"/>
        </a:dk1>
        <a:lt1>
          <a:srgbClr val="FFFFFF"/>
        </a:lt1>
        <a:dk2>
          <a:srgbClr val="AE8764"/>
        </a:dk2>
        <a:lt2>
          <a:srgbClr val="FFFFCC"/>
        </a:lt2>
        <a:accent1>
          <a:srgbClr val="CC6600"/>
        </a:accent1>
        <a:accent2>
          <a:srgbClr val="FF5050"/>
        </a:accent2>
        <a:accent3>
          <a:srgbClr val="D3C3B8"/>
        </a:accent3>
        <a:accent4>
          <a:srgbClr val="DADADA"/>
        </a:accent4>
        <a:accent5>
          <a:srgbClr val="E2B8AA"/>
        </a:accent5>
        <a:accent6>
          <a:srgbClr val="E74848"/>
        </a:accent6>
        <a:hlink>
          <a:srgbClr val="FFCC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6">
        <a:dk1>
          <a:srgbClr val="526133"/>
        </a:dk1>
        <a:lt1>
          <a:srgbClr val="FFFFFF"/>
        </a:lt1>
        <a:dk2>
          <a:srgbClr val="4E5D31"/>
        </a:dk2>
        <a:lt2>
          <a:srgbClr val="FFFFCC"/>
        </a:lt2>
        <a:accent1>
          <a:srgbClr val="99CC00"/>
        </a:accent1>
        <a:accent2>
          <a:srgbClr val="7A9505"/>
        </a:accent2>
        <a:accent3>
          <a:srgbClr val="B2B6AD"/>
        </a:accent3>
        <a:accent4>
          <a:srgbClr val="DADADA"/>
        </a:accent4>
        <a:accent5>
          <a:srgbClr val="CAE2AA"/>
        </a:accent5>
        <a:accent6>
          <a:srgbClr val="6E8704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7">
        <a:dk1>
          <a:srgbClr val="000000"/>
        </a:dk1>
        <a:lt1>
          <a:srgbClr val="DDDCC5"/>
        </a:lt1>
        <a:dk2>
          <a:srgbClr val="95934B"/>
        </a:dk2>
        <a:lt2>
          <a:srgbClr val="DBDAC3"/>
        </a:lt2>
        <a:accent1>
          <a:srgbClr val="EAEBE1"/>
        </a:accent1>
        <a:accent2>
          <a:srgbClr val="9DB0B7"/>
        </a:accent2>
        <a:accent3>
          <a:srgbClr val="EBEBDF"/>
        </a:accent3>
        <a:accent4>
          <a:srgbClr val="000000"/>
        </a:accent4>
        <a:accent5>
          <a:srgbClr val="F3F3EE"/>
        </a:accent5>
        <a:accent6>
          <a:srgbClr val="8E9FA6"/>
        </a:accent6>
        <a:hlink>
          <a:srgbClr val="0099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раница 8">
        <a:dk1>
          <a:srgbClr val="007E7B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CC66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B95C"/>
        </a:accent6>
        <a:hlink>
          <a:srgbClr val="CCFFCC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9">
        <a:dk1>
          <a:srgbClr val="000000"/>
        </a:dk1>
        <a:lt1>
          <a:srgbClr val="FFFFFF"/>
        </a:lt1>
        <a:dk2>
          <a:srgbClr val="000000"/>
        </a:dk2>
        <a:lt2>
          <a:srgbClr val="FEFEFE"/>
        </a:lt2>
        <a:accent1>
          <a:srgbClr val="E1E1FF"/>
        </a:accent1>
        <a:accent2>
          <a:srgbClr val="D9FFF8"/>
        </a:accent2>
        <a:accent3>
          <a:srgbClr val="FFFFFF"/>
        </a:accent3>
        <a:accent4>
          <a:srgbClr val="000000"/>
        </a:accent4>
        <a:accent5>
          <a:srgbClr val="EEEEFF"/>
        </a:accent5>
        <a:accent6>
          <a:srgbClr val="C4E7E1"/>
        </a:accent6>
        <a:hlink>
          <a:srgbClr val="9966FF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0.xml><?xml version="1.0" encoding="utf-8"?>
<a:theme xmlns:a="http://schemas.openxmlformats.org/drawingml/2006/main" name="18_Граница">
  <a:themeElements>
    <a:clrScheme name="Граница 9">
      <a:dk1>
        <a:srgbClr val="000000"/>
      </a:dk1>
      <a:lt1>
        <a:srgbClr val="FFFFFF"/>
      </a:lt1>
      <a:dk2>
        <a:srgbClr val="000000"/>
      </a:dk2>
      <a:lt2>
        <a:srgbClr val="FEFEFE"/>
      </a:lt2>
      <a:accent1>
        <a:srgbClr val="E1E1FF"/>
      </a:accent1>
      <a:accent2>
        <a:srgbClr val="D9FFF8"/>
      </a:accent2>
      <a:accent3>
        <a:srgbClr val="FFFFFF"/>
      </a:accent3>
      <a:accent4>
        <a:srgbClr val="000000"/>
      </a:accent4>
      <a:accent5>
        <a:srgbClr val="EEEEFF"/>
      </a:accent5>
      <a:accent6>
        <a:srgbClr val="C4E7E1"/>
      </a:accent6>
      <a:hlink>
        <a:srgbClr val="9966FF"/>
      </a:hlink>
      <a:folHlink>
        <a:srgbClr val="666699"/>
      </a:folHlink>
    </a:clrScheme>
    <a:fontScheme name="Границ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раница 1">
        <a:dk1>
          <a:srgbClr val="00007A"/>
        </a:dk1>
        <a:lt1>
          <a:srgbClr val="FFFFFF"/>
        </a:lt1>
        <a:dk2>
          <a:srgbClr val="000066"/>
        </a:dk2>
        <a:lt2>
          <a:srgbClr val="CCECFF"/>
        </a:lt2>
        <a:accent1>
          <a:srgbClr val="6F64C2"/>
        </a:accent1>
        <a:accent2>
          <a:srgbClr val="0089BA"/>
        </a:accent2>
        <a:accent3>
          <a:srgbClr val="AAAAB8"/>
        </a:accent3>
        <a:accent4>
          <a:srgbClr val="DADADA"/>
        </a:accent4>
        <a:accent5>
          <a:srgbClr val="BBB8DD"/>
        </a:accent5>
        <a:accent6>
          <a:srgbClr val="007CA8"/>
        </a:accent6>
        <a:hlink>
          <a:srgbClr val="66CCFF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2">
        <a:dk1>
          <a:srgbClr val="5B5D6B"/>
        </a:dk1>
        <a:lt1>
          <a:srgbClr val="FFFFFF"/>
        </a:lt1>
        <a:dk2>
          <a:srgbClr val="5A5C6C"/>
        </a:dk2>
        <a:lt2>
          <a:srgbClr val="FFFFCC"/>
        </a:lt2>
        <a:accent1>
          <a:srgbClr val="9966FF"/>
        </a:accent1>
        <a:accent2>
          <a:srgbClr val="9383B3"/>
        </a:accent2>
        <a:accent3>
          <a:srgbClr val="B5B5BA"/>
        </a:accent3>
        <a:accent4>
          <a:srgbClr val="DADADA"/>
        </a:accent4>
        <a:accent5>
          <a:srgbClr val="CAB8FF"/>
        </a:accent5>
        <a:accent6>
          <a:srgbClr val="8576A2"/>
        </a:accent6>
        <a:hlink>
          <a:srgbClr val="A3C145"/>
        </a:hlink>
        <a:folHlink>
          <a:srgbClr val="6FA9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3">
        <a:dk1>
          <a:srgbClr val="86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6600"/>
        </a:accent1>
        <a:accent2>
          <a:srgbClr val="FF9933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4">
        <a:dk1>
          <a:srgbClr val="676A5C"/>
        </a:dk1>
        <a:lt1>
          <a:srgbClr val="FFFFFF"/>
        </a:lt1>
        <a:dk2>
          <a:srgbClr val="686B5D"/>
        </a:dk2>
        <a:lt2>
          <a:srgbClr val="FFFFCC"/>
        </a:lt2>
        <a:accent1>
          <a:srgbClr val="CC6600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E2B8AA"/>
        </a:accent5>
        <a:accent6>
          <a:srgbClr val="738F98"/>
        </a:accent6>
        <a:hlink>
          <a:srgbClr val="DDBF4F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5">
        <a:dk1>
          <a:srgbClr val="AC835E"/>
        </a:dk1>
        <a:lt1>
          <a:srgbClr val="FFFFFF"/>
        </a:lt1>
        <a:dk2>
          <a:srgbClr val="AE8764"/>
        </a:dk2>
        <a:lt2>
          <a:srgbClr val="FFFFCC"/>
        </a:lt2>
        <a:accent1>
          <a:srgbClr val="CC6600"/>
        </a:accent1>
        <a:accent2>
          <a:srgbClr val="FF5050"/>
        </a:accent2>
        <a:accent3>
          <a:srgbClr val="D3C3B8"/>
        </a:accent3>
        <a:accent4>
          <a:srgbClr val="DADADA"/>
        </a:accent4>
        <a:accent5>
          <a:srgbClr val="E2B8AA"/>
        </a:accent5>
        <a:accent6>
          <a:srgbClr val="E74848"/>
        </a:accent6>
        <a:hlink>
          <a:srgbClr val="FFCC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6">
        <a:dk1>
          <a:srgbClr val="526133"/>
        </a:dk1>
        <a:lt1>
          <a:srgbClr val="FFFFFF"/>
        </a:lt1>
        <a:dk2>
          <a:srgbClr val="4E5D31"/>
        </a:dk2>
        <a:lt2>
          <a:srgbClr val="FFFFCC"/>
        </a:lt2>
        <a:accent1>
          <a:srgbClr val="99CC00"/>
        </a:accent1>
        <a:accent2>
          <a:srgbClr val="7A9505"/>
        </a:accent2>
        <a:accent3>
          <a:srgbClr val="B2B6AD"/>
        </a:accent3>
        <a:accent4>
          <a:srgbClr val="DADADA"/>
        </a:accent4>
        <a:accent5>
          <a:srgbClr val="CAE2AA"/>
        </a:accent5>
        <a:accent6>
          <a:srgbClr val="6E8704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7">
        <a:dk1>
          <a:srgbClr val="000000"/>
        </a:dk1>
        <a:lt1>
          <a:srgbClr val="DDDCC5"/>
        </a:lt1>
        <a:dk2>
          <a:srgbClr val="95934B"/>
        </a:dk2>
        <a:lt2>
          <a:srgbClr val="DBDAC3"/>
        </a:lt2>
        <a:accent1>
          <a:srgbClr val="EAEBE1"/>
        </a:accent1>
        <a:accent2>
          <a:srgbClr val="9DB0B7"/>
        </a:accent2>
        <a:accent3>
          <a:srgbClr val="EBEBDF"/>
        </a:accent3>
        <a:accent4>
          <a:srgbClr val="000000"/>
        </a:accent4>
        <a:accent5>
          <a:srgbClr val="F3F3EE"/>
        </a:accent5>
        <a:accent6>
          <a:srgbClr val="8E9FA6"/>
        </a:accent6>
        <a:hlink>
          <a:srgbClr val="0099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раница 8">
        <a:dk1>
          <a:srgbClr val="007E7B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CC66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B95C"/>
        </a:accent6>
        <a:hlink>
          <a:srgbClr val="CCFFCC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9">
        <a:dk1>
          <a:srgbClr val="000000"/>
        </a:dk1>
        <a:lt1>
          <a:srgbClr val="FFFFFF"/>
        </a:lt1>
        <a:dk2>
          <a:srgbClr val="000000"/>
        </a:dk2>
        <a:lt2>
          <a:srgbClr val="FEFEFE"/>
        </a:lt2>
        <a:accent1>
          <a:srgbClr val="E1E1FF"/>
        </a:accent1>
        <a:accent2>
          <a:srgbClr val="D9FFF8"/>
        </a:accent2>
        <a:accent3>
          <a:srgbClr val="FFFFFF"/>
        </a:accent3>
        <a:accent4>
          <a:srgbClr val="000000"/>
        </a:accent4>
        <a:accent5>
          <a:srgbClr val="EEEEFF"/>
        </a:accent5>
        <a:accent6>
          <a:srgbClr val="C4E7E1"/>
        </a:accent6>
        <a:hlink>
          <a:srgbClr val="9966FF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Граница">
  <a:themeElements>
    <a:clrScheme name="Граница 9">
      <a:dk1>
        <a:srgbClr val="000000"/>
      </a:dk1>
      <a:lt1>
        <a:srgbClr val="FFFFFF"/>
      </a:lt1>
      <a:dk2>
        <a:srgbClr val="000000"/>
      </a:dk2>
      <a:lt2>
        <a:srgbClr val="FEFEFE"/>
      </a:lt2>
      <a:accent1>
        <a:srgbClr val="E1E1FF"/>
      </a:accent1>
      <a:accent2>
        <a:srgbClr val="D9FFF8"/>
      </a:accent2>
      <a:accent3>
        <a:srgbClr val="FFFFFF"/>
      </a:accent3>
      <a:accent4>
        <a:srgbClr val="000000"/>
      </a:accent4>
      <a:accent5>
        <a:srgbClr val="EEEEFF"/>
      </a:accent5>
      <a:accent6>
        <a:srgbClr val="C4E7E1"/>
      </a:accent6>
      <a:hlink>
        <a:srgbClr val="9966FF"/>
      </a:hlink>
      <a:folHlink>
        <a:srgbClr val="666699"/>
      </a:folHlink>
    </a:clrScheme>
    <a:fontScheme name="Границ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раница 1">
        <a:dk1>
          <a:srgbClr val="00007A"/>
        </a:dk1>
        <a:lt1>
          <a:srgbClr val="FFFFFF"/>
        </a:lt1>
        <a:dk2>
          <a:srgbClr val="000066"/>
        </a:dk2>
        <a:lt2>
          <a:srgbClr val="CCECFF"/>
        </a:lt2>
        <a:accent1>
          <a:srgbClr val="6F64C2"/>
        </a:accent1>
        <a:accent2>
          <a:srgbClr val="0089BA"/>
        </a:accent2>
        <a:accent3>
          <a:srgbClr val="AAAAB8"/>
        </a:accent3>
        <a:accent4>
          <a:srgbClr val="DADADA"/>
        </a:accent4>
        <a:accent5>
          <a:srgbClr val="BBB8DD"/>
        </a:accent5>
        <a:accent6>
          <a:srgbClr val="007CA8"/>
        </a:accent6>
        <a:hlink>
          <a:srgbClr val="66CCFF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2">
        <a:dk1>
          <a:srgbClr val="5B5D6B"/>
        </a:dk1>
        <a:lt1>
          <a:srgbClr val="FFFFFF"/>
        </a:lt1>
        <a:dk2>
          <a:srgbClr val="5A5C6C"/>
        </a:dk2>
        <a:lt2>
          <a:srgbClr val="FFFFCC"/>
        </a:lt2>
        <a:accent1>
          <a:srgbClr val="9966FF"/>
        </a:accent1>
        <a:accent2>
          <a:srgbClr val="9383B3"/>
        </a:accent2>
        <a:accent3>
          <a:srgbClr val="B5B5BA"/>
        </a:accent3>
        <a:accent4>
          <a:srgbClr val="DADADA"/>
        </a:accent4>
        <a:accent5>
          <a:srgbClr val="CAB8FF"/>
        </a:accent5>
        <a:accent6>
          <a:srgbClr val="8576A2"/>
        </a:accent6>
        <a:hlink>
          <a:srgbClr val="A3C145"/>
        </a:hlink>
        <a:folHlink>
          <a:srgbClr val="6FA9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3">
        <a:dk1>
          <a:srgbClr val="86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6600"/>
        </a:accent1>
        <a:accent2>
          <a:srgbClr val="FF9933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4">
        <a:dk1>
          <a:srgbClr val="676A5C"/>
        </a:dk1>
        <a:lt1>
          <a:srgbClr val="FFFFFF"/>
        </a:lt1>
        <a:dk2>
          <a:srgbClr val="686B5D"/>
        </a:dk2>
        <a:lt2>
          <a:srgbClr val="FFFFCC"/>
        </a:lt2>
        <a:accent1>
          <a:srgbClr val="CC6600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E2B8AA"/>
        </a:accent5>
        <a:accent6>
          <a:srgbClr val="738F98"/>
        </a:accent6>
        <a:hlink>
          <a:srgbClr val="DDBF4F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5">
        <a:dk1>
          <a:srgbClr val="AC835E"/>
        </a:dk1>
        <a:lt1>
          <a:srgbClr val="FFFFFF"/>
        </a:lt1>
        <a:dk2>
          <a:srgbClr val="AE8764"/>
        </a:dk2>
        <a:lt2>
          <a:srgbClr val="FFFFCC"/>
        </a:lt2>
        <a:accent1>
          <a:srgbClr val="CC6600"/>
        </a:accent1>
        <a:accent2>
          <a:srgbClr val="FF5050"/>
        </a:accent2>
        <a:accent3>
          <a:srgbClr val="D3C3B8"/>
        </a:accent3>
        <a:accent4>
          <a:srgbClr val="DADADA"/>
        </a:accent4>
        <a:accent5>
          <a:srgbClr val="E2B8AA"/>
        </a:accent5>
        <a:accent6>
          <a:srgbClr val="E74848"/>
        </a:accent6>
        <a:hlink>
          <a:srgbClr val="FFCC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6">
        <a:dk1>
          <a:srgbClr val="526133"/>
        </a:dk1>
        <a:lt1>
          <a:srgbClr val="FFFFFF"/>
        </a:lt1>
        <a:dk2>
          <a:srgbClr val="4E5D31"/>
        </a:dk2>
        <a:lt2>
          <a:srgbClr val="FFFFCC"/>
        </a:lt2>
        <a:accent1>
          <a:srgbClr val="99CC00"/>
        </a:accent1>
        <a:accent2>
          <a:srgbClr val="7A9505"/>
        </a:accent2>
        <a:accent3>
          <a:srgbClr val="B2B6AD"/>
        </a:accent3>
        <a:accent4>
          <a:srgbClr val="DADADA"/>
        </a:accent4>
        <a:accent5>
          <a:srgbClr val="CAE2AA"/>
        </a:accent5>
        <a:accent6>
          <a:srgbClr val="6E8704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7">
        <a:dk1>
          <a:srgbClr val="000000"/>
        </a:dk1>
        <a:lt1>
          <a:srgbClr val="DDDCC5"/>
        </a:lt1>
        <a:dk2>
          <a:srgbClr val="95934B"/>
        </a:dk2>
        <a:lt2>
          <a:srgbClr val="DBDAC3"/>
        </a:lt2>
        <a:accent1>
          <a:srgbClr val="EAEBE1"/>
        </a:accent1>
        <a:accent2>
          <a:srgbClr val="9DB0B7"/>
        </a:accent2>
        <a:accent3>
          <a:srgbClr val="EBEBDF"/>
        </a:accent3>
        <a:accent4>
          <a:srgbClr val="000000"/>
        </a:accent4>
        <a:accent5>
          <a:srgbClr val="F3F3EE"/>
        </a:accent5>
        <a:accent6>
          <a:srgbClr val="8E9FA6"/>
        </a:accent6>
        <a:hlink>
          <a:srgbClr val="0099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раница 8">
        <a:dk1>
          <a:srgbClr val="007E7B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CC66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B95C"/>
        </a:accent6>
        <a:hlink>
          <a:srgbClr val="CCFFCC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9">
        <a:dk1>
          <a:srgbClr val="000000"/>
        </a:dk1>
        <a:lt1>
          <a:srgbClr val="FFFFFF"/>
        </a:lt1>
        <a:dk2>
          <a:srgbClr val="000000"/>
        </a:dk2>
        <a:lt2>
          <a:srgbClr val="FEFEFE"/>
        </a:lt2>
        <a:accent1>
          <a:srgbClr val="E1E1FF"/>
        </a:accent1>
        <a:accent2>
          <a:srgbClr val="D9FFF8"/>
        </a:accent2>
        <a:accent3>
          <a:srgbClr val="FFFFFF"/>
        </a:accent3>
        <a:accent4>
          <a:srgbClr val="000000"/>
        </a:accent4>
        <a:accent5>
          <a:srgbClr val="EEEEFF"/>
        </a:accent5>
        <a:accent6>
          <a:srgbClr val="C4E7E1"/>
        </a:accent6>
        <a:hlink>
          <a:srgbClr val="9966FF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Граница">
  <a:themeElements>
    <a:clrScheme name="Граница 9">
      <a:dk1>
        <a:srgbClr val="000000"/>
      </a:dk1>
      <a:lt1>
        <a:srgbClr val="FFFFFF"/>
      </a:lt1>
      <a:dk2>
        <a:srgbClr val="000000"/>
      </a:dk2>
      <a:lt2>
        <a:srgbClr val="FEFEFE"/>
      </a:lt2>
      <a:accent1>
        <a:srgbClr val="E1E1FF"/>
      </a:accent1>
      <a:accent2>
        <a:srgbClr val="D9FFF8"/>
      </a:accent2>
      <a:accent3>
        <a:srgbClr val="FFFFFF"/>
      </a:accent3>
      <a:accent4>
        <a:srgbClr val="000000"/>
      </a:accent4>
      <a:accent5>
        <a:srgbClr val="EEEEFF"/>
      </a:accent5>
      <a:accent6>
        <a:srgbClr val="C4E7E1"/>
      </a:accent6>
      <a:hlink>
        <a:srgbClr val="9966FF"/>
      </a:hlink>
      <a:folHlink>
        <a:srgbClr val="666699"/>
      </a:folHlink>
    </a:clrScheme>
    <a:fontScheme name="Границ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раница 1">
        <a:dk1>
          <a:srgbClr val="00007A"/>
        </a:dk1>
        <a:lt1>
          <a:srgbClr val="FFFFFF"/>
        </a:lt1>
        <a:dk2>
          <a:srgbClr val="000066"/>
        </a:dk2>
        <a:lt2>
          <a:srgbClr val="CCECFF"/>
        </a:lt2>
        <a:accent1>
          <a:srgbClr val="6F64C2"/>
        </a:accent1>
        <a:accent2>
          <a:srgbClr val="0089BA"/>
        </a:accent2>
        <a:accent3>
          <a:srgbClr val="AAAAB8"/>
        </a:accent3>
        <a:accent4>
          <a:srgbClr val="DADADA"/>
        </a:accent4>
        <a:accent5>
          <a:srgbClr val="BBB8DD"/>
        </a:accent5>
        <a:accent6>
          <a:srgbClr val="007CA8"/>
        </a:accent6>
        <a:hlink>
          <a:srgbClr val="66CCFF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2">
        <a:dk1>
          <a:srgbClr val="5B5D6B"/>
        </a:dk1>
        <a:lt1>
          <a:srgbClr val="FFFFFF"/>
        </a:lt1>
        <a:dk2>
          <a:srgbClr val="5A5C6C"/>
        </a:dk2>
        <a:lt2>
          <a:srgbClr val="FFFFCC"/>
        </a:lt2>
        <a:accent1>
          <a:srgbClr val="9966FF"/>
        </a:accent1>
        <a:accent2>
          <a:srgbClr val="9383B3"/>
        </a:accent2>
        <a:accent3>
          <a:srgbClr val="B5B5BA"/>
        </a:accent3>
        <a:accent4>
          <a:srgbClr val="DADADA"/>
        </a:accent4>
        <a:accent5>
          <a:srgbClr val="CAB8FF"/>
        </a:accent5>
        <a:accent6>
          <a:srgbClr val="8576A2"/>
        </a:accent6>
        <a:hlink>
          <a:srgbClr val="A3C145"/>
        </a:hlink>
        <a:folHlink>
          <a:srgbClr val="6FA9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3">
        <a:dk1>
          <a:srgbClr val="86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6600"/>
        </a:accent1>
        <a:accent2>
          <a:srgbClr val="FF9933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4">
        <a:dk1>
          <a:srgbClr val="676A5C"/>
        </a:dk1>
        <a:lt1>
          <a:srgbClr val="FFFFFF"/>
        </a:lt1>
        <a:dk2>
          <a:srgbClr val="686B5D"/>
        </a:dk2>
        <a:lt2>
          <a:srgbClr val="FFFFCC"/>
        </a:lt2>
        <a:accent1>
          <a:srgbClr val="CC6600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E2B8AA"/>
        </a:accent5>
        <a:accent6>
          <a:srgbClr val="738F98"/>
        </a:accent6>
        <a:hlink>
          <a:srgbClr val="DDBF4F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5">
        <a:dk1>
          <a:srgbClr val="AC835E"/>
        </a:dk1>
        <a:lt1>
          <a:srgbClr val="FFFFFF"/>
        </a:lt1>
        <a:dk2>
          <a:srgbClr val="AE8764"/>
        </a:dk2>
        <a:lt2>
          <a:srgbClr val="FFFFCC"/>
        </a:lt2>
        <a:accent1>
          <a:srgbClr val="CC6600"/>
        </a:accent1>
        <a:accent2>
          <a:srgbClr val="FF5050"/>
        </a:accent2>
        <a:accent3>
          <a:srgbClr val="D3C3B8"/>
        </a:accent3>
        <a:accent4>
          <a:srgbClr val="DADADA"/>
        </a:accent4>
        <a:accent5>
          <a:srgbClr val="E2B8AA"/>
        </a:accent5>
        <a:accent6>
          <a:srgbClr val="E74848"/>
        </a:accent6>
        <a:hlink>
          <a:srgbClr val="FFCC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6">
        <a:dk1>
          <a:srgbClr val="526133"/>
        </a:dk1>
        <a:lt1>
          <a:srgbClr val="FFFFFF"/>
        </a:lt1>
        <a:dk2>
          <a:srgbClr val="4E5D31"/>
        </a:dk2>
        <a:lt2>
          <a:srgbClr val="FFFFCC"/>
        </a:lt2>
        <a:accent1>
          <a:srgbClr val="99CC00"/>
        </a:accent1>
        <a:accent2>
          <a:srgbClr val="7A9505"/>
        </a:accent2>
        <a:accent3>
          <a:srgbClr val="B2B6AD"/>
        </a:accent3>
        <a:accent4>
          <a:srgbClr val="DADADA"/>
        </a:accent4>
        <a:accent5>
          <a:srgbClr val="CAE2AA"/>
        </a:accent5>
        <a:accent6>
          <a:srgbClr val="6E8704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7">
        <a:dk1>
          <a:srgbClr val="000000"/>
        </a:dk1>
        <a:lt1>
          <a:srgbClr val="DDDCC5"/>
        </a:lt1>
        <a:dk2>
          <a:srgbClr val="95934B"/>
        </a:dk2>
        <a:lt2>
          <a:srgbClr val="DBDAC3"/>
        </a:lt2>
        <a:accent1>
          <a:srgbClr val="EAEBE1"/>
        </a:accent1>
        <a:accent2>
          <a:srgbClr val="9DB0B7"/>
        </a:accent2>
        <a:accent3>
          <a:srgbClr val="EBEBDF"/>
        </a:accent3>
        <a:accent4>
          <a:srgbClr val="000000"/>
        </a:accent4>
        <a:accent5>
          <a:srgbClr val="F3F3EE"/>
        </a:accent5>
        <a:accent6>
          <a:srgbClr val="8E9FA6"/>
        </a:accent6>
        <a:hlink>
          <a:srgbClr val="0099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раница 8">
        <a:dk1>
          <a:srgbClr val="007E7B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CC66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B95C"/>
        </a:accent6>
        <a:hlink>
          <a:srgbClr val="CCFFCC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9">
        <a:dk1>
          <a:srgbClr val="000000"/>
        </a:dk1>
        <a:lt1>
          <a:srgbClr val="FFFFFF"/>
        </a:lt1>
        <a:dk2>
          <a:srgbClr val="000000"/>
        </a:dk2>
        <a:lt2>
          <a:srgbClr val="FEFEFE"/>
        </a:lt2>
        <a:accent1>
          <a:srgbClr val="E1E1FF"/>
        </a:accent1>
        <a:accent2>
          <a:srgbClr val="D9FFF8"/>
        </a:accent2>
        <a:accent3>
          <a:srgbClr val="FFFFFF"/>
        </a:accent3>
        <a:accent4>
          <a:srgbClr val="000000"/>
        </a:accent4>
        <a:accent5>
          <a:srgbClr val="EEEEFF"/>
        </a:accent5>
        <a:accent6>
          <a:srgbClr val="C4E7E1"/>
        </a:accent6>
        <a:hlink>
          <a:srgbClr val="9966FF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Граница">
  <a:themeElements>
    <a:clrScheme name="Граница 9">
      <a:dk1>
        <a:srgbClr val="000000"/>
      </a:dk1>
      <a:lt1>
        <a:srgbClr val="FFFFFF"/>
      </a:lt1>
      <a:dk2>
        <a:srgbClr val="000000"/>
      </a:dk2>
      <a:lt2>
        <a:srgbClr val="FEFEFE"/>
      </a:lt2>
      <a:accent1>
        <a:srgbClr val="E1E1FF"/>
      </a:accent1>
      <a:accent2>
        <a:srgbClr val="D9FFF8"/>
      </a:accent2>
      <a:accent3>
        <a:srgbClr val="FFFFFF"/>
      </a:accent3>
      <a:accent4>
        <a:srgbClr val="000000"/>
      </a:accent4>
      <a:accent5>
        <a:srgbClr val="EEEEFF"/>
      </a:accent5>
      <a:accent6>
        <a:srgbClr val="C4E7E1"/>
      </a:accent6>
      <a:hlink>
        <a:srgbClr val="9966FF"/>
      </a:hlink>
      <a:folHlink>
        <a:srgbClr val="666699"/>
      </a:folHlink>
    </a:clrScheme>
    <a:fontScheme name="Границ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раница 1">
        <a:dk1>
          <a:srgbClr val="00007A"/>
        </a:dk1>
        <a:lt1>
          <a:srgbClr val="FFFFFF"/>
        </a:lt1>
        <a:dk2>
          <a:srgbClr val="000066"/>
        </a:dk2>
        <a:lt2>
          <a:srgbClr val="CCECFF"/>
        </a:lt2>
        <a:accent1>
          <a:srgbClr val="6F64C2"/>
        </a:accent1>
        <a:accent2>
          <a:srgbClr val="0089BA"/>
        </a:accent2>
        <a:accent3>
          <a:srgbClr val="AAAAB8"/>
        </a:accent3>
        <a:accent4>
          <a:srgbClr val="DADADA"/>
        </a:accent4>
        <a:accent5>
          <a:srgbClr val="BBB8DD"/>
        </a:accent5>
        <a:accent6>
          <a:srgbClr val="007CA8"/>
        </a:accent6>
        <a:hlink>
          <a:srgbClr val="66CCFF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2">
        <a:dk1>
          <a:srgbClr val="5B5D6B"/>
        </a:dk1>
        <a:lt1>
          <a:srgbClr val="FFFFFF"/>
        </a:lt1>
        <a:dk2>
          <a:srgbClr val="5A5C6C"/>
        </a:dk2>
        <a:lt2>
          <a:srgbClr val="FFFFCC"/>
        </a:lt2>
        <a:accent1>
          <a:srgbClr val="9966FF"/>
        </a:accent1>
        <a:accent2>
          <a:srgbClr val="9383B3"/>
        </a:accent2>
        <a:accent3>
          <a:srgbClr val="B5B5BA"/>
        </a:accent3>
        <a:accent4>
          <a:srgbClr val="DADADA"/>
        </a:accent4>
        <a:accent5>
          <a:srgbClr val="CAB8FF"/>
        </a:accent5>
        <a:accent6>
          <a:srgbClr val="8576A2"/>
        </a:accent6>
        <a:hlink>
          <a:srgbClr val="A3C145"/>
        </a:hlink>
        <a:folHlink>
          <a:srgbClr val="6FA9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3">
        <a:dk1>
          <a:srgbClr val="86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6600"/>
        </a:accent1>
        <a:accent2>
          <a:srgbClr val="FF9933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4">
        <a:dk1>
          <a:srgbClr val="676A5C"/>
        </a:dk1>
        <a:lt1>
          <a:srgbClr val="FFFFFF"/>
        </a:lt1>
        <a:dk2>
          <a:srgbClr val="686B5D"/>
        </a:dk2>
        <a:lt2>
          <a:srgbClr val="FFFFCC"/>
        </a:lt2>
        <a:accent1>
          <a:srgbClr val="CC6600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E2B8AA"/>
        </a:accent5>
        <a:accent6>
          <a:srgbClr val="738F98"/>
        </a:accent6>
        <a:hlink>
          <a:srgbClr val="DDBF4F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5">
        <a:dk1>
          <a:srgbClr val="AC835E"/>
        </a:dk1>
        <a:lt1>
          <a:srgbClr val="FFFFFF"/>
        </a:lt1>
        <a:dk2>
          <a:srgbClr val="AE8764"/>
        </a:dk2>
        <a:lt2>
          <a:srgbClr val="FFFFCC"/>
        </a:lt2>
        <a:accent1>
          <a:srgbClr val="CC6600"/>
        </a:accent1>
        <a:accent2>
          <a:srgbClr val="FF5050"/>
        </a:accent2>
        <a:accent3>
          <a:srgbClr val="D3C3B8"/>
        </a:accent3>
        <a:accent4>
          <a:srgbClr val="DADADA"/>
        </a:accent4>
        <a:accent5>
          <a:srgbClr val="E2B8AA"/>
        </a:accent5>
        <a:accent6>
          <a:srgbClr val="E74848"/>
        </a:accent6>
        <a:hlink>
          <a:srgbClr val="FFCC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6">
        <a:dk1>
          <a:srgbClr val="526133"/>
        </a:dk1>
        <a:lt1>
          <a:srgbClr val="FFFFFF"/>
        </a:lt1>
        <a:dk2>
          <a:srgbClr val="4E5D31"/>
        </a:dk2>
        <a:lt2>
          <a:srgbClr val="FFFFCC"/>
        </a:lt2>
        <a:accent1>
          <a:srgbClr val="99CC00"/>
        </a:accent1>
        <a:accent2>
          <a:srgbClr val="7A9505"/>
        </a:accent2>
        <a:accent3>
          <a:srgbClr val="B2B6AD"/>
        </a:accent3>
        <a:accent4>
          <a:srgbClr val="DADADA"/>
        </a:accent4>
        <a:accent5>
          <a:srgbClr val="CAE2AA"/>
        </a:accent5>
        <a:accent6>
          <a:srgbClr val="6E8704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7">
        <a:dk1>
          <a:srgbClr val="000000"/>
        </a:dk1>
        <a:lt1>
          <a:srgbClr val="DDDCC5"/>
        </a:lt1>
        <a:dk2>
          <a:srgbClr val="95934B"/>
        </a:dk2>
        <a:lt2>
          <a:srgbClr val="DBDAC3"/>
        </a:lt2>
        <a:accent1>
          <a:srgbClr val="EAEBE1"/>
        </a:accent1>
        <a:accent2>
          <a:srgbClr val="9DB0B7"/>
        </a:accent2>
        <a:accent3>
          <a:srgbClr val="EBEBDF"/>
        </a:accent3>
        <a:accent4>
          <a:srgbClr val="000000"/>
        </a:accent4>
        <a:accent5>
          <a:srgbClr val="F3F3EE"/>
        </a:accent5>
        <a:accent6>
          <a:srgbClr val="8E9FA6"/>
        </a:accent6>
        <a:hlink>
          <a:srgbClr val="0099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раница 8">
        <a:dk1>
          <a:srgbClr val="007E7B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CC66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B95C"/>
        </a:accent6>
        <a:hlink>
          <a:srgbClr val="CCFFCC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9">
        <a:dk1>
          <a:srgbClr val="000000"/>
        </a:dk1>
        <a:lt1>
          <a:srgbClr val="FFFFFF"/>
        </a:lt1>
        <a:dk2>
          <a:srgbClr val="000000"/>
        </a:dk2>
        <a:lt2>
          <a:srgbClr val="FEFEFE"/>
        </a:lt2>
        <a:accent1>
          <a:srgbClr val="E1E1FF"/>
        </a:accent1>
        <a:accent2>
          <a:srgbClr val="D9FFF8"/>
        </a:accent2>
        <a:accent3>
          <a:srgbClr val="FFFFFF"/>
        </a:accent3>
        <a:accent4>
          <a:srgbClr val="000000"/>
        </a:accent4>
        <a:accent5>
          <a:srgbClr val="EEEEFF"/>
        </a:accent5>
        <a:accent6>
          <a:srgbClr val="C4E7E1"/>
        </a:accent6>
        <a:hlink>
          <a:srgbClr val="9966FF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Граница">
  <a:themeElements>
    <a:clrScheme name="Граница 9">
      <a:dk1>
        <a:srgbClr val="000000"/>
      </a:dk1>
      <a:lt1>
        <a:srgbClr val="FFFFFF"/>
      </a:lt1>
      <a:dk2>
        <a:srgbClr val="000000"/>
      </a:dk2>
      <a:lt2>
        <a:srgbClr val="FEFEFE"/>
      </a:lt2>
      <a:accent1>
        <a:srgbClr val="E1E1FF"/>
      </a:accent1>
      <a:accent2>
        <a:srgbClr val="D9FFF8"/>
      </a:accent2>
      <a:accent3>
        <a:srgbClr val="FFFFFF"/>
      </a:accent3>
      <a:accent4>
        <a:srgbClr val="000000"/>
      </a:accent4>
      <a:accent5>
        <a:srgbClr val="EEEEFF"/>
      </a:accent5>
      <a:accent6>
        <a:srgbClr val="C4E7E1"/>
      </a:accent6>
      <a:hlink>
        <a:srgbClr val="9966FF"/>
      </a:hlink>
      <a:folHlink>
        <a:srgbClr val="666699"/>
      </a:folHlink>
    </a:clrScheme>
    <a:fontScheme name="Границ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раница 1">
        <a:dk1>
          <a:srgbClr val="00007A"/>
        </a:dk1>
        <a:lt1>
          <a:srgbClr val="FFFFFF"/>
        </a:lt1>
        <a:dk2>
          <a:srgbClr val="000066"/>
        </a:dk2>
        <a:lt2>
          <a:srgbClr val="CCECFF"/>
        </a:lt2>
        <a:accent1>
          <a:srgbClr val="6F64C2"/>
        </a:accent1>
        <a:accent2>
          <a:srgbClr val="0089BA"/>
        </a:accent2>
        <a:accent3>
          <a:srgbClr val="AAAAB8"/>
        </a:accent3>
        <a:accent4>
          <a:srgbClr val="DADADA"/>
        </a:accent4>
        <a:accent5>
          <a:srgbClr val="BBB8DD"/>
        </a:accent5>
        <a:accent6>
          <a:srgbClr val="007CA8"/>
        </a:accent6>
        <a:hlink>
          <a:srgbClr val="66CCFF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2">
        <a:dk1>
          <a:srgbClr val="5B5D6B"/>
        </a:dk1>
        <a:lt1>
          <a:srgbClr val="FFFFFF"/>
        </a:lt1>
        <a:dk2>
          <a:srgbClr val="5A5C6C"/>
        </a:dk2>
        <a:lt2>
          <a:srgbClr val="FFFFCC"/>
        </a:lt2>
        <a:accent1>
          <a:srgbClr val="9966FF"/>
        </a:accent1>
        <a:accent2>
          <a:srgbClr val="9383B3"/>
        </a:accent2>
        <a:accent3>
          <a:srgbClr val="B5B5BA"/>
        </a:accent3>
        <a:accent4>
          <a:srgbClr val="DADADA"/>
        </a:accent4>
        <a:accent5>
          <a:srgbClr val="CAB8FF"/>
        </a:accent5>
        <a:accent6>
          <a:srgbClr val="8576A2"/>
        </a:accent6>
        <a:hlink>
          <a:srgbClr val="A3C145"/>
        </a:hlink>
        <a:folHlink>
          <a:srgbClr val="6FA9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3">
        <a:dk1>
          <a:srgbClr val="86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6600"/>
        </a:accent1>
        <a:accent2>
          <a:srgbClr val="FF9933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4">
        <a:dk1>
          <a:srgbClr val="676A5C"/>
        </a:dk1>
        <a:lt1>
          <a:srgbClr val="FFFFFF"/>
        </a:lt1>
        <a:dk2>
          <a:srgbClr val="686B5D"/>
        </a:dk2>
        <a:lt2>
          <a:srgbClr val="FFFFCC"/>
        </a:lt2>
        <a:accent1>
          <a:srgbClr val="CC6600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E2B8AA"/>
        </a:accent5>
        <a:accent6>
          <a:srgbClr val="738F98"/>
        </a:accent6>
        <a:hlink>
          <a:srgbClr val="DDBF4F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5">
        <a:dk1>
          <a:srgbClr val="AC835E"/>
        </a:dk1>
        <a:lt1>
          <a:srgbClr val="FFFFFF"/>
        </a:lt1>
        <a:dk2>
          <a:srgbClr val="AE8764"/>
        </a:dk2>
        <a:lt2>
          <a:srgbClr val="FFFFCC"/>
        </a:lt2>
        <a:accent1>
          <a:srgbClr val="CC6600"/>
        </a:accent1>
        <a:accent2>
          <a:srgbClr val="FF5050"/>
        </a:accent2>
        <a:accent3>
          <a:srgbClr val="D3C3B8"/>
        </a:accent3>
        <a:accent4>
          <a:srgbClr val="DADADA"/>
        </a:accent4>
        <a:accent5>
          <a:srgbClr val="E2B8AA"/>
        </a:accent5>
        <a:accent6>
          <a:srgbClr val="E74848"/>
        </a:accent6>
        <a:hlink>
          <a:srgbClr val="FFCC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6">
        <a:dk1>
          <a:srgbClr val="526133"/>
        </a:dk1>
        <a:lt1>
          <a:srgbClr val="FFFFFF"/>
        </a:lt1>
        <a:dk2>
          <a:srgbClr val="4E5D31"/>
        </a:dk2>
        <a:lt2>
          <a:srgbClr val="FFFFCC"/>
        </a:lt2>
        <a:accent1>
          <a:srgbClr val="99CC00"/>
        </a:accent1>
        <a:accent2>
          <a:srgbClr val="7A9505"/>
        </a:accent2>
        <a:accent3>
          <a:srgbClr val="B2B6AD"/>
        </a:accent3>
        <a:accent4>
          <a:srgbClr val="DADADA"/>
        </a:accent4>
        <a:accent5>
          <a:srgbClr val="CAE2AA"/>
        </a:accent5>
        <a:accent6>
          <a:srgbClr val="6E8704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7">
        <a:dk1>
          <a:srgbClr val="000000"/>
        </a:dk1>
        <a:lt1>
          <a:srgbClr val="DDDCC5"/>
        </a:lt1>
        <a:dk2>
          <a:srgbClr val="95934B"/>
        </a:dk2>
        <a:lt2>
          <a:srgbClr val="DBDAC3"/>
        </a:lt2>
        <a:accent1>
          <a:srgbClr val="EAEBE1"/>
        </a:accent1>
        <a:accent2>
          <a:srgbClr val="9DB0B7"/>
        </a:accent2>
        <a:accent3>
          <a:srgbClr val="EBEBDF"/>
        </a:accent3>
        <a:accent4>
          <a:srgbClr val="000000"/>
        </a:accent4>
        <a:accent5>
          <a:srgbClr val="F3F3EE"/>
        </a:accent5>
        <a:accent6>
          <a:srgbClr val="8E9FA6"/>
        </a:accent6>
        <a:hlink>
          <a:srgbClr val="0099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раница 8">
        <a:dk1>
          <a:srgbClr val="007E7B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CC66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B95C"/>
        </a:accent6>
        <a:hlink>
          <a:srgbClr val="CCFFCC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9">
        <a:dk1>
          <a:srgbClr val="000000"/>
        </a:dk1>
        <a:lt1>
          <a:srgbClr val="FFFFFF"/>
        </a:lt1>
        <a:dk2>
          <a:srgbClr val="000000"/>
        </a:dk2>
        <a:lt2>
          <a:srgbClr val="FEFEFE"/>
        </a:lt2>
        <a:accent1>
          <a:srgbClr val="E1E1FF"/>
        </a:accent1>
        <a:accent2>
          <a:srgbClr val="D9FFF8"/>
        </a:accent2>
        <a:accent3>
          <a:srgbClr val="FFFFFF"/>
        </a:accent3>
        <a:accent4>
          <a:srgbClr val="000000"/>
        </a:accent4>
        <a:accent5>
          <a:srgbClr val="EEEEFF"/>
        </a:accent5>
        <a:accent6>
          <a:srgbClr val="C4E7E1"/>
        </a:accent6>
        <a:hlink>
          <a:srgbClr val="9966FF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5_Граница">
  <a:themeElements>
    <a:clrScheme name="Граница 9">
      <a:dk1>
        <a:srgbClr val="000000"/>
      </a:dk1>
      <a:lt1>
        <a:srgbClr val="FFFFFF"/>
      </a:lt1>
      <a:dk2>
        <a:srgbClr val="000000"/>
      </a:dk2>
      <a:lt2>
        <a:srgbClr val="FEFEFE"/>
      </a:lt2>
      <a:accent1>
        <a:srgbClr val="E1E1FF"/>
      </a:accent1>
      <a:accent2>
        <a:srgbClr val="D9FFF8"/>
      </a:accent2>
      <a:accent3>
        <a:srgbClr val="FFFFFF"/>
      </a:accent3>
      <a:accent4>
        <a:srgbClr val="000000"/>
      </a:accent4>
      <a:accent5>
        <a:srgbClr val="EEEEFF"/>
      </a:accent5>
      <a:accent6>
        <a:srgbClr val="C4E7E1"/>
      </a:accent6>
      <a:hlink>
        <a:srgbClr val="9966FF"/>
      </a:hlink>
      <a:folHlink>
        <a:srgbClr val="666699"/>
      </a:folHlink>
    </a:clrScheme>
    <a:fontScheme name="Границ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раница 1">
        <a:dk1>
          <a:srgbClr val="00007A"/>
        </a:dk1>
        <a:lt1>
          <a:srgbClr val="FFFFFF"/>
        </a:lt1>
        <a:dk2>
          <a:srgbClr val="000066"/>
        </a:dk2>
        <a:lt2>
          <a:srgbClr val="CCECFF"/>
        </a:lt2>
        <a:accent1>
          <a:srgbClr val="6F64C2"/>
        </a:accent1>
        <a:accent2>
          <a:srgbClr val="0089BA"/>
        </a:accent2>
        <a:accent3>
          <a:srgbClr val="AAAAB8"/>
        </a:accent3>
        <a:accent4>
          <a:srgbClr val="DADADA"/>
        </a:accent4>
        <a:accent5>
          <a:srgbClr val="BBB8DD"/>
        </a:accent5>
        <a:accent6>
          <a:srgbClr val="007CA8"/>
        </a:accent6>
        <a:hlink>
          <a:srgbClr val="66CCFF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2">
        <a:dk1>
          <a:srgbClr val="5B5D6B"/>
        </a:dk1>
        <a:lt1>
          <a:srgbClr val="FFFFFF"/>
        </a:lt1>
        <a:dk2>
          <a:srgbClr val="5A5C6C"/>
        </a:dk2>
        <a:lt2>
          <a:srgbClr val="FFFFCC"/>
        </a:lt2>
        <a:accent1>
          <a:srgbClr val="9966FF"/>
        </a:accent1>
        <a:accent2>
          <a:srgbClr val="9383B3"/>
        </a:accent2>
        <a:accent3>
          <a:srgbClr val="B5B5BA"/>
        </a:accent3>
        <a:accent4>
          <a:srgbClr val="DADADA"/>
        </a:accent4>
        <a:accent5>
          <a:srgbClr val="CAB8FF"/>
        </a:accent5>
        <a:accent6>
          <a:srgbClr val="8576A2"/>
        </a:accent6>
        <a:hlink>
          <a:srgbClr val="A3C145"/>
        </a:hlink>
        <a:folHlink>
          <a:srgbClr val="6FA9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3">
        <a:dk1>
          <a:srgbClr val="86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6600"/>
        </a:accent1>
        <a:accent2>
          <a:srgbClr val="FF9933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4">
        <a:dk1>
          <a:srgbClr val="676A5C"/>
        </a:dk1>
        <a:lt1>
          <a:srgbClr val="FFFFFF"/>
        </a:lt1>
        <a:dk2>
          <a:srgbClr val="686B5D"/>
        </a:dk2>
        <a:lt2>
          <a:srgbClr val="FFFFCC"/>
        </a:lt2>
        <a:accent1>
          <a:srgbClr val="CC6600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E2B8AA"/>
        </a:accent5>
        <a:accent6>
          <a:srgbClr val="738F98"/>
        </a:accent6>
        <a:hlink>
          <a:srgbClr val="DDBF4F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5">
        <a:dk1>
          <a:srgbClr val="AC835E"/>
        </a:dk1>
        <a:lt1>
          <a:srgbClr val="FFFFFF"/>
        </a:lt1>
        <a:dk2>
          <a:srgbClr val="AE8764"/>
        </a:dk2>
        <a:lt2>
          <a:srgbClr val="FFFFCC"/>
        </a:lt2>
        <a:accent1>
          <a:srgbClr val="CC6600"/>
        </a:accent1>
        <a:accent2>
          <a:srgbClr val="FF5050"/>
        </a:accent2>
        <a:accent3>
          <a:srgbClr val="D3C3B8"/>
        </a:accent3>
        <a:accent4>
          <a:srgbClr val="DADADA"/>
        </a:accent4>
        <a:accent5>
          <a:srgbClr val="E2B8AA"/>
        </a:accent5>
        <a:accent6>
          <a:srgbClr val="E74848"/>
        </a:accent6>
        <a:hlink>
          <a:srgbClr val="FFCC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6">
        <a:dk1>
          <a:srgbClr val="526133"/>
        </a:dk1>
        <a:lt1>
          <a:srgbClr val="FFFFFF"/>
        </a:lt1>
        <a:dk2>
          <a:srgbClr val="4E5D31"/>
        </a:dk2>
        <a:lt2>
          <a:srgbClr val="FFFFCC"/>
        </a:lt2>
        <a:accent1>
          <a:srgbClr val="99CC00"/>
        </a:accent1>
        <a:accent2>
          <a:srgbClr val="7A9505"/>
        </a:accent2>
        <a:accent3>
          <a:srgbClr val="B2B6AD"/>
        </a:accent3>
        <a:accent4>
          <a:srgbClr val="DADADA"/>
        </a:accent4>
        <a:accent5>
          <a:srgbClr val="CAE2AA"/>
        </a:accent5>
        <a:accent6>
          <a:srgbClr val="6E8704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7">
        <a:dk1>
          <a:srgbClr val="000000"/>
        </a:dk1>
        <a:lt1>
          <a:srgbClr val="DDDCC5"/>
        </a:lt1>
        <a:dk2>
          <a:srgbClr val="95934B"/>
        </a:dk2>
        <a:lt2>
          <a:srgbClr val="DBDAC3"/>
        </a:lt2>
        <a:accent1>
          <a:srgbClr val="EAEBE1"/>
        </a:accent1>
        <a:accent2>
          <a:srgbClr val="9DB0B7"/>
        </a:accent2>
        <a:accent3>
          <a:srgbClr val="EBEBDF"/>
        </a:accent3>
        <a:accent4>
          <a:srgbClr val="000000"/>
        </a:accent4>
        <a:accent5>
          <a:srgbClr val="F3F3EE"/>
        </a:accent5>
        <a:accent6>
          <a:srgbClr val="8E9FA6"/>
        </a:accent6>
        <a:hlink>
          <a:srgbClr val="0099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раница 8">
        <a:dk1>
          <a:srgbClr val="007E7B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CC66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B95C"/>
        </a:accent6>
        <a:hlink>
          <a:srgbClr val="CCFFCC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9">
        <a:dk1>
          <a:srgbClr val="000000"/>
        </a:dk1>
        <a:lt1>
          <a:srgbClr val="FFFFFF"/>
        </a:lt1>
        <a:dk2>
          <a:srgbClr val="000000"/>
        </a:dk2>
        <a:lt2>
          <a:srgbClr val="FEFEFE"/>
        </a:lt2>
        <a:accent1>
          <a:srgbClr val="E1E1FF"/>
        </a:accent1>
        <a:accent2>
          <a:srgbClr val="D9FFF8"/>
        </a:accent2>
        <a:accent3>
          <a:srgbClr val="FFFFFF"/>
        </a:accent3>
        <a:accent4>
          <a:srgbClr val="000000"/>
        </a:accent4>
        <a:accent5>
          <a:srgbClr val="EEEEFF"/>
        </a:accent5>
        <a:accent6>
          <a:srgbClr val="C4E7E1"/>
        </a:accent6>
        <a:hlink>
          <a:srgbClr val="9966FF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6_Граница">
  <a:themeElements>
    <a:clrScheme name="Граница 9">
      <a:dk1>
        <a:srgbClr val="000000"/>
      </a:dk1>
      <a:lt1>
        <a:srgbClr val="FFFFFF"/>
      </a:lt1>
      <a:dk2>
        <a:srgbClr val="000000"/>
      </a:dk2>
      <a:lt2>
        <a:srgbClr val="FEFEFE"/>
      </a:lt2>
      <a:accent1>
        <a:srgbClr val="E1E1FF"/>
      </a:accent1>
      <a:accent2>
        <a:srgbClr val="D9FFF8"/>
      </a:accent2>
      <a:accent3>
        <a:srgbClr val="FFFFFF"/>
      </a:accent3>
      <a:accent4>
        <a:srgbClr val="000000"/>
      </a:accent4>
      <a:accent5>
        <a:srgbClr val="EEEEFF"/>
      </a:accent5>
      <a:accent6>
        <a:srgbClr val="C4E7E1"/>
      </a:accent6>
      <a:hlink>
        <a:srgbClr val="9966FF"/>
      </a:hlink>
      <a:folHlink>
        <a:srgbClr val="666699"/>
      </a:folHlink>
    </a:clrScheme>
    <a:fontScheme name="Границ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раница 1">
        <a:dk1>
          <a:srgbClr val="00007A"/>
        </a:dk1>
        <a:lt1>
          <a:srgbClr val="FFFFFF"/>
        </a:lt1>
        <a:dk2>
          <a:srgbClr val="000066"/>
        </a:dk2>
        <a:lt2>
          <a:srgbClr val="CCECFF"/>
        </a:lt2>
        <a:accent1>
          <a:srgbClr val="6F64C2"/>
        </a:accent1>
        <a:accent2>
          <a:srgbClr val="0089BA"/>
        </a:accent2>
        <a:accent3>
          <a:srgbClr val="AAAAB8"/>
        </a:accent3>
        <a:accent4>
          <a:srgbClr val="DADADA"/>
        </a:accent4>
        <a:accent5>
          <a:srgbClr val="BBB8DD"/>
        </a:accent5>
        <a:accent6>
          <a:srgbClr val="007CA8"/>
        </a:accent6>
        <a:hlink>
          <a:srgbClr val="66CCFF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2">
        <a:dk1>
          <a:srgbClr val="5B5D6B"/>
        </a:dk1>
        <a:lt1>
          <a:srgbClr val="FFFFFF"/>
        </a:lt1>
        <a:dk2>
          <a:srgbClr val="5A5C6C"/>
        </a:dk2>
        <a:lt2>
          <a:srgbClr val="FFFFCC"/>
        </a:lt2>
        <a:accent1>
          <a:srgbClr val="9966FF"/>
        </a:accent1>
        <a:accent2>
          <a:srgbClr val="9383B3"/>
        </a:accent2>
        <a:accent3>
          <a:srgbClr val="B5B5BA"/>
        </a:accent3>
        <a:accent4>
          <a:srgbClr val="DADADA"/>
        </a:accent4>
        <a:accent5>
          <a:srgbClr val="CAB8FF"/>
        </a:accent5>
        <a:accent6>
          <a:srgbClr val="8576A2"/>
        </a:accent6>
        <a:hlink>
          <a:srgbClr val="A3C145"/>
        </a:hlink>
        <a:folHlink>
          <a:srgbClr val="6FA9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3">
        <a:dk1>
          <a:srgbClr val="86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6600"/>
        </a:accent1>
        <a:accent2>
          <a:srgbClr val="FF9933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4">
        <a:dk1>
          <a:srgbClr val="676A5C"/>
        </a:dk1>
        <a:lt1>
          <a:srgbClr val="FFFFFF"/>
        </a:lt1>
        <a:dk2>
          <a:srgbClr val="686B5D"/>
        </a:dk2>
        <a:lt2>
          <a:srgbClr val="FFFFCC"/>
        </a:lt2>
        <a:accent1>
          <a:srgbClr val="CC6600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E2B8AA"/>
        </a:accent5>
        <a:accent6>
          <a:srgbClr val="738F98"/>
        </a:accent6>
        <a:hlink>
          <a:srgbClr val="DDBF4F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5">
        <a:dk1>
          <a:srgbClr val="AC835E"/>
        </a:dk1>
        <a:lt1>
          <a:srgbClr val="FFFFFF"/>
        </a:lt1>
        <a:dk2>
          <a:srgbClr val="AE8764"/>
        </a:dk2>
        <a:lt2>
          <a:srgbClr val="FFFFCC"/>
        </a:lt2>
        <a:accent1>
          <a:srgbClr val="CC6600"/>
        </a:accent1>
        <a:accent2>
          <a:srgbClr val="FF5050"/>
        </a:accent2>
        <a:accent3>
          <a:srgbClr val="D3C3B8"/>
        </a:accent3>
        <a:accent4>
          <a:srgbClr val="DADADA"/>
        </a:accent4>
        <a:accent5>
          <a:srgbClr val="E2B8AA"/>
        </a:accent5>
        <a:accent6>
          <a:srgbClr val="E74848"/>
        </a:accent6>
        <a:hlink>
          <a:srgbClr val="FFCC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6">
        <a:dk1>
          <a:srgbClr val="526133"/>
        </a:dk1>
        <a:lt1>
          <a:srgbClr val="FFFFFF"/>
        </a:lt1>
        <a:dk2>
          <a:srgbClr val="4E5D31"/>
        </a:dk2>
        <a:lt2>
          <a:srgbClr val="FFFFCC"/>
        </a:lt2>
        <a:accent1>
          <a:srgbClr val="99CC00"/>
        </a:accent1>
        <a:accent2>
          <a:srgbClr val="7A9505"/>
        </a:accent2>
        <a:accent3>
          <a:srgbClr val="B2B6AD"/>
        </a:accent3>
        <a:accent4>
          <a:srgbClr val="DADADA"/>
        </a:accent4>
        <a:accent5>
          <a:srgbClr val="CAE2AA"/>
        </a:accent5>
        <a:accent6>
          <a:srgbClr val="6E8704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7">
        <a:dk1>
          <a:srgbClr val="000000"/>
        </a:dk1>
        <a:lt1>
          <a:srgbClr val="DDDCC5"/>
        </a:lt1>
        <a:dk2>
          <a:srgbClr val="95934B"/>
        </a:dk2>
        <a:lt2>
          <a:srgbClr val="DBDAC3"/>
        </a:lt2>
        <a:accent1>
          <a:srgbClr val="EAEBE1"/>
        </a:accent1>
        <a:accent2>
          <a:srgbClr val="9DB0B7"/>
        </a:accent2>
        <a:accent3>
          <a:srgbClr val="EBEBDF"/>
        </a:accent3>
        <a:accent4>
          <a:srgbClr val="000000"/>
        </a:accent4>
        <a:accent5>
          <a:srgbClr val="F3F3EE"/>
        </a:accent5>
        <a:accent6>
          <a:srgbClr val="8E9FA6"/>
        </a:accent6>
        <a:hlink>
          <a:srgbClr val="0099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раница 8">
        <a:dk1>
          <a:srgbClr val="007E7B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CC66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B95C"/>
        </a:accent6>
        <a:hlink>
          <a:srgbClr val="CCFFCC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9">
        <a:dk1>
          <a:srgbClr val="000000"/>
        </a:dk1>
        <a:lt1>
          <a:srgbClr val="FFFFFF"/>
        </a:lt1>
        <a:dk2>
          <a:srgbClr val="000000"/>
        </a:dk2>
        <a:lt2>
          <a:srgbClr val="FEFEFE"/>
        </a:lt2>
        <a:accent1>
          <a:srgbClr val="E1E1FF"/>
        </a:accent1>
        <a:accent2>
          <a:srgbClr val="D9FFF8"/>
        </a:accent2>
        <a:accent3>
          <a:srgbClr val="FFFFFF"/>
        </a:accent3>
        <a:accent4>
          <a:srgbClr val="000000"/>
        </a:accent4>
        <a:accent5>
          <a:srgbClr val="EEEEFF"/>
        </a:accent5>
        <a:accent6>
          <a:srgbClr val="C4E7E1"/>
        </a:accent6>
        <a:hlink>
          <a:srgbClr val="9966FF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7_Граница">
  <a:themeElements>
    <a:clrScheme name="Граница 9">
      <a:dk1>
        <a:srgbClr val="000000"/>
      </a:dk1>
      <a:lt1>
        <a:srgbClr val="FFFFFF"/>
      </a:lt1>
      <a:dk2>
        <a:srgbClr val="000000"/>
      </a:dk2>
      <a:lt2>
        <a:srgbClr val="FEFEFE"/>
      </a:lt2>
      <a:accent1>
        <a:srgbClr val="E1E1FF"/>
      </a:accent1>
      <a:accent2>
        <a:srgbClr val="D9FFF8"/>
      </a:accent2>
      <a:accent3>
        <a:srgbClr val="FFFFFF"/>
      </a:accent3>
      <a:accent4>
        <a:srgbClr val="000000"/>
      </a:accent4>
      <a:accent5>
        <a:srgbClr val="EEEEFF"/>
      </a:accent5>
      <a:accent6>
        <a:srgbClr val="C4E7E1"/>
      </a:accent6>
      <a:hlink>
        <a:srgbClr val="9966FF"/>
      </a:hlink>
      <a:folHlink>
        <a:srgbClr val="666699"/>
      </a:folHlink>
    </a:clrScheme>
    <a:fontScheme name="Границ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Граница 1">
        <a:dk1>
          <a:srgbClr val="00007A"/>
        </a:dk1>
        <a:lt1>
          <a:srgbClr val="FFFFFF"/>
        </a:lt1>
        <a:dk2>
          <a:srgbClr val="000066"/>
        </a:dk2>
        <a:lt2>
          <a:srgbClr val="CCECFF"/>
        </a:lt2>
        <a:accent1>
          <a:srgbClr val="6F64C2"/>
        </a:accent1>
        <a:accent2>
          <a:srgbClr val="0089BA"/>
        </a:accent2>
        <a:accent3>
          <a:srgbClr val="AAAAB8"/>
        </a:accent3>
        <a:accent4>
          <a:srgbClr val="DADADA"/>
        </a:accent4>
        <a:accent5>
          <a:srgbClr val="BBB8DD"/>
        </a:accent5>
        <a:accent6>
          <a:srgbClr val="007CA8"/>
        </a:accent6>
        <a:hlink>
          <a:srgbClr val="66CCFF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2">
        <a:dk1>
          <a:srgbClr val="5B5D6B"/>
        </a:dk1>
        <a:lt1>
          <a:srgbClr val="FFFFFF"/>
        </a:lt1>
        <a:dk2>
          <a:srgbClr val="5A5C6C"/>
        </a:dk2>
        <a:lt2>
          <a:srgbClr val="FFFFCC"/>
        </a:lt2>
        <a:accent1>
          <a:srgbClr val="9966FF"/>
        </a:accent1>
        <a:accent2>
          <a:srgbClr val="9383B3"/>
        </a:accent2>
        <a:accent3>
          <a:srgbClr val="B5B5BA"/>
        </a:accent3>
        <a:accent4>
          <a:srgbClr val="DADADA"/>
        </a:accent4>
        <a:accent5>
          <a:srgbClr val="CAB8FF"/>
        </a:accent5>
        <a:accent6>
          <a:srgbClr val="8576A2"/>
        </a:accent6>
        <a:hlink>
          <a:srgbClr val="A3C145"/>
        </a:hlink>
        <a:folHlink>
          <a:srgbClr val="6FA9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3">
        <a:dk1>
          <a:srgbClr val="86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6600"/>
        </a:accent1>
        <a:accent2>
          <a:srgbClr val="FF9933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E78A2D"/>
        </a:accent6>
        <a:hlink>
          <a:srgbClr val="FF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4">
        <a:dk1>
          <a:srgbClr val="676A5C"/>
        </a:dk1>
        <a:lt1>
          <a:srgbClr val="FFFFFF"/>
        </a:lt1>
        <a:dk2>
          <a:srgbClr val="686B5D"/>
        </a:dk2>
        <a:lt2>
          <a:srgbClr val="FFFFCC"/>
        </a:lt2>
        <a:accent1>
          <a:srgbClr val="CC6600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E2B8AA"/>
        </a:accent5>
        <a:accent6>
          <a:srgbClr val="738F98"/>
        </a:accent6>
        <a:hlink>
          <a:srgbClr val="DDBF4F"/>
        </a:hlink>
        <a:folHlink>
          <a:srgbClr val="B7B6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5">
        <a:dk1>
          <a:srgbClr val="AC835E"/>
        </a:dk1>
        <a:lt1>
          <a:srgbClr val="FFFFFF"/>
        </a:lt1>
        <a:dk2>
          <a:srgbClr val="AE8764"/>
        </a:dk2>
        <a:lt2>
          <a:srgbClr val="FFFFCC"/>
        </a:lt2>
        <a:accent1>
          <a:srgbClr val="CC6600"/>
        </a:accent1>
        <a:accent2>
          <a:srgbClr val="FF5050"/>
        </a:accent2>
        <a:accent3>
          <a:srgbClr val="D3C3B8"/>
        </a:accent3>
        <a:accent4>
          <a:srgbClr val="DADADA"/>
        </a:accent4>
        <a:accent5>
          <a:srgbClr val="E2B8AA"/>
        </a:accent5>
        <a:accent6>
          <a:srgbClr val="E74848"/>
        </a:accent6>
        <a:hlink>
          <a:srgbClr val="FFCC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6">
        <a:dk1>
          <a:srgbClr val="526133"/>
        </a:dk1>
        <a:lt1>
          <a:srgbClr val="FFFFFF"/>
        </a:lt1>
        <a:dk2>
          <a:srgbClr val="4E5D31"/>
        </a:dk2>
        <a:lt2>
          <a:srgbClr val="FFFFCC"/>
        </a:lt2>
        <a:accent1>
          <a:srgbClr val="99CC00"/>
        </a:accent1>
        <a:accent2>
          <a:srgbClr val="7A9505"/>
        </a:accent2>
        <a:accent3>
          <a:srgbClr val="B2B6AD"/>
        </a:accent3>
        <a:accent4>
          <a:srgbClr val="DADADA"/>
        </a:accent4>
        <a:accent5>
          <a:srgbClr val="CAE2AA"/>
        </a:accent5>
        <a:accent6>
          <a:srgbClr val="6E8704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7">
        <a:dk1>
          <a:srgbClr val="000000"/>
        </a:dk1>
        <a:lt1>
          <a:srgbClr val="DDDCC5"/>
        </a:lt1>
        <a:dk2>
          <a:srgbClr val="95934B"/>
        </a:dk2>
        <a:lt2>
          <a:srgbClr val="DBDAC3"/>
        </a:lt2>
        <a:accent1>
          <a:srgbClr val="EAEBE1"/>
        </a:accent1>
        <a:accent2>
          <a:srgbClr val="9DB0B7"/>
        </a:accent2>
        <a:accent3>
          <a:srgbClr val="EBEBDF"/>
        </a:accent3>
        <a:accent4>
          <a:srgbClr val="000000"/>
        </a:accent4>
        <a:accent5>
          <a:srgbClr val="F3F3EE"/>
        </a:accent5>
        <a:accent6>
          <a:srgbClr val="8E9FA6"/>
        </a:accent6>
        <a:hlink>
          <a:srgbClr val="009900"/>
        </a:hlink>
        <a:folHlink>
          <a:srgbClr val="808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Граница 8">
        <a:dk1>
          <a:srgbClr val="007E7B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CC66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B95C"/>
        </a:accent6>
        <a:hlink>
          <a:srgbClr val="CCFFCC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Граница 9">
        <a:dk1>
          <a:srgbClr val="000000"/>
        </a:dk1>
        <a:lt1>
          <a:srgbClr val="FFFFFF"/>
        </a:lt1>
        <a:dk2>
          <a:srgbClr val="000000"/>
        </a:dk2>
        <a:lt2>
          <a:srgbClr val="FEFEFE"/>
        </a:lt2>
        <a:accent1>
          <a:srgbClr val="E1E1FF"/>
        </a:accent1>
        <a:accent2>
          <a:srgbClr val="D9FFF8"/>
        </a:accent2>
        <a:accent3>
          <a:srgbClr val="FFFFFF"/>
        </a:accent3>
        <a:accent4>
          <a:srgbClr val="000000"/>
        </a:accent4>
        <a:accent5>
          <a:srgbClr val="EEEEFF"/>
        </a:accent5>
        <a:accent6>
          <a:srgbClr val="C4E7E1"/>
        </a:accent6>
        <a:hlink>
          <a:srgbClr val="9966FF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512</Words>
  <Application>Microsoft Office PowerPoint</Application>
  <PresentationFormat>Экран (4:3)</PresentationFormat>
  <Paragraphs>101</Paragraphs>
  <Slides>23</Slides>
  <Notes>5</Notes>
  <HiddenSlides>0</HiddenSlides>
  <MMClips>0</MMClips>
  <ScaleCrop>false</ScaleCrop>
  <HeadingPairs>
    <vt:vector size="6" baseType="variant">
      <vt:variant>
        <vt:lpstr>Тема</vt:lpstr>
      </vt:variant>
      <vt:variant>
        <vt:i4>20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44" baseType="lpstr">
      <vt:lpstr>Тема Office</vt:lpstr>
      <vt:lpstr>Граница</vt:lpstr>
      <vt:lpstr>1_Граница</vt:lpstr>
      <vt:lpstr>2_Граница</vt:lpstr>
      <vt:lpstr>3_Граница</vt:lpstr>
      <vt:lpstr>4_Граница</vt:lpstr>
      <vt:lpstr>5_Граница</vt:lpstr>
      <vt:lpstr>6_Граница</vt:lpstr>
      <vt:lpstr>7_Граница</vt:lpstr>
      <vt:lpstr>8_Граница</vt:lpstr>
      <vt:lpstr>9_Граница</vt:lpstr>
      <vt:lpstr>10_Граница</vt:lpstr>
      <vt:lpstr>11_Граница</vt:lpstr>
      <vt:lpstr>12_Граница</vt:lpstr>
      <vt:lpstr>13_Граница</vt:lpstr>
      <vt:lpstr>14_Граница</vt:lpstr>
      <vt:lpstr>15_Граница</vt:lpstr>
      <vt:lpstr>16_Граница</vt:lpstr>
      <vt:lpstr>17_Граница</vt:lpstr>
      <vt:lpstr>18_Граница</vt:lpstr>
      <vt:lpstr>Формула</vt:lpstr>
      <vt:lpstr>Электрическое напряжение. Измерение напряжения. Вольтметр.</vt:lpstr>
      <vt:lpstr>1. По какой формуле вычисляют силу тока?</vt:lpstr>
      <vt:lpstr>2. Как названа единица силы тока?</vt:lpstr>
      <vt:lpstr>3. Выразите силы тока, равные                        3 мА и 0,03 кА, в Амперах?</vt:lpstr>
      <vt:lpstr>4. Какова сила тока в проводнике, если в течение 240 с через его поперечное сечение прошёл заряд 120 Кл?</vt:lpstr>
      <vt:lpstr>Презентация PowerPoint</vt:lpstr>
      <vt:lpstr>Презентация PowerPoint</vt:lpstr>
      <vt:lpstr>Презентация PowerPoint</vt:lpstr>
      <vt:lpstr>Презентация PowerPoint</vt:lpstr>
      <vt:lpstr>Проверьте друг друга</vt:lpstr>
      <vt:lpstr>Электрическое напряжение</vt:lpstr>
      <vt:lpstr>Презентация PowerPoint</vt:lpstr>
      <vt:lpstr>Единицы напряжения</vt:lpstr>
      <vt:lpstr>Примеры типичных напряжений</vt:lpstr>
      <vt:lpstr>Прибор для измерения напряжения – вольтметр.</vt:lpstr>
      <vt:lpstr>Подключение вольтметра в цепь – параллельно к участку цепи , в котором измеряется напряжение.</vt:lpstr>
      <vt:lpstr>Презентация PowerPoint</vt:lpstr>
      <vt:lpstr>Презентация PowerPoint</vt:lpstr>
      <vt:lpstr>Презентация PowerPoint</vt:lpstr>
      <vt:lpstr>Задачи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По какой формуле вычисляют силу тока?</dc:title>
  <dc:creator>uuuг</dc:creator>
  <cp:lastModifiedBy>uuuг</cp:lastModifiedBy>
  <cp:revision>4</cp:revision>
  <dcterms:created xsi:type="dcterms:W3CDTF">2017-01-30T02:08:12Z</dcterms:created>
  <dcterms:modified xsi:type="dcterms:W3CDTF">2017-12-18T02:55:05Z</dcterms:modified>
</cp:coreProperties>
</file>