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85" r:id="rId4"/>
    <p:sldId id="260" r:id="rId5"/>
    <p:sldId id="261" r:id="rId6"/>
    <p:sldId id="262" r:id="rId7"/>
    <p:sldId id="265" r:id="rId8"/>
    <p:sldId id="266" r:id="rId9"/>
    <p:sldId id="267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8" r:id="rId20"/>
    <p:sldId id="281" r:id="rId21"/>
    <p:sldId id="289" r:id="rId22"/>
    <p:sldId id="282" r:id="rId23"/>
    <p:sldId id="283" r:id="rId24"/>
    <p:sldId id="286" r:id="rId25"/>
    <p:sldId id="28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ом\Desktop\фото Анжела\ugqhuDa8g6Q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94" y="-142900"/>
            <a:ext cx="9850618" cy="73581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4857784" cy="785818"/>
          </a:xfr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 МБДОУ №135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5"/>
            <a:ext cx="80724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Солдат знал, что дома его ждут: ждёт мама, ждёт жена, ждут любимые дети. Наши сегодняшние гости – дети войны. Они ждали своих отцов с фронта. Писали им письма. А на фронте и в тылу пели одни и те же песни, которые помогали бойцам, напоминая им о доме. Помогали и их детям вспоминать отцов. Эти песни мы помним и любим до сих пор.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Попурри военных песен: (видеоряд «на привале»)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«Землянка»,«Эх, дороги». «Тёмная ночь,»«Катюша»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Ведущая: Долгих четыре года шла эта кровопролитная война. Наши войска освобождали города и сёла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785794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Расскажу, как я однажды в тыл за«языком» ходил Вот сижу я, значит, братцы, Под покровом темноты Слышу: шорох, вижу, братцы, Немец лезет…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ты?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428604"/>
            <a:ext cx="3568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Сценка «Как Тёркин брал языка»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6248" y="1643050"/>
            <a:ext cx="4286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Ну, а я, конечным делом, Притаился меж сосен, Белый снег, Ия весь в белом. Жду бандита…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он?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 а он ползет по лесу, Только вижу 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браты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Много в том фашисте весу. Как бугай он…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ты?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 а я по весу муха, Как полезешь на рожон? Ах, ты, думаю, поруха! Как с ним сладить?...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он?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Ну а он все ближе, ближе… Только вижу, 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браты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Брюхом он лежит на лыже, Снег глубокий…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ты?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357166"/>
            <a:ext cx="428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Ну, а я решил упрямо: Взять живьем 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должон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Автомат наставил прямо. Будь что будет…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он?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 а он совсем уж рядом, Норовит вильнуть в кусты. Водит, вижу волчьим взглядом. Подползает…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ты?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3071810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Тут меня и осенило! Взял я в бок одним прыжком И на фрица, на верзилу Прямо с маху сел верхом.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Хальт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– кричу, - не то стреляю! Ходу, чертова душа!» И к затылку приставляю Свой заветный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пэ-пэ-ша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Все: Ну а он?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Куда ж деваться? Подчинился мне,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подлец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повез меня он,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4500570"/>
            <a:ext cx="5357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братцы, Как хороший жеребец. Ох, уж утром было смеху! Из лесочка под      уклон Так на племенном я и въехал В свой гвардейский батальон.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Кто сказал, что надо бросить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Песни на войне?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боя сердце просит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Музыки вдвойне!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Сцена «Гармонь»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86116" y="3214686"/>
            <a:ext cx="5429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- Вот беда: во всей колонне завалящей нет гармони,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мороз - ни стать, ни сесть...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Солдат: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Гармонь-то есть.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Боец: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У кого гармонь, ребята?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Солдат: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Да она-то здесь, браток...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Боец: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Так сыграть бы на дорожку?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Солдат: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Да сыграть - оно не вред.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428868"/>
            <a:ext cx="2520000" cy="376435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572000" y="5643578"/>
            <a:ext cx="2517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Фронтовые частушки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285728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7"/>
            <a:ext cx="84296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Четыре долгих года шла война. Нет ни одной семьи, которой не коснулось бы горе. Многие солдаты не вернулись с фронта домой.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Видеоряд памятников советским солдатам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Читает Горбачева Валентина </a:t>
            </a:r>
            <a:r>
              <a:rPr lang="ru-RU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николаевна</a:t>
            </a:r>
            <a:endParaRPr lang="ru-RU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воспитатель:старшей</a:t>
            </a: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специализированной </a:t>
            </a: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группы)</a:t>
            </a:r>
          </a:p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«Здесь похоронен красноармеец»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(М. Исаковский 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Куда б ни шел, ни ехал ты,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здесь остановись,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Могиле этой дорогой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Всем сердцем поклонись. 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71546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714612" y="3714752"/>
            <a:ext cx="5715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б ни был ты –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Рыбак, шахтер, ученый иль пастух,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Навек запомни: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лежит твой самый верный друг.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для тебя, и для меня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сделал все, что мог: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Себя в бою не пожалел,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Родину сберег!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9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0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честь павших героев зажжен вечный огонь. В нашем городе вечный огонь горит в Кремле.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есня «Вечный огонь» (дети поют стоя)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3627397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429124" y="1720840"/>
            <a:ext cx="4143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</a:rPr>
              <a:t>Ведущая</a:t>
            </a:r>
            <a:r>
              <a:rPr lang="ru-RU" u="sng" dirty="0" smtClean="0"/>
              <a:t>: </a:t>
            </a:r>
            <a:r>
              <a:rPr lang="ru-RU" dirty="0" smtClean="0"/>
              <a:t>В память о погибших в годы</a:t>
            </a:r>
          </a:p>
          <a:p>
            <a:r>
              <a:rPr lang="ru-RU" dirty="0" smtClean="0"/>
              <a:t>Великой Отечественной войны объявляется минут молчания.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Минута молчания (метроном 30 секунд под картинку с могилой неизвестного солдата</a:t>
            </a:r>
            <a:r>
              <a:rPr lang="ru-RU" b="1" i="1" dirty="0" smtClean="0"/>
              <a:t>)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786190"/>
            <a:ext cx="6215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Поклонимся великим тем годам,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 славным командирам и бойцам,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маршалам страны и рядовым,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Поклонимся и мёртвым и живым!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Всем тем, которых забывать нельзя,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Поклонимся, поклонимся, друзья!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85728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Ведущая: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память о погибшем солдате и отце Алевтины Алексеевны в исполнении Алевтины Алексеевны и Марины Евгеньевны прозвучит песня «Синий платочек»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Песня «Синий платочек» в исполнении Румянцевой М. Е. (музыкального руководителя  МДОУ№135) и     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Головизиной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А. А. (бывший воспитатель  и «Дети войны»)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3116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357686" y="2285992"/>
            <a:ext cx="42148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Труден был путь к Победе,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Жесток был смертельный бой,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просчитались фашисты –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сломлен народ войной!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«Победа! Победа!» -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Проносится весть по стране!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Конец испытаньям и бедам,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Конец этой страшной войне!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9-е мая 1945 года был объявлен Днем Победы! Торжественный парад, посвящённый Дню Победы, состоялся на Красной площади в Москве.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7148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На экране видео «Парад победы 1945 года»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Девочки подготовительной группы исполняют танцевальную композицию «Барабанный марш»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428736"/>
            <a:ext cx="3764357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4339" name="Picture 3" descr="E:\9 мая 2017 года\DSC_0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428860" y="4357694"/>
            <a:ext cx="5786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Ведущая: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праздник – день Победы –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Счастливый, светлый день весны!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цветы все улицы одеты,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песни звонкие слышны!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4"/>
            <a:ext cx="807249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Песня «Наш дом – Земля»,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солисты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Братыгина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Саша и Комарова Катя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этот день весенний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ярче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солнце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светит,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день счастливый радуются дети!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Танец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моряков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(дети старших групп)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E:\9 мая 2017 года\DSC_0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8435" name="Picture 3" descr="E:\9 мая 2017 года\DSC_0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142984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8436" name="Picture 4" descr="E:\9 мая 2017 года\DSC_08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86190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4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этот день весенний ярче солнце светит,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этот день счастливый радуются дети!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Танец моряков (дети старших групп)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E:\9 мая 2017 года\DSC_0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71678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9458" name="Picture 2" descr="E:\9 мая 2017 года\DSC_08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86190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4672018" cy="335758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71810"/>
            <a:ext cx="4500594" cy="321471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3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Ведущая: </a:t>
            </a: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Ребята, мы с вами сегодня собрались, чтобы отметить великий День Победы! Сегодня к нам в этот замечательный день пришли гости, которых мы и приглашаем в наш зал.</a:t>
            </a:r>
          </a:p>
          <a:p>
            <a:r>
              <a:rPr lang="ru-RU" sz="3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Дети встают. Звучит </a:t>
            </a:r>
            <a:r>
              <a:rPr lang="ru-RU" sz="3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песня                  «День Победы»</a:t>
            </a:r>
            <a:r>
              <a:rPr lang="ru-RU" sz="3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/>
            <a:r>
              <a:rPr lang="ru-RU" sz="33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ветераны входят в     зал,</a:t>
            </a:r>
            <a:endParaRPr lang="ru-RU" sz="33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3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рассаживаются на      почетные места</a:t>
            </a:r>
            <a:r>
              <a:rPr lang="ru-RU" sz="3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3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Дети садятся.</a:t>
            </a:r>
            <a:endParaRPr lang="ru-RU" sz="3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1"/>
            <a:ext cx="3767173" cy="2520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14810" y="500042"/>
            <a:ext cx="43577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Звучат песни военных лет. На подиуме стоит экран, на котором все видят заставку «9 мая». По бокам висят флаги – российский и советский.</a:t>
            </a:r>
            <a:endParaRPr lang="ru-RU" dirty="0" smtClean="0"/>
          </a:p>
          <a:p>
            <a:pPr algn="just"/>
            <a:r>
              <a:rPr lang="ru-RU" i="1" dirty="0" smtClean="0"/>
              <a:t>На боковой стене оформлена выставка фотографий парада 1945 года.</a:t>
            </a:r>
            <a:endParaRPr lang="ru-RU" dirty="0" smtClean="0"/>
          </a:p>
          <a:p>
            <a:pPr algn="just"/>
            <a:r>
              <a:rPr lang="ru-RU" i="1" dirty="0" smtClean="0"/>
              <a:t>Под военный марш дети подготовительных и старших групп рассаживаются в зале.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857628"/>
            <a:ext cx="3767614" cy="2520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Защита Родины – главное дело каждого человека. Родину защищали наши прадедушки, и мы помним о них!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Песня «Прадедушка»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6" name="Picture 6" descr="E:\9 мая 2017 года\DSC_0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4371" y="2571744"/>
            <a:ext cx="4482073" cy="3000396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 descr="E:\9 мая 2017 года\DSC_0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786190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2857488" y="571480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sz="2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Ребята, приглашайте наших гостей на вальс Победы!</a:t>
            </a: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Вальс с ветеранами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E:\9 мая 2017 года\DSC_08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71480"/>
            <a:ext cx="2286016" cy="3414913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1" name="Picture 5" descr="E:\9 мая 2017 года\DSC_08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2222" y="500042"/>
            <a:ext cx="2104174" cy="3143272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357166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9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Лиза Замятина  читает стихотворение «О чем мечтают дети?»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чем мечтают дети?</a:t>
            </a:r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Лиза: У них мечта одна: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будет на планете мир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Добрый, как весна!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 в каждом доме,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каждой стране. Мир – это май на планете!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 – это солнце на нашей Земле!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 нужен взрослым и детям!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857760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Дети встают врассыпную</a:t>
            </a:r>
            <a:r>
              <a:rPr lang="ru-RU" b="1" i="1" dirty="0" smtClean="0">
                <a:solidFill>
                  <a:srgbClr val="C00000"/>
                </a:solidFill>
              </a:rPr>
              <a:t>, поют песню «Пусть всегда будет солнце»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7410" name="Picture 2" descr="E:\9 мая 2017 года\DSC_0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785794"/>
            <a:ext cx="2615636" cy="3907308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7411" name="Picture 3" descr="E:\9 мая 2017 года\DSC_08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286124"/>
            <a:ext cx="4071966" cy="2725862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заключение нашего концерта разрешите пожелать нашим гостям крепкого здоровья, огромного счастья, вечной молодости в душе и мирного неба над головой! С праздником вас, дорогие ветераны! С днём Победы!!!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857364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Звучит </a:t>
            </a:r>
            <a:r>
              <a:rPr lang="ru-RU" b="1" i="1" dirty="0" smtClean="0">
                <a:solidFill>
                  <a:srgbClr val="C00000"/>
                </a:solidFill>
              </a:rPr>
              <a:t>«День Победы» Все подпевают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22532" name="Picture 4" descr="E:\9 мая 2017 года\DSC_0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73573"/>
            <a:ext cx="4000528" cy="2678039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642844"/>
            <a:ext cx="3981928" cy="2663346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85728"/>
            <a:ext cx="835824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приглашает детей возложить цветы к обелиску на ул. Большой Перекрестной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E:\9 мая 2017 года\DSC_08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2115570" cy="3160296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6387" name="Picture 3" descr="E:\9 мая 2017 года\DSC_08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928934"/>
            <a:ext cx="2000264" cy="2988049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6388" name="Picture 4" descr="E:\9 мая 2017 года\DSC_08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142984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6389" name="Picture 5" descr="E:\9 мая 2017 года\DSC_08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3857628"/>
            <a:ext cx="3764444" cy="2520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Праздничное чаепитие для ветеранов</a:t>
            </a:r>
            <a:r>
              <a:rPr lang="ru-RU" b="1" i="1" dirty="0" smtClean="0"/>
              <a:t>.</a:t>
            </a:r>
            <a:endParaRPr lang="ru-RU" dirty="0"/>
          </a:p>
        </p:txBody>
      </p:sp>
      <p:pic>
        <p:nvPicPr>
          <p:cNvPr id="21506" name="Picture 2" descr="E:\9 мая 2017 года\DSC_08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857364"/>
            <a:ext cx="5549233" cy="3714776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0"/>
            <a:ext cx="54864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ветераны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E:\9 мая 2017 года\DSC_08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24897" b="24897"/>
          <a:stretch>
            <a:fillRect/>
          </a:stretch>
        </p:blipFill>
        <p:spPr bwMode="auto">
          <a:xfrm>
            <a:off x="3119427" y="642918"/>
            <a:ext cx="2901003" cy="2175752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571604" y="6072206"/>
            <a:ext cx="3000396" cy="785794"/>
          </a:xfrm>
        </p:spPr>
        <p:txBody>
          <a:bodyPr>
            <a:noAutofit/>
          </a:bodyPr>
          <a:lstStyle/>
          <a:p>
            <a:pPr algn="ctr"/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Головизина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Алевтина Алексеевна</a:t>
            </a:r>
          </a:p>
        </p:txBody>
      </p:sp>
      <p:pic>
        <p:nvPicPr>
          <p:cNvPr id="5" name="Picture 8" descr="E:\9 мая 2017 года\DSC_08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1928826" cy="2881032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6" name="Picture 9" descr="E:\9 мая 2017 года\DSC_08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85727"/>
            <a:ext cx="1901432" cy="284011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7" name="Picture 5" descr="E:\9 мая 2017 года\DSC_08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3352815"/>
            <a:ext cx="1785950" cy="2667623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8" name="Picture 6" descr="E:\9 мая 2017 года\DSC_08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4644" y="3429000"/>
            <a:ext cx="1782772" cy="2662876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14282" y="3000372"/>
            <a:ext cx="20717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Пальцева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Альбина Павловна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2786058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Косованова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Лидия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Федоровна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6000768"/>
            <a:ext cx="2571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Померанцева Ольга Николаевна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15206" y="3214686"/>
            <a:ext cx="19287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Зимина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Галина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Иванона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4672018" cy="335758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786322"/>
            <a:ext cx="4286280" cy="1500198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фоне 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песни «Священная война»</a:t>
            </a:r>
            <a:endParaRPr lang="ru-RU" sz="1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Елена Зиновьевна читает стихотворение «Ах, война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(Б. Окуджавы)</a:t>
            </a:r>
            <a:endParaRPr lang="ru-RU" sz="1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35847"/>
            <a:ext cx="84296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72 года назад закончилась война – самая страшная война в мире. А как все начиналось? Летней ночью на рассвете,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мирно спали дети,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Гитлер дал такой приказ –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послал солдат немецких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Против русских, против нас.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нас есть уникальные кадры того времени, когда люди впервые узнали о том, что началась ВО война, которой суждено было продлиться долгих четыре года….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экране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видео «Объявление войны»</a:t>
            </a: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июня 1941 года началась Великая Отечественная война. Весь народ встал на защиту своей Родины! Повсюду звучало: «Вставай, страна огромная!» С ревом рвались снаряды, строчили пулеметы, рвались в бой танки, сокрушая все вокруг. Земля горела в огне. Фашисты бомбили города, жгли села, убивали людей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00504"/>
            <a:ext cx="3766408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4672018" cy="335758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8604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 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наш город был в тылу и своим трудом приближал победу. Нижний Новгород был кузницей оружия. На наших заводах делали танки, минометы, «катюши», самолеты, подводные лодки, на наших фабриках шили шинели и ватники для фронта. И сегодня мы не можем не спеть песню о нашем любимом городе.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Песня «Нижний Новгород»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Пономарёвой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214554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14810" y="2714620"/>
            <a:ext cx="45005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Песня «Нижегородский вальс»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 А. Морозова в исполнении  отца 8 наших воспитанников  Рогачева ( Афганец)</a:t>
            </a:r>
          </a:p>
          <a:p>
            <a:endParaRPr lang="ru-RU" i="1" dirty="0" smtClean="0">
              <a:solidFill>
                <a:srgbClr val="C00000"/>
              </a:solidFill>
            </a:endParaRPr>
          </a:p>
          <a:p>
            <a:endParaRPr lang="ru-RU" i="1" dirty="0" smtClean="0">
              <a:solidFill>
                <a:srgbClr val="C00000"/>
              </a:solidFill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Ведущая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Измученный и израненный народ прилагал все усилия, чтобы приблизить день Победы. Шли бои за каждую пядь земли. Солдаты не жалели себя, потому что знали, что дома их ждут любимые и родные.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Звучит стихотворение «Жди меня»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К. Симонов)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(читает Гольдблат Е.З.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Жди меня и я вернусь,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очень жди…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Ведущая: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Всех, кого взяла война,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Каждого солдата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Проводила хоть одна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Женщина когда-то...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подарок, так белье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Собрала, быть может,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что дольше без нее,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она дороже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428736"/>
            <a:ext cx="3162942" cy="4728867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285728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Сценка под музыку «На позицию девушка провожала бойца»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714356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357554" y="3857628"/>
            <a:ext cx="5214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позиции девушка провожала бойца,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Темной ночью простились на ступеньках крыльца.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пока за туманами видеть мог паренек,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окошке на девичьем все горел огонек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t="21800"/>
          <a:stretch>
            <a:fillRect/>
          </a:stretch>
        </p:blipFill>
        <p:spPr bwMode="auto">
          <a:xfrm>
            <a:off x="5572132" y="857232"/>
            <a:ext cx="2520000" cy="294414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t="24397"/>
          <a:stretch>
            <a:fillRect/>
          </a:stretch>
        </p:blipFill>
        <p:spPr bwMode="auto">
          <a:xfrm>
            <a:off x="571472" y="3357562"/>
            <a:ext cx="2520000" cy="284820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428605"/>
            <a:ext cx="4857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500043"/>
            <a:ext cx="44291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Парня встретила славная фронтовая семья,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Всюду были товарищи, всюду были друзья,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знакомую улицу позабыть он не мог: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"Где ж ты, девушка милая, где ж ты, мой огонек?»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3767066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8908"/>
          <a:stretch>
            <a:fillRect/>
          </a:stretch>
        </p:blipFill>
        <p:spPr bwMode="auto">
          <a:xfrm>
            <a:off x="6072198" y="3214686"/>
            <a:ext cx="2520000" cy="305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357290" y="3429000"/>
            <a:ext cx="45005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подруга далекая парню весточку шлет;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любовь ее девичья никогда не умрет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Все, что было загадано, в свой исполнится срок, -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погаснет без времени золотой огонек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esktop\фото Анжела\img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357686" y="857232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просторно и радостно на душе у бойца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такого хорошего от ее письмеца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357561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врага ненавистного крепче бьет паренек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любимую Родину, за родной огонек.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500438"/>
            <a:ext cx="3767614" cy="252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1710</Words>
  <PresentationFormat>Экран (4:3)</PresentationFormat>
  <Paragraphs>262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День победы МБДОУ №135 2017 год</vt:lpstr>
      <vt:lpstr> </vt:lpstr>
      <vt:lpstr>Наши ветераны </vt:lpstr>
      <vt:lpstr> </vt:lpstr>
      <vt:lpstr>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 МБДОУ №135 2017 год</dc:title>
  <dc:creator>Дом</dc:creator>
  <cp:lastModifiedBy>Дом</cp:lastModifiedBy>
  <cp:revision>30</cp:revision>
  <dcterms:created xsi:type="dcterms:W3CDTF">2017-06-08T15:04:32Z</dcterms:created>
  <dcterms:modified xsi:type="dcterms:W3CDTF">2017-06-15T06:51:32Z</dcterms:modified>
</cp:coreProperties>
</file>