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E9F88-1777-43DD-B280-3C6233D80429}" type="datetimeFigureOut">
              <a:rPr lang="ru-RU" smtClean="0"/>
              <a:pPr/>
              <a:t>18.11.2025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34B96-F62E-473D-A427-895B9F1F5E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/?filmId=6450289304245959872&amp;text=%D1%81%D0%B5%D0%B2%D0%B5%D1%80%D0%BD%D1%8B%D0%B9%20%D1%85%D0%BE%D1%80%D0%BE%D0%B2%D0%BE%D0%B4&amp;path=wizard&amp;parent-reqid=1590120152632535-193081960980750862600254-production-app-host-sas-web-yp-115&amp;redircnt=1590120205.1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video/preview/?filmId=8255205625205140928&amp;text=%D1%81%D0%B5%D0%B2%D0%B5%D1%80%D0%BD%D1%8B%D0%B9+%D1%85%D0%BE%D1%80%D0%BE%D0%B2%D0%BE%D0%B4&amp;path=wizard&amp;parent-reqid=1590120152632535-193081960980750862600254-production-app-host-sas-web-yp-115&amp;redircnt=1590120205.1&amp;url=http://ok.ru/video/284508293673" TargetMode="External"/><Relationship Id="rId5" Type="http://schemas.openxmlformats.org/officeDocument/2006/relationships/hyperlink" Target="https://www.youtube.com/watch?v=_Mm0b6NC6yU" TargetMode="External"/><Relationship Id="rId4" Type="http://schemas.openxmlformats.org/officeDocument/2006/relationships/hyperlink" Target="https://yandex.ru/video/preview/?filmId=7343404708642939196&amp;text=%D1%81%D0%B5%D0%B2%D0%B5%D1%80%D0%BD%D1%8B%D0%B9+%D1%85%D0%BE%D1%80%D0%BE%D0%B2%D0%BE%D0%B4&amp;path=wizard&amp;parent-reqid=1590120152632535-193081960980750862600254-production-app-host-sas-web-yp-115&amp;redircnt=1590120205.1&amp;url=http://vk.com/video-85896490_17111037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eriozkadance.ru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dprf.ru/podvedomstvennye-struktury/drugie-podvedomstvennye-struktury/fgbuk-ansambl-berezka-imeni-n-s-nadezhdinoi/2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Персональный сайт - Шаблоны и фоны презент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01" y="0"/>
            <a:ext cx="9149701" cy="6858000"/>
          </a:xfrm>
          <a:prstGeom prst="rect">
            <a:avLst/>
          </a:prstGeom>
          <a:noFill/>
        </p:spPr>
      </p:pic>
      <p:pic>
        <p:nvPicPr>
          <p:cNvPr id="21508" name="Picture 4" descr="Ансамбль &quot;Березка&quot; выступит в Кремл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4261190" cy="337981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596" y="1285860"/>
            <a:ext cx="8429684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Государственный академический хореографический ансамбль «Берёзка» имени Н. С. Надеждиной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83568" y="188640"/>
            <a:ext cx="8286808" cy="119689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Муниципальное образовательное автономное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учреждение дополнительного образования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«Дворец детей и юношества» </a:t>
            </a:r>
            <a:endParaRPr lang="ru-RU" sz="11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городского округа города Райчихинска Амурской области</a:t>
            </a: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786346" y="6200078"/>
            <a:ext cx="8286808" cy="45998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Райчихинск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sz="16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kumimoji="0" lang="ru-RU" sz="160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3968" y="29969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Методическое пособие для ознакомления с творческой биографией знаменитых ансамблей для воспитанников детских художественных коллективов</a:t>
            </a:r>
          </a:p>
        </p:txBody>
      </p:sp>
      <p:sp>
        <p:nvSpPr>
          <p:cNvPr id="15" name="Подзаголовок 3"/>
          <p:cNvSpPr txBox="1">
            <a:spLocks/>
          </p:cNvSpPr>
          <p:nvPr/>
        </p:nvSpPr>
        <p:spPr>
          <a:xfrm>
            <a:off x="4788024" y="4941168"/>
            <a:ext cx="4000528" cy="82484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lvl="0" algn="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lvl="0" algn="r">
              <a:spcBef>
                <a:spcPct val="2000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 дополнительного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lvl="0" algn="r">
              <a:spcBef>
                <a:spcPct val="20000"/>
              </a:spcBef>
              <a:defRPr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Гриценко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Елизавета Дмитриевна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Светлый, желто-красный задний план (background), элемент дл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 советский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и российский хореографический ансамбль русского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народного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танца. Создан в 1948 году советским балетмейстером и хореографом Надеждой Сергеевной Надеждиной (1904—1979), имя которой коллектив носит с июня 2000 года.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Полное наименование — Федеральное государственное бюджетное учреждение культуры «Государственный академический хореографический ансамбль „Берёзка“ имени Н. С. Надеждиной» Управления делами Президента Российской Федерации (с 23 декабря 2006 г. ансамбль принят в ведение Управления делами Президента Российской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Федерации). Более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трёх десятилетий художественным руководителем ансамбля, со дня его основания, являлась Надежда Надеждина (народная артистка СССР с 1966 года), а после её смерти в 1979 году танцевальный коллектив возглавила ведущая солистка «Берёзки» и первый помощник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Надежды Надеждиной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Мира Михайловна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Кольцова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(народная артистка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СССР с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1989 года), которая занимает эту должность по настоящее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время.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1429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Государственный академический хореографический ансамбль «Берёзка» имени Н. С. Надеждиной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Ансамбль Берёзка - Концерт - YouTu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4045128"/>
            <a:ext cx="5000660" cy="28128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Государственный Академический хореографический ансамбль «Березка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986938"/>
            <a:ext cx="5429256" cy="38710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Надежда Надеждина привила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классическому танцу поэзию старинного хоровода, соединила прошлое с настоящим. Сочиненный ею девичий хоровод на тему русской народной песни «Во поле березонька стояла» вот уже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лет завораживает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зрителей своим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диковинным, «плывущим»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шагом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создающим впечатление, что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девушки стоят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месте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а сцена под ними вращается.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 все годы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концертной деятельности коллектива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по сведениям прессы, хороводы ансамбля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«Березка» прошли 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плывущим» шагом расстояние превышающее длину экватора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К ансамблю сразу пришла популярность. Гастроли ансамбля сопровождались триумфальным успехом и принесли коллективу мировое признание. Творениям Надежды Надеждиной восторженно аплодировали на всех континентах планеты.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928934"/>
            <a:ext cx="35719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 годы холодной войны зарубежная пресса писала о выступлениях ансамбля, как об «огненной сенсации» и свидетельствовала, что искусство «Березки», человечное и одухотворенное, «пробуждает добрые чувства и веру в братство между людьми». Всемирный Совет Мира еще в 1959 г. присудил «Березке» Золотую медаль за вклад в укрепление дружбы между народами. </a:t>
            </a:r>
            <a:endParaRPr lang="ru-RU" sz="1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6000">
              <a:srgbClr val="5E9EFF"/>
            </a:gs>
            <a:gs pos="39999">
              <a:srgbClr val="85C2FF"/>
            </a:gs>
            <a:gs pos="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Ансамбль &quot;Березка&quot;. Себе и вам - для настроения.... Обсуждение на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857364"/>
            <a:ext cx="5096080" cy="338280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72560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 более чем 30 летнюю творческую жизнь Н. Надеждина создала целое созвездие шедевров. Творческое наследие Надежды Надеждиной включает более 40 постановок.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 1979 году, после кончины Н. С. Надеждиной, художественным руководителем стала Народная артистка СССР М. М. Кольцова, солистка «Березки», ученица и последовательница Н. С. Надеждиной. М. М. Кольцова не только сохранила творческое наследие Надеждиной, но и обогатила репертуар ансамбля новыми постановками.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5072074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Каждое выступление ансамбля имеет огромное значение. Сочетая в себе высокий профессионализм с безграничной любовью к Родине, его творчество тонко передает быт и натуру русского человека, наполняет сознание молодого поколения глубокой духовностью, неувядаемой красотой русской природы, формирует чувства любви и благодарности к старшему поколению, приобщает молодежь к великим истокам, сокровищнице отечественной культуры и искусства.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Персональный сайт - Шаблоны и фоны презент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701" cy="6858000"/>
          </a:xfrm>
          <a:prstGeom prst="rect">
            <a:avLst/>
          </a:prstGeom>
          <a:noFill/>
        </p:spPr>
      </p:pic>
      <p:pic>
        <p:nvPicPr>
          <p:cNvPr id="7" name="Рисунок 6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259275"/>
            <a:ext cx="7286676" cy="359872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Неотъемлемой составной частью коллектива ансамбля «Берёзка» является оркестр русских народных инструментов. Только живое музыкальное сопровождение позволяет зрителю получить впечатление о целостном танцевально-музыкальном спектакле. Основная часть репертуара оркестра создана композиторами Е. Кузнецовым и В.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Темновым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а также В.Корневым, 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Дербенко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Большое значение в современной истории ансамбля имеет творческий союз с композитором Филиппом Кольцовым, в буквальном смысле, выросшим на репертуаре коллектива. Он тонко чувствует стилистику и особенность ансамбля «Берёзка», вносит новые краски и создает не только музыку, но и поэтические произведения специально для коллектива. С 1995 года оркестром бессменно руководит Леонид Смирнов. Леонид Смирнов начал свою работу в ансамбле в качестве солиста-баяниста в 1967 году и участвовал как танцор-баянист во многих номерах ансамбля. В 2002 году ему присвоено звание Народного артиста России.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Светло зеленый фон с боке расфокусированным огни Клипарт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Одну из важнейших ролей в создании хореографического образа ансамбля «Березка» играет сценический костюм. Роль художника по костюмам сложная и многослойная, включает в себя решение множества творческих и организационных задач. Первым художником и верным соратником Н.С.Надеждиной была Любовь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Силич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Именно она дала направление для творчества художникам Григорию Белову и Татьяне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Шаминой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С 1996 года Татьяна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Шамина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продолжая традиции, претворяет в жизнь идеи новых номеров, а также сохраняет и обновляет особенный стиль сценических образов «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надеждинского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 репертуара. Творчество Ансамбля, сочетая в себе высокий профессионализм с безграничной любовью к Родине, передает быт и натуру русского человека, наполняет сознание молодого поколения глубокой духовностью, неувядаемой красотой русской природы, формирует чувства любви и благодарности к старшему поколению, приобщает молодежь к великим истокам, сокровищнице отечественной культуры и искусства. Выступления «Березки» видели десятки миллионов зрителей. Концерты Ансамбля всегда сопровождаются триумфальным успехом. Коллективу восторженно аплодируют не только в России, но на всех континентах планеты.</a:t>
            </a:r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4572008"/>
            <a:ext cx="9239615" cy="228599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Голубой фон | Морско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 descr="Ансамбль `БЕРЁЗКА` — концерт 15 ноября 2019 в Санкт-Петербург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643314"/>
            <a:ext cx="5072066" cy="307183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3500438"/>
            <a:ext cx="3729006" cy="114300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Мира Кольцова, народная артистка СССР, художественный руководитель и главный балетмейстер ансамбля «Березка» сказала: «Мы отличаемся от всех фольклорных коллективов тем, что основатель коллектива, Надежда Сергеевна Надеждина, создала жанр авторских произведений, которые используют текст, хореографию, мысль, русскую идею. У нас нет танца ради танца. Наши артисты должны мыслить, они должны быть интеллектуалами, добиваясь при минимальном жесте максимального выражения чувств».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Государственный академический хореографический ансамбль «Березка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14290"/>
            <a:ext cx="4714905" cy="314327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929190" y="785794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«Берёзка» является единственным обладателем Золотой медали присуждённой Всемирным советом сторонников Мира в 1959 году.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Персональный сайт - Шаблоны и фоны презент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7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49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Видеоматериал: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andex.ru/video/preview/?filmId=6450289304245959872&amp;text=%D1%81%D0%B5%D0%B2%D0%B5%D1%80%D0%BD%D1%8B%D0%B9%20%D1%85%D0%BE%D1%80%D0%BE%D0%B2%D0%BE%D0%B4&amp;path=wizard&amp;parent-reqid=1590120152632535-193081960980750862600254-production-app-host-sas-web-yp-115&amp;redircnt=1590120205.1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yandex.ru/video/preview/?filmId=7343404708642939196&amp;text=%D1%81%D0%B5%D0%B2%D0%B5%D1%80%D0%BD%D1%8B%D0%B9+%D1%85%D0%BE%D1%80%D0%BE%D0%B2%D0%BE%D0%B4&amp;path=wizard&amp;parent-reqid=1590120152632535-193081960980750862600254-production-app-host-sas-web-yp-115&amp;redircnt=1590120205.1&amp;url=http%3A%2F%2Fvk.com%2Fvideo-85896490_171110375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https://www.youtube.com/watch?v=_Mm0b6NC6yU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yandex.ru/video/preview/?filmId=8255205625205140928&amp;text=%D1%81%D0%B5%D0%B2%D0%B5%D1%80%D0%BD%D1%8B%D0%B9+%D1%85%D0%BE%D1%80%D0%BE%D0%B2%D0%BE%D0%B4&amp;path=wizard&amp;parent-reqid=1590120152632535-193081960980750862600254-production-app-host-sas-web-yp-115&amp;redircnt=1590120205.1&amp;url=http%3A%2F%2Fok.ru%2Fvideo%2F284508293673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beriozkadance.ru/img/repertuar/21-raduga/21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190718"/>
            <a:ext cx="7000924" cy="466728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История: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https://beriozkadance.ru/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https://udprf.ru/podvedomstvennye-struktury/drugie-podvedomstvennye-struktury/fgbuk-ansambl-berezka-imeni-n-s-nadezhdinoi/258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427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–  советский и российский хореографический ансамбль русского народного танца. Создан в 1948 году советским балетмейстером и хореографом Надеждой Сергеевной Надеждиной (1904—1979), имя которой коллектив носит с июня 2000 года. Полное наименование — Федеральное государственное бюджетное учреждение культуры «Государственный академический хореографический ансамбль „Берёзка“ имени Н. С. Надеждиной» Управления делами Президента Российской Федерации (с 23 декабря 2006 г. ансамбль принят в ведение Управления делами Президента Российской Федерации). Более трёх десятилетий художественным руководителем ансамбля, со дня его основания, являлась Надежда Надеждина (народная артистка СССР с 1966 года), а после её смерти в 1979 году танцевальный коллектив возглавила ведущая солистка «Берёзки» и первый помощник  Надежды Надеждиной Мира Михайловна Кольцова (народная артистка  СССР с 1989 года), которая занимает эту должность по настоящее время. </vt:lpstr>
      <vt:lpstr>Надежда Надеждина привила классическому танцу поэзию старинного хоровода, соединила прошлое с настоящим. Сочиненный ею девичий хоровод на тему русской народной песни «Во поле березонька стояла» вот уже 70 лет завораживает  зрителей своим диковинным, «плывущим» шагом, создающим впечатление, что  девушки стоят на месте, а сцена под ними вращается. За все годы  концертной деятельности коллектива, по сведениям прессы, хороводы ансамбля  «Березка» прошли «плывущим» шагом расстояние превышающее длину экватора. К ансамблю сразу пришла популярность. Гастроли ансамбля сопровождались триумфальным успехом и принесли коллективу мировое признание. Творениям Надежды Надеждиной восторженно аплодировали на всех континентах планеты.   </vt:lpstr>
      <vt:lpstr>За более чем 30 летнюю творческую жизнь Н. Надеждина создала целое созвездие шедевров. Творческое наследие Надежды Надеждиной включает более 40 постановок. В 1979 году, после кончины Н. С. Надеждиной, художественным руководителем стала Народная артистка СССР М. М. Кольцова, солистка «Березки», ученица и последовательница Н. С. Надеждиной. М. М. Кольцова не только сохранила творческое наследие Надеждиной, но и обогатила репертуар ансамбля новыми постановками. </vt:lpstr>
      <vt:lpstr>Неотъемлемой составной частью коллектива ансамбля «Берёзка» является оркестр русских народных инструментов. Только живое музыкальное сопровождение позволяет зрителю получить впечатление о целостном танцевально-музыкальном спектакле. Основная часть репертуара оркестра создана композиторами Е. Кузнецовым и В. Темновым, а также В.Корневым, Е. Дербенко. Большое значение в современной истории ансамбля имеет творческий союз с композитором Филиппом Кольцовым, в буквальном смысле, выросшим на репертуаре коллектива. Он тонко чувствует стилистику и особенность ансамбля «Берёзка», вносит новые краски и создает не только музыку, но и поэтические произведения специально для коллектива. С 1995 года оркестром бессменно руководит Леонид Смирнов. Леонид Смирнов начал свою работу в ансамбле в качестве солиста-баяниста в 1967 году и участвовал как танцор-баянист во многих номерах ансамбля. В 2002 году ему присвоено звание Народного артиста России.</vt:lpstr>
      <vt:lpstr>Одну из важнейших ролей в создании хореографического образа ансамбля «Березка» играет сценический костюм. Роль художника по костюмам сложная и многослойная, включает в себя решение множества творческих и организационных задач. Первым художником и верным соратником Н.С.Надеждиной была Любовь Силич. Именно она дала направление для творчества художникам Григорию Белову и Татьяне Шаминой. С 1996 года Татьяна Шамина, продолжая традиции, претворяет в жизнь идеи новых номеров, а также сохраняет и обновляет особенный стиль сценических образов «надеждинского» репертуара. Творчество Ансамбля, сочетая в себе высокий профессионализм с безграничной любовью к Родине, передает быт и натуру русского человека, наполняет сознание молодого поколения глубокой духовностью, неувядаемой красотой русской природы, формирует чувства любви и благодарности к старшему поколению, приобщает молодежь к великим истокам, сокровищнице отечественной культуры и искусства. Выступления «Березки» видели десятки миллионов зрителей. Концерты Ансамбля всегда сопровождаются триумфальным успехом. Коллективу восторженно аплодируют не только в России, но на всех континентах планеты.</vt:lpstr>
      <vt:lpstr> Мира Кольцова, народная артистка СССР, художественный руководитель и главный балетмейстер ансамбля «Березка» сказала: «Мы отличаемся от всех фольклорных коллективов тем, что основатель коллектива, Надежда Сергеевна Надеждина, создала жанр авторских произведений, которые используют текст, хореографию, мысль, русскую идею. У нас нет танца ради танца. Наши артисты должны мыслить, они должны быть интеллектуалами, добиваясь при минимальном жесте максимального выражения чувств». </vt:lpstr>
      <vt:lpstr>Видеоматериал:  https://yandex.ru/video/preview/?filmId=6450289304245959872&amp;text=%D1%81%D0%B5%D0%B2%D0%B5%D1%80%D0%BD%D1%8B%D0%B9%20%D1%85%D0%BE%D1%80%D0%BE%D0%B2%D0%BE%D0%B4&amp;path=wizard&amp;parent-reqid=1590120152632535-193081960980750862600254-production-app-host-sas-web-yp-115&amp;redircnt=1590120205.1  https://yandex.ru/video/preview/?filmId=7343404708642939196&amp;text=%D1%81%D0%B5%D0%B2%D0%B5%D1%80%D0%BD%D1%8B%D0%B9+%D1%85%D0%BE%D1%80%D0%BE%D0%B2%D0%BE%D0%B4&amp;path=wizard&amp;parent-reqid=1590120152632535-193081960980750862600254-production-app-host-sas-web-yp-115&amp;redircnt=1590120205.1&amp;url=http%3A%2F%2Fvk.com%2Fvideo-85896490_171110375  https://www.youtube.com/watch?v=_Mm0b6NC6yU  https://yandex.ru/video/preview/?filmId=8255205625205140928&amp;text=%D1%81%D0%B5%D0%B2%D0%B5%D1%80%D0%BD%D1%8B%D0%B9+%D1%85%D0%BE%D1%80%D0%BE%D0%B2%D0%BE%D0%B4&amp;path=wizard&amp;parent-reqid=1590120152632535-193081960980750862600254-production-app-host-sas-web-yp-115&amp;redircnt=1590120205.1&amp;url=http%3A%2F%2Fok.ru%2Fvideo%2F284508293673    </vt:lpstr>
      <vt:lpstr>История:  https://beriozkadance.ru/ https://udprf.ru/podvedomstvennye-struktury/drugie-podvedomstvennye-struktury/fgbuk-ansambl-berezka-imeni-n-s-nadezhdinoi/258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 Черепанова</dc:creator>
  <cp:lastModifiedBy>DDU_Soft</cp:lastModifiedBy>
  <cp:revision>40</cp:revision>
  <dcterms:created xsi:type="dcterms:W3CDTF">2020-05-19T10:18:44Z</dcterms:created>
  <dcterms:modified xsi:type="dcterms:W3CDTF">2025-11-18T14:59:05Z</dcterms:modified>
</cp:coreProperties>
</file>