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1" r:id="rId9"/>
    <p:sldId id="263" r:id="rId10"/>
    <p:sldId id="265" r:id="rId11"/>
    <p:sldId id="266" r:id="rId12"/>
    <p:sldId id="267" r:id="rId13"/>
    <p:sldId id="268" r:id="rId14"/>
    <p:sldId id="27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унева Альфия" initials="ЛА" lastIdx="1" clrIdx="0">
    <p:extLst>
      <p:ext uri="{19B8F6BF-5375-455C-9EA6-DF929625EA0E}">
        <p15:presenceInfo xmlns:p15="http://schemas.microsoft.com/office/powerpoint/2012/main" userId="4944109c04e831c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7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318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981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32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5779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902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63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58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97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2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90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76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7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2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707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335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E2663-65F6-4EDB-9A08-1E6F6D1166F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A1E2009-0218-4C8D-ACDD-448DEB3BE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49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0933" y="491068"/>
            <a:ext cx="8693679" cy="1811865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ru-RU" sz="495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История ВЯЗАНИЯ. </a:t>
            </a:r>
            <a:br>
              <a:rPr kumimoji="0" lang="ru-RU" sz="495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9CBE3F-AA67-5730-7BED-D2AB12011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734" y="1571235"/>
            <a:ext cx="5635219" cy="3715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0" y="5757333"/>
            <a:ext cx="7542212" cy="93133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ГБУ РМЭ «ДЕТСКИЙ ДОМ-ИНТЕРНАТ «СОЛНЫШКО»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ВОСПИТАТЕЛЬ: ХИСМАТОВА ГУЗЕЛЬ ХАЖИАХМЕТОВНА</a:t>
            </a:r>
          </a:p>
        </p:txBody>
      </p:sp>
    </p:spTree>
    <p:extLst>
      <p:ext uri="{BB962C8B-B14F-4D97-AF65-F5344CB8AC3E}">
        <p14:creationId xmlns:p14="http://schemas.microsoft.com/office/powerpoint/2010/main" val="2927602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H="1">
            <a:off x="7636933" y="254000"/>
            <a:ext cx="4351867" cy="2396067"/>
          </a:xfrm>
        </p:spPr>
        <p:txBody>
          <a:bodyPr>
            <a:normAutofit/>
          </a:bodyPr>
          <a:lstStyle/>
          <a:p>
            <a:pPr algn="ctr"/>
            <a:r>
              <a:rPr kumimoji="0" lang="ru-RU" sz="25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Ангорскую шерсть- получают от кроликов ангорской породы. В чистом виде эта шерсть практически не используется.</a:t>
            </a:r>
            <a:endParaRPr lang="ru-RU" sz="25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05FA66-5D2F-40AF-3E3C-F3705F17E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016" y="3073742"/>
            <a:ext cx="4538228" cy="34072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63E07F-4DD1-C3EC-94B6-3D8896FA7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834" y="296332"/>
            <a:ext cx="5511800" cy="36745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300D70-454B-BAB6-CB86-5E754152B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6876" y="4332288"/>
            <a:ext cx="3617655" cy="2229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089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1401" y="0"/>
            <a:ext cx="4563532" cy="3259807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CA08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ru-RU" altLang="ru-RU" sz="2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Верблюжья шерсть не только на редкость</a:t>
            </a:r>
            <a:r>
              <a:rPr kumimoji="0" lang="ru-RU" altLang="ru-RU" sz="2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т</a:t>
            </a:r>
            <a:r>
              <a:rPr kumimoji="0" lang="ru-RU" altLang="ru-RU" sz="2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еплая, но и мудрая - она является прекрасным изолятором, поддерживающим постоянную температуру тела.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6709E3-7FE8-A3CF-C4C2-13B76C7ED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376" y="2624666"/>
            <a:ext cx="5394410" cy="3833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94421-4B92-90DA-761C-B12EE9088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656" y="3598194"/>
            <a:ext cx="3438163" cy="26438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CC03C7-ED7E-5E11-0C0F-B89CB41CB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386" y="251815"/>
            <a:ext cx="3503150" cy="26239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16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6733" y="381000"/>
            <a:ext cx="5467880" cy="1312333"/>
          </a:xfrm>
        </p:spPr>
        <p:txBody>
          <a:bodyPr>
            <a:normAutofit/>
          </a:bodyPr>
          <a:lstStyle/>
          <a:p>
            <a:pPr algn="ctr"/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Шерсть альпаки (ламы) -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обладает всеми свойствами верблюжьей шерсти.</a:t>
            </a:r>
            <a:endParaRPr lang="ru-RU" sz="25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2E3B1B-4247-4BCC-0573-887366B60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769" y="2080621"/>
            <a:ext cx="6438455" cy="42998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A49ACE-A837-9964-5904-771806B94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862" y="452466"/>
            <a:ext cx="4254215" cy="28690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8D42D5-21CE-8711-BA7E-188980A5CF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542" y="3817071"/>
            <a:ext cx="2694853" cy="26948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046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1400" y="0"/>
            <a:ext cx="5181600" cy="2274261"/>
          </a:xfrm>
        </p:spPr>
        <p:txBody>
          <a:bodyPr>
            <a:normAutofit/>
          </a:bodyPr>
          <a:lstStyle/>
          <a:p>
            <a:pPr algn="ctr"/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Мохер – вид пряжи, </a:t>
            </a:r>
            <a:b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который производят </a:t>
            </a:r>
            <a:b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из шерсти ангорских коз. </a:t>
            </a:r>
            <a:b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endParaRPr lang="ru-RU" sz="25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A20265-DCC5-7198-F6F1-EC782CDC6A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1"/>
          <a:stretch/>
        </p:blipFill>
        <p:spPr>
          <a:xfrm>
            <a:off x="8568228" y="3067973"/>
            <a:ext cx="2288262" cy="33002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2469B9-41BB-FC76-ED6C-494394B19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185" y="2730384"/>
            <a:ext cx="5698574" cy="37753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7F5C08-ACB9-C6CC-B388-F02DCBE88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673" y="252987"/>
            <a:ext cx="3917906" cy="24773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0168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457201"/>
            <a:ext cx="8915399" cy="533399"/>
          </a:xfrm>
        </p:spPr>
        <p:txBody>
          <a:bodyPr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lang="ru-RU" sz="3300" b="1" dirty="0">
                <a:solidFill>
                  <a:srgbClr val="6AAC91">
                    <a:lumMod val="50000"/>
                  </a:srgbClr>
                </a:solidFill>
                <a:latin typeface="Monotype Corsiva" panose="03010101010201010101" pitchFamily="66" charset="0"/>
              </a:rPr>
              <a:t>Спасибо за внимание</a:t>
            </a:r>
            <a:endParaRPr lang="ru-RU" sz="3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F122E7-0089-55EC-60FA-06170F44D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5" y="1337734"/>
            <a:ext cx="7669086" cy="5157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3933" y="1337734"/>
            <a:ext cx="7975599" cy="301413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12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99869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Ручное вязание – древнее, но не стареющее рукоделие. Оно является подлинно массовым искусством, собравшим по крупицам опыт художественного творчества всех эпох и народов. Вязание, как и любой другой вид прикладного искусства, постоянно развивается и совершенствуется.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0CC376-4D20-B317-F9EF-7C0796F3C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959" y="324596"/>
            <a:ext cx="5066215" cy="4261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2753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2FC2C8-F814-9853-AA50-1E7FA6AF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475" y="341772"/>
            <a:ext cx="3991248" cy="3087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3242732" y="4013201"/>
            <a:ext cx="1972735" cy="99059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8788" y="511105"/>
            <a:ext cx="4680479" cy="5392558"/>
          </a:xfrm>
        </p:spPr>
        <p:txBody>
          <a:bodyPr>
            <a:noAutofit/>
          </a:bodyPr>
          <a:lstStyle/>
          <a:p>
            <a:pPr algn="ctr"/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Установить точно, когда родилось ручное вязание, трудно: ведь трикотаж не камень, не легко ему сохраниться тысячелетиями. Однако во время раскопок древнеегипетских гробниц был обнаружен вязаный детский носок, у которого большой палец был вывязан отдельно, вероятно, для того, чтобы можно было надеть сандалию. Ученые установили, что «возраст» этого носка около 5 тысяч лет.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7FC67A-5462-C729-B513-CBB6BE447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389" y="3911939"/>
            <a:ext cx="3991248" cy="2604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568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83400" y="126999"/>
            <a:ext cx="4936066" cy="4893734"/>
          </a:xfrm>
        </p:spPr>
        <p:txBody>
          <a:bodyPr>
            <a:noAutofit/>
          </a:bodyPr>
          <a:lstStyle/>
          <a:p>
            <a:pPr algn="ctr"/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Приблизительно к тому же периоду относятся и длинные шерстяные штаны с пришитым носком (чулком), и вязальные спицы, найденные в Европе, в германских гробницах.</a:t>
            </a:r>
            <a:b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</a:b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С V в. техника вязания развивается, главным образом на Востоке и в странах с влиянием арабской культуры.</a:t>
            </a:r>
            <a:b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</a:b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C ХI века трикотаж уже был известен во всех странах Европы - этому определённо способствовали крестовые походы. А вязаные вещи стали очень популярны - главным образом, среди королевской знати.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3267" y="5435601"/>
            <a:ext cx="4841345" cy="575732"/>
          </a:xfrm>
        </p:spPr>
        <p:txBody>
          <a:bodyPr>
            <a:normAutofit fontScale="25000" lnSpcReduction="20000"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Интересно, что занимались этим ремеслом в те времена исключительно мужчины.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F6A6CD-DF5A-E416-86D4-70B835667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68" y="368778"/>
            <a:ext cx="3524352" cy="30710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D567BE-6BFE-E8E6-D1B1-D1417B3EB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667" y="3895321"/>
            <a:ext cx="3580377" cy="2666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524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533" y="499533"/>
            <a:ext cx="4401079" cy="5404129"/>
          </a:xfrm>
        </p:spPr>
        <p:txBody>
          <a:bodyPr>
            <a:normAutofit lnSpcReduction="10000"/>
          </a:bodyPr>
          <a:lstStyle/>
          <a:p>
            <a:pPr algn="ctr"/>
            <a: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В 1589 году в ручном вязании произошел переворот: английский священник Вильям Ли придумал ручной вязальный станок с крючковыми иглами, который позволил увеличить скорость вязания по сравнению с ручным в 10 раз.</a:t>
            </a:r>
          </a:p>
          <a:p>
            <a:pPr algn="ctr"/>
            <a:endParaRPr lang="ru-RU" sz="2200" b="1" dirty="0">
              <a:solidFill>
                <a:srgbClr val="C00000"/>
              </a:solidFill>
              <a:latin typeface="Trebuchet MS" panose="020B0603020202020204"/>
              <a:ea typeface="+mj-ea"/>
              <a:cs typeface="+mj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FFCA08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ринцип работы станка и его важнейший элемент – игла с крючком на конце – сохранились в современных вязальных машинах.</a:t>
            </a:r>
          </a:p>
          <a:p>
            <a:pPr algn="ctr"/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798477-308F-2229-1C00-E8F479072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795867"/>
            <a:ext cx="3832497" cy="48522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2116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169554-9795-51DC-813D-4A279E163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399" y="357570"/>
            <a:ext cx="5850467" cy="2842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82C8C6-9775-0864-E7A1-FB498E298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205" y="3017734"/>
            <a:ext cx="4793516" cy="35192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11303000" y="4777381"/>
            <a:ext cx="201612" cy="34183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7867" y="1041400"/>
            <a:ext cx="3979333" cy="1549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Современные вязальные машины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6CF41D-B7CA-6BFD-188D-7035FE445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311" y="3514903"/>
            <a:ext cx="4029495" cy="3022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7232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1057" y="262467"/>
            <a:ext cx="4530009" cy="7253030"/>
          </a:xfrm>
        </p:spPr>
        <p:txBody>
          <a:bodyPr>
            <a:normAutofit fontScale="90000"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В России с давних времен крестьянки вязали чулки, носки варежки из овечьей шерсти. Обычно они были одноцветными, но в некоторых северных губерниях, а также в Рязанской, Пензенской, Тульской праздничные вязаные изделия украшались нарядными орнаментами. </a:t>
            </a:r>
            <a:br>
              <a:rPr kumimoji="0" lang="en-US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</a:br>
            <a:r>
              <a:rPr kumimoji="0" lang="en-US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	</a:t>
            </a:r>
            <a: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В сочетании оригинальных узоров и цветовых комбинаций, применяемых в вязаных изделиях, проявлялась богатая творческая фантазия русского народа.</a:t>
            </a:r>
            <a:b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</a:br>
            <a: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      Совершенно уникальным является ручное узорчатое вязание в знаменитом промысле оренбургских пуховых платков, возникшем в 18в. </a:t>
            </a:r>
            <a:b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92731"/>
            <a:ext cx="2812869" cy="2821578"/>
          </a:xfrm>
        </p:spPr>
        <p:txBody>
          <a:bodyPr>
            <a:normAutofit fontScale="92500" lnSpcReduction="10000"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Такой платок размером 2х2м весит всего 70г. Искусство вязания  оренбургских пуховых платков передается из поколения в поколение.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908976-07A6-EABC-7DFA-E509BBBE4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39" y="302692"/>
            <a:ext cx="4530009" cy="3372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9069C2-A604-E4E3-FBFF-D2A18C66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46434" y="2763267"/>
            <a:ext cx="2944623" cy="37920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0995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91590"/>
            <a:ext cx="8915399" cy="1005754"/>
          </a:xfrm>
        </p:spPr>
        <p:txBody>
          <a:bodyPr>
            <a:normAutofit/>
          </a:bodyPr>
          <a:lstStyle/>
          <a:p>
            <a:pPr algn="ctr"/>
            <a:r>
              <a:rPr kumimoji="0" lang="ru-RU" alt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Лучший материал  для вязания изделий – шерстяная пряжа. </a:t>
            </a:r>
            <a:endParaRPr lang="ru-RU" sz="25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CAB047-896E-BA0C-5A3A-6680E5408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382" y="1323975"/>
            <a:ext cx="2181225" cy="2105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6011E8-9631-A9B5-8222-A9645CE6E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791" y="1197344"/>
            <a:ext cx="3847991" cy="25632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47DE0D-FA1A-DF7A-D427-BEB12C50C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790" y="4104459"/>
            <a:ext cx="4211229" cy="2472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3B0138-474B-DB1A-A504-19943E498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806" y="3805644"/>
            <a:ext cx="3675017" cy="27562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81666B-5B7F-818F-A1A0-08367D3D65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3278" y="2013513"/>
            <a:ext cx="2187267" cy="2187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4388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3EAD5E-0D05-E3B1-BCA5-D0936BE01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071" y="4317082"/>
            <a:ext cx="2566252" cy="2255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B4132-0F16-0EDE-1814-75995A55C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27333" y="186267"/>
            <a:ext cx="4477279" cy="2777066"/>
          </a:xfrm>
        </p:spPr>
        <p:txBody>
          <a:bodyPr>
            <a:noAutofit/>
          </a:bodyPr>
          <a:lstStyle/>
          <a:p>
            <a:pPr algn="ctr"/>
            <a:r>
              <a:rPr kumimoji="0" lang="ru-RU" altLang="ru-RU" sz="25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Мериносовая пряжа производится из шерсти мериноса – особой породы овец. Шерсть очень мягкая. отлично сохраняет тепло, хорошо тянется и устойчива к сминанию.</a:t>
            </a:r>
            <a:endParaRPr lang="ru-RU" sz="2500" dirty="0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C183BA-D066-8AE4-7BE2-14FF1F3FE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684" y="4687218"/>
            <a:ext cx="1905000" cy="190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49D737-3BA5-A6A7-78CD-9C7F63564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1333" y="4777380"/>
            <a:ext cx="4223279" cy="895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1FCB6D-2FD4-F87A-42F1-E98BF6D29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591" y="265782"/>
            <a:ext cx="4768068" cy="4051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4848BE6-D895-C982-A769-1D95D971EC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4997" y="3562299"/>
            <a:ext cx="3038040" cy="3038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044699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136</TotalTime>
  <Words>483</Words>
  <Application>Microsoft Office PowerPoint</Application>
  <PresentationFormat>Широкоэкранный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Bookman Old Style</vt:lpstr>
      <vt:lpstr>Century Gothic</vt:lpstr>
      <vt:lpstr>Monotype Corsiva</vt:lpstr>
      <vt:lpstr>Times New Roman</vt:lpstr>
      <vt:lpstr>Trebuchet MS</vt:lpstr>
      <vt:lpstr>Wingdings 3</vt:lpstr>
      <vt:lpstr>Легкий дым</vt:lpstr>
      <vt:lpstr>История ВЯЗАНИЯ.  </vt:lpstr>
      <vt:lpstr>Презентация PowerPoint</vt:lpstr>
      <vt:lpstr>Презентация PowerPoint</vt:lpstr>
      <vt:lpstr>Приблизительно к тому же периоду относятся и длинные шерстяные штаны с пришитым носком (чулком), и вязальные спицы, найденные в Европе, в германских гробницах. С V в. техника вязания развивается, главным образом на Востоке и в странах с влиянием арабской культуры. C ХI века трикотаж уже был известен во всех странах Европы - этому определённо способствовали крестовые походы. А вязаные вещи стали очень популярны - главным образом, среди королевской знати.</vt:lpstr>
      <vt:lpstr>Презентация PowerPoint</vt:lpstr>
      <vt:lpstr>Презентация PowerPoint</vt:lpstr>
      <vt:lpstr>В России с давних времен крестьянки вязали чулки, носки варежки из овечьей шерсти. Обычно они были одноцветными, но в некоторых северных губерниях, а также в Рязанской, Пензенской, Тульской праздничные вязаные изделия украшались нарядными орнаментами.   В сочетании оригинальных узоров и цветовых комбинаций, применяемых в вязаных изделиях, проявлялась богатая творческая фантазия русского народа.        Совершенно уникальным является ручное узорчатое вязание в знаменитом промысле оренбургских пуховых платков, возникшем в 18в.  </vt:lpstr>
      <vt:lpstr>Лучший материал  для вязания изделий – шерстяная пряжа. </vt:lpstr>
      <vt:lpstr>Мериносовая пряжа производится из шерсти мериноса – особой породы овец. Шерсть очень мягкая. отлично сохраняет тепло, хорошо тянется и устойчива к сминанию.</vt:lpstr>
      <vt:lpstr>Ангорскую шерсть- получают от кроликов ангорской породы. В чистом виде эта шерсть практически не используется.</vt:lpstr>
      <vt:lpstr> Верблюжья шерсть не только на редкость теплая, но и мудрая - она является прекрасным изолятором, поддерживающим постоянную температуру тела.</vt:lpstr>
      <vt:lpstr>Шерсть альпаки (ламы) - обладает всеми свойствами верблюжьей шерсти.</vt:lpstr>
      <vt:lpstr>Мохер – вид пряжи,  который производят  из шерсти ангорских коз.  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Лунева Альфия</dc:creator>
  <cp:lastModifiedBy>Лунева Альфия</cp:lastModifiedBy>
  <cp:revision>3</cp:revision>
  <dcterms:created xsi:type="dcterms:W3CDTF">2024-07-31T09:40:34Z</dcterms:created>
  <dcterms:modified xsi:type="dcterms:W3CDTF">2024-07-31T12:17:17Z</dcterms:modified>
</cp:coreProperties>
</file>