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4002A"/>
    <a:srgbClr val="800000"/>
    <a:srgbClr val="001F3E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782" autoAdjust="0"/>
  </p:normalViewPr>
  <p:slideViewPr>
    <p:cSldViewPr>
      <p:cViewPr>
        <p:scale>
          <a:sx n="80" d="100"/>
          <a:sy n="80" d="100"/>
        </p:scale>
        <p:origin x="-2028" y="-73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404231-60DC-4FCF-B6F5-34E93E9E373D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8B1112-CAC0-4FCD-8BDA-5120D06E70F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0DEC42-9A14-4B37-B126-09EE4C893BAF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EA6218-C8B3-4514-B1FA-5FE7D474E7B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A6A763-1172-4176-A632-C3B37F6B1F4F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68D80A-1947-4C7F-9DBF-334EE23F153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1001AD-32FD-49C5-8C2D-3725F9FC924D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D0D57-D866-4EDA-B089-703CE1EA4CF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D9DFCA-8315-474A-9065-A8F4286374C7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328CBF-6928-4EB2-BF26-970B15D3898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1AA53C-2479-4D68-91FD-02366BB64D48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716F89-5EB6-468B-8F9F-3510C8FF170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B6BB65-713E-4A0F-9076-5449AF091C82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21E8C0-0E69-433F-939E-4032F956F4D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E4F870-DC0A-459F-A1A2-EDD7569002AE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21DE2-4096-48F6-9657-C204750223A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F9935F-5E64-4D5B-8733-E6E07DA2970B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B5B98F-DBAB-4B49-B19D-B002EC2D258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50881E-B101-45B4-960F-6410DE3B6076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AB17A5-0BF0-46C5-9F2D-165112985AB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99B3ED-6D13-4047-B76B-684F943E707E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DD9D6C-A08C-46EC-BD55-578152A6C3F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357188"/>
            <a:ext cx="8229600" cy="1060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5F0F3DB-AD62-4F62-B5A7-B7DB87E55598}" type="datetimeFigureOut">
              <a:rPr lang="ru-RU"/>
              <a:pPr>
                <a:defRPr/>
              </a:pPr>
              <a:t>20.03.2024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5405975-476B-4642-980E-E7D1857F264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ransition>
    <p:fade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pPr eaLnBrk="1" hangingPunct="1"/>
            <a:r>
              <a:rPr lang="ru-RU" sz="3600" b="1" smtClean="0">
                <a:solidFill>
                  <a:srgbClr val="000058"/>
                </a:solidFill>
                <a:latin typeface="Gungsuh" pitchFamily="18" charset="-127"/>
              </a:rPr>
              <a:t> </a:t>
            </a:r>
            <a:r>
              <a:rPr lang="ru-RU" sz="3600" b="1" smtClean="0">
                <a:solidFill>
                  <a:srgbClr val="54002A"/>
                </a:solidFill>
                <a:latin typeface="Garamond" pitchFamily="18" charset="0"/>
              </a:rPr>
              <a:t>Игра «Крестики – Нолики»</a:t>
            </a:r>
          </a:p>
        </p:txBody>
      </p:sp>
      <p:sp>
        <p:nvSpPr>
          <p:cNvPr id="26628" name="Rectangle 4"/>
          <p:cNvSpPr>
            <a:spLocks noChangeArrowheads="1"/>
          </p:cNvSpPr>
          <p:nvPr/>
        </p:nvSpPr>
        <p:spPr bwMode="auto">
          <a:xfrm>
            <a:off x="900113" y="1268413"/>
            <a:ext cx="2376487" cy="1655762"/>
          </a:xfrm>
          <a:prstGeom prst="rect">
            <a:avLst/>
          </a:prstGeom>
          <a:solidFill>
            <a:srgbClr val="E1FFFF"/>
          </a:solidFill>
          <a:ln w="28575">
            <a:solidFill>
              <a:srgbClr val="00002E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ru-RU" sz="2800" b="1">
                <a:solidFill>
                  <a:srgbClr val="001F3E"/>
                </a:solidFill>
                <a:latin typeface="Century Schoolbook" pitchFamily="18" charset="0"/>
                <a:sym typeface="Wingdings 2" pitchFamily="18" charset="2"/>
              </a:rPr>
              <a:t></a:t>
            </a:r>
            <a:r>
              <a:rPr lang="ru-RU" sz="2800" b="1">
                <a:solidFill>
                  <a:srgbClr val="001F3E"/>
                </a:solidFill>
                <a:latin typeface="Century Schoolbook" pitchFamily="18" charset="0"/>
              </a:rPr>
              <a:t> </a:t>
            </a:r>
          </a:p>
          <a:p>
            <a:endParaRPr lang="ru-RU" sz="2800" b="1">
              <a:solidFill>
                <a:srgbClr val="001F3E"/>
              </a:solidFill>
              <a:latin typeface="Century Schoolbook" pitchFamily="18" charset="0"/>
            </a:endParaRPr>
          </a:p>
          <a:p>
            <a:r>
              <a:rPr lang="ru-RU" sz="2400" b="1">
                <a:solidFill>
                  <a:srgbClr val="001F3E"/>
                </a:solidFill>
                <a:latin typeface="Century Schoolbook" pitchFamily="18" charset="0"/>
              </a:rPr>
              <a:t>50+(-20)-(-10)</a:t>
            </a:r>
          </a:p>
        </p:txBody>
      </p:sp>
      <p:sp>
        <p:nvSpPr>
          <p:cNvPr id="26629" name="Rectangle 5"/>
          <p:cNvSpPr>
            <a:spLocks noChangeArrowheads="1"/>
          </p:cNvSpPr>
          <p:nvPr/>
        </p:nvSpPr>
        <p:spPr bwMode="auto">
          <a:xfrm>
            <a:off x="3563938" y="1268413"/>
            <a:ext cx="2376487" cy="1655762"/>
          </a:xfrm>
          <a:prstGeom prst="rect">
            <a:avLst/>
          </a:prstGeom>
          <a:solidFill>
            <a:srgbClr val="E1FFFF"/>
          </a:solidFill>
          <a:ln w="28575">
            <a:solidFill>
              <a:srgbClr val="00002E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ru-RU" sz="2800" b="1">
                <a:solidFill>
                  <a:srgbClr val="001F3E"/>
                </a:solidFill>
                <a:sym typeface="Wingdings 2" pitchFamily="18" charset="2"/>
              </a:rPr>
              <a:t></a:t>
            </a:r>
          </a:p>
          <a:p>
            <a:endParaRPr lang="ru-RU" sz="2800" b="1">
              <a:solidFill>
                <a:srgbClr val="001F3E"/>
              </a:solidFill>
              <a:sym typeface="Wingdings 2" pitchFamily="18" charset="2"/>
            </a:endParaRPr>
          </a:p>
          <a:p>
            <a:r>
              <a:rPr lang="ru-RU" sz="2800" b="1">
                <a:solidFill>
                  <a:srgbClr val="001F3E"/>
                </a:solidFill>
              </a:rPr>
              <a:t> </a:t>
            </a:r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16-(3-30)</a:t>
            </a:r>
          </a:p>
        </p:txBody>
      </p:sp>
      <p:sp>
        <p:nvSpPr>
          <p:cNvPr id="26630" name="Rectangle 6"/>
          <p:cNvSpPr>
            <a:spLocks noChangeArrowheads="1"/>
          </p:cNvSpPr>
          <p:nvPr/>
        </p:nvSpPr>
        <p:spPr bwMode="auto">
          <a:xfrm>
            <a:off x="6156325" y="1268413"/>
            <a:ext cx="2376488" cy="1655762"/>
          </a:xfrm>
          <a:prstGeom prst="rect">
            <a:avLst/>
          </a:prstGeom>
          <a:solidFill>
            <a:srgbClr val="E1FFFF"/>
          </a:solidFill>
          <a:ln w="28575">
            <a:solidFill>
              <a:srgbClr val="00002E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ru-RU" sz="2400" b="1">
                <a:solidFill>
                  <a:srgbClr val="001F3E"/>
                </a:solidFill>
                <a:latin typeface="Century Schoolbook" pitchFamily="18" charset="0"/>
                <a:sym typeface="Wingdings 2" pitchFamily="18" charset="2"/>
              </a:rPr>
              <a:t></a:t>
            </a:r>
          </a:p>
          <a:p>
            <a:endParaRPr lang="ru-RU" sz="2400" b="1">
              <a:solidFill>
                <a:srgbClr val="001F3E"/>
              </a:solidFill>
              <a:latin typeface="Century Schoolbook" pitchFamily="18" charset="0"/>
              <a:sym typeface="Wingdings 2" pitchFamily="18" charset="2"/>
            </a:endParaRPr>
          </a:p>
          <a:p>
            <a:r>
              <a:rPr lang="ru-RU" sz="2400" b="1">
                <a:solidFill>
                  <a:srgbClr val="001F3E"/>
                </a:solidFill>
                <a:latin typeface="Century Schoolbook" pitchFamily="18" charset="0"/>
              </a:rPr>
              <a:t>-30∙</a:t>
            </a:r>
            <a:r>
              <a:rPr lang="ru-RU" sz="2400" b="1">
                <a:solidFill>
                  <a:srgbClr val="001F3E"/>
                </a:solidFill>
                <a:latin typeface="Century Schoolbook" pitchFamily="18" charset="0"/>
                <a:sym typeface="Wingdings 2" pitchFamily="18" charset="2"/>
              </a:rPr>
              <a:t>= -3000</a:t>
            </a:r>
          </a:p>
        </p:txBody>
      </p:sp>
      <p:sp>
        <p:nvSpPr>
          <p:cNvPr id="26631" name="Rectangle 7"/>
          <p:cNvSpPr>
            <a:spLocks noChangeArrowheads="1"/>
          </p:cNvSpPr>
          <p:nvPr/>
        </p:nvSpPr>
        <p:spPr bwMode="auto">
          <a:xfrm>
            <a:off x="900113" y="3068638"/>
            <a:ext cx="2376487" cy="1655762"/>
          </a:xfrm>
          <a:prstGeom prst="rect">
            <a:avLst/>
          </a:prstGeom>
          <a:solidFill>
            <a:srgbClr val="E1FFFF"/>
          </a:solidFill>
          <a:ln w="28575">
            <a:solidFill>
              <a:srgbClr val="00002E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  <a:sym typeface="Wingdings 2" pitchFamily="18" charset="2"/>
              </a:rPr>
              <a:t></a:t>
            </a:r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</a:t>
            </a:r>
            <a:r>
              <a:rPr lang="ru-RU" sz="3200" b="1" u="sng">
                <a:solidFill>
                  <a:srgbClr val="001F3E"/>
                </a:solidFill>
                <a:latin typeface="Century Schoolbook" pitchFamily="18" charset="0"/>
              </a:rPr>
              <a:t>7 – 35</a:t>
            </a:r>
            <a:endParaRPr lang="ru-RU" sz="3200" b="1">
              <a:solidFill>
                <a:srgbClr val="001F3E"/>
              </a:solidFill>
              <a:latin typeface="Century Schoolbook" pitchFamily="18" charset="0"/>
            </a:endParaRP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  -2</a:t>
            </a:r>
            <a:endParaRPr lang="ru-RU" sz="3200">
              <a:latin typeface="Century Schoolbook" pitchFamily="18" charset="0"/>
            </a:endParaRPr>
          </a:p>
        </p:txBody>
      </p:sp>
      <p:sp>
        <p:nvSpPr>
          <p:cNvPr id="26632" name="Rectangle 8"/>
          <p:cNvSpPr>
            <a:spLocks noChangeArrowheads="1"/>
          </p:cNvSpPr>
          <p:nvPr/>
        </p:nvSpPr>
        <p:spPr bwMode="auto">
          <a:xfrm>
            <a:off x="3563938" y="3068638"/>
            <a:ext cx="2376487" cy="1655762"/>
          </a:xfrm>
          <a:prstGeom prst="rect">
            <a:avLst/>
          </a:prstGeom>
          <a:solidFill>
            <a:srgbClr val="E1FFFF"/>
          </a:solidFill>
          <a:ln w="28575">
            <a:solidFill>
              <a:srgbClr val="00002E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ru-RU" sz="2800" b="1">
                <a:solidFill>
                  <a:srgbClr val="001F3E"/>
                </a:solidFill>
                <a:latin typeface="Century Schoolbook" pitchFamily="18" charset="0"/>
                <a:sym typeface="Wingdings 2" pitchFamily="18" charset="2"/>
              </a:rPr>
              <a:t></a:t>
            </a:r>
            <a:r>
              <a:rPr lang="ru-RU" sz="2800" b="1">
                <a:solidFill>
                  <a:srgbClr val="001F3E"/>
                </a:solidFill>
                <a:latin typeface="Century Schoolbook" pitchFamily="18" charset="0"/>
              </a:rPr>
              <a:t>   </a:t>
            </a:r>
          </a:p>
          <a:p>
            <a:r>
              <a:rPr lang="ru-RU" sz="2800" b="1">
                <a:solidFill>
                  <a:srgbClr val="001F3E"/>
                </a:solidFill>
                <a:latin typeface="Century Schoolbook" pitchFamily="18" charset="0"/>
              </a:rPr>
              <a:t>    </a:t>
            </a:r>
            <a:r>
              <a:rPr lang="ru-RU" sz="3200" b="1" u="sng">
                <a:solidFill>
                  <a:srgbClr val="001F3E"/>
                </a:solidFill>
                <a:latin typeface="Century Schoolbook" pitchFamily="18" charset="0"/>
              </a:rPr>
              <a:t>-1 – 81</a:t>
            </a:r>
            <a:endParaRPr lang="ru-RU" sz="3200" b="1">
              <a:solidFill>
                <a:srgbClr val="001F3E"/>
              </a:solidFill>
              <a:latin typeface="Century Schoolbook" pitchFamily="18" charset="0"/>
            </a:endParaRP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   -2</a:t>
            </a:r>
            <a:endParaRPr lang="ru-RU" sz="3200">
              <a:latin typeface="Century Schoolbook" pitchFamily="18" charset="0"/>
            </a:endParaRPr>
          </a:p>
        </p:txBody>
      </p:sp>
      <p:sp>
        <p:nvSpPr>
          <p:cNvPr id="26633" name="Rectangle 9"/>
          <p:cNvSpPr>
            <a:spLocks noChangeArrowheads="1"/>
          </p:cNvSpPr>
          <p:nvPr/>
        </p:nvSpPr>
        <p:spPr bwMode="auto">
          <a:xfrm>
            <a:off x="900113" y="4868863"/>
            <a:ext cx="2376487" cy="1728787"/>
          </a:xfrm>
          <a:prstGeom prst="rect">
            <a:avLst/>
          </a:prstGeom>
          <a:solidFill>
            <a:srgbClr val="E1FFFF"/>
          </a:solidFill>
          <a:ln w="28575">
            <a:solidFill>
              <a:srgbClr val="00002E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ru-RU" sz="2800" b="1">
                <a:solidFill>
                  <a:srgbClr val="001F3E"/>
                </a:solidFill>
                <a:latin typeface="Century Schoolbook" pitchFamily="18" charset="0"/>
                <a:sym typeface="Wingdings 2" pitchFamily="18" charset="2"/>
              </a:rPr>
              <a:t></a:t>
            </a:r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-90-70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   :(-4)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       ?</a:t>
            </a:r>
            <a:endParaRPr lang="ru-RU" sz="3200">
              <a:latin typeface="Century Schoolbook" pitchFamily="18" charset="0"/>
            </a:endParaRPr>
          </a:p>
        </p:txBody>
      </p:sp>
      <p:sp>
        <p:nvSpPr>
          <p:cNvPr id="26634" name="Rectangle 10"/>
          <p:cNvSpPr>
            <a:spLocks noChangeArrowheads="1"/>
          </p:cNvSpPr>
          <p:nvPr/>
        </p:nvSpPr>
        <p:spPr bwMode="auto">
          <a:xfrm>
            <a:off x="6156325" y="3068638"/>
            <a:ext cx="2376488" cy="1655762"/>
          </a:xfrm>
          <a:prstGeom prst="rect">
            <a:avLst/>
          </a:prstGeom>
          <a:solidFill>
            <a:srgbClr val="E1FFFF"/>
          </a:solidFill>
          <a:ln w="28575">
            <a:solidFill>
              <a:srgbClr val="00002E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ru-RU" sz="2800" b="1">
                <a:solidFill>
                  <a:srgbClr val="001F3E"/>
                </a:solidFill>
                <a:latin typeface="Century Schoolbook" pitchFamily="18" charset="0"/>
                <a:sym typeface="Wingdings 2" pitchFamily="18" charset="2"/>
              </a:rPr>
              <a:t></a:t>
            </a:r>
          </a:p>
          <a:p>
            <a:endParaRPr lang="ru-RU" sz="2800" b="1">
              <a:solidFill>
                <a:srgbClr val="001F3E"/>
              </a:solidFill>
              <a:latin typeface="Century Schoolbook" pitchFamily="18" charset="0"/>
              <a:sym typeface="Wingdings 2" pitchFamily="18" charset="2"/>
            </a:endParaRPr>
          </a:p>
          <a:p>
            <a:r>
              <a:rPr lang="ru-RU" sz="2800" b="1">
                <a:solidFill>
                  <a:srgbClr val="001F3E"/>
                </a:solidFill>
                <a:latin typeface="Century Schoolbook" pitchFamily="18" charset="0"/>
              </a:rPr>
              <a:t>-15+(-6+17)</a:t>
            </a:r>
          </a:p>
        </p:txBody>
      </p:sp>
      <p:sp>
        <p:nvSpPr>
          <p:cNvPr id="26635" name="Rectangle 11"/>
          <p:cNvSpPr>
            <a:spLocks noChangeArrowheads="1"/>
          </p:cNvSpPr>
          <p:nvPr/>
        </p:nvSpPr>
        <p:spPr bwMode="auto">
          <a:xfrm>
            <a:off x="3563938" y="4868863"/>
            <a:ext cx="2376487" cy="1728787"/>
          </a:xfrm>
          <a:prstGeom prst="rect">
            <a:avLst/>
          </a:prstGeom>
          <a:solidFill>
            <a:srgbClr val="E1FFFF"/>
          </a:solidFill>
          <a:ln w="28575">
            <a:solidFill>
              <a:srgbClr val="00002E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ru-RU" sz="2800" b="1">
                <a:solidFill>
                  <a:srgbClr val="001F3E"/>
                </a:solidFill>
                <a:latin typeface="Century Schoolbook" pitchFamily="18" charset="0"/>
                <a:sym typeface="Wingdings 2" pitchFamily="18" charset="2"/>
              </a:rPr>
              <a:t></a:t>
            </a:r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-40+120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    :(-8)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         ?</a:t>
            </a:r>
          </a:p>
        </p:txBody>
      </p:sp>
      <p:sp>
        <p:nvSpPr>
          <p:cNvPr id="26636" name="Rectangle 12"/>
          <p:cNvSpPr>
            <a:spLocks noChangeArrowheads="1"/>
          </p:cNvSpPr>
          <p:nvPr/>
        </p:nvSpPr>
        <p:spPr bwMode="auto">
          <a:xfrm>
            <a:off x="6156325" y="4868863"/>
            <a:ext cx="2376488" cy="1728787"/>
          </a:xfrm>
          <a:prstGeom prst="rect">
            <a:avLst/>
          </a:prstGeom>
          <a:solidFill>
            <a:srgbClr val="E1FFFF"/>
          </a:solidFill>
          <a:ln w="28575">
            <a:solidFill>
              <a:srgbClr val="00002E"/>
            </a:solidFill>
            <a:miter lim="800000"/>
            <a:headEnd/>
            <a:tailEnd/>
          </a:ln>
        </p:spPr>
        <p:txBody>
          <a:bodyPr wrap="none" anchor="ctr"/>
          <a:lstStyle/>
          <a:p>
            <a:r>
              <a:rPr lang="ru-RU" sz="2800" b="1">
                <a:solidFill>
                  <a:srgbClr val="001F3E"/>
                </a:solidFill>
                <a:latin typeface="Century Schoolbook" pitchFamily="18" charset="0"/>
                <a:sym typeface="Wingdings 2" pitchFamily="18" charset="2"/>
              </a:rPr>
              <a:t></a:t>
            </a:r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-40 ∙ 3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   :(-6)</a:t>
            </a:r>
          </a:p>
          <a:p>
            <a:r>
              <a:rPr lang="ru-RU" sz="3200" b="1">
                <a:solidFill>
                  <a:srgbClr val="001F3E"/>
                </a:solidFill>
                <a:latin typeface="Century Schoolbook" pitchFamily="18" charset="0"/>
              </a:rPr>
              <a:t>            ?</a:t>
            </a:r>
            <a:endParaRPr lang="ru-RU" sz="3200">
              <a:latin typeface="Century Schoolbook" pitchFamily="18" charset="0"/>
            </a:endParaRPr>
          </a:p>
        </p:txBody>
      </p:sp>
      <p:sp>
        <p:nvSpPr>
          <p:cNvPr id="26637" name="Line 13"/>
          <p:cNvSpPr>
            <a:spLocks noChangeShapeType="1"/>
          </p:cNvSpPr>
          <p:nvPr/>
        </p:nvSpPr>
        <p:spPr bwMode="auto">
          <a:xfrm>
            <a:off x="1476375" y="6237288"/>
            <a:ext cx="1439863" cy="0"/>
          </a:xfrm>
          <a:prstGeom prst="line">
            <a:avLst/>
          </a:prstGeom>
          <a:noFill/>
          <a:ln w="28575">
            <a:solidFill>
              <a:srgbClr val="001F3E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6638" name="Line 14"/>
          <p:cNvSpPr>
            <a:spLocks noChangeShapeType="1"/>
          </p:cNvSpPr>
          <p:nvPr/>
        </p:nvSpPr>
        <p:spPr bwMode="auto">
          <a:xfrm>
            <a:off x="4140200" y="6237288"/>
            <a:ext cx="1655763" cy="0"/>
          </a:xfrm>
          <a:prstGeom prst="line">
            <a:avLst/>
          </a:prstGeom>
          <a:noFill/>
          <a:ln w="28575">
            <a:solidFill>
              <a:srgbClr val="001F3E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6639" name="Line 15"/>
          <p:cNvSpPr>
            <a:spLocks noChangeShapeType="1"/>
          </p:cNvSpPr>
          <p:nvPr/>
        </p:nvSpPr>
        <p:spPr bwMode="auto">
          <a:xfrm>
            <a:off x="6804025" y="6237288"/>
            <a:ext cx="1439863" cy="0"/>
          </a:xfrm>
          <a:prstGeom prst="line">
            <a:avLst/>
          </a:prstGeom>
          <a:noFill/>
          <a:ln w="28575">
            <a:solidFill>
              <a:srgbClr val="001F3E"/>
            </a:solidFill>
            <a:round/>
            <a:headEnd/>
            <a:tailEnd/>
          </a:ln>
        </p:spPr>
        <p:txBody>
          <a:bodyPr/>
          <a:lstStyle/>
          <a:p>
            <a:endParaRPr lang="ru-RU"/>
          </a:p>
        </p:txBody>
      </p:sp>
      <p:sp>
        <p:nvSpPr>
          <p:cNvPr id="26640" name="Text Box 16"/>
          <p:cNvSpPr txBox="1">
            <a:spLocks noChangeArrowheads="1"/>
          </p:cNvSpPr>
          <p:nvPr/>
        </p:nvSpPr>
        <p:spPr bwMode="auto">
          <a:xfrm>
            <a:off x="1476375" y="1341438"/>
            <a:ext cx="336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  <p:sp>
        <p:nvSpPr>
          <p:cNvPr id="26649" name="Text Box 25"/>
          <p:cNvSpPr txBox="1">
            <a:spLocks noChangeArrowheads="1"/>
          </p:cNvSpPr>
          <p:nvPr/>
        </p:nvSpPr>
        <p:spPr bwMode="auto">
          <a:xfrm>
            <a:off x="2484438" y="1341438"/>
            <a:ext cx="325437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 b="1">
                <a:solidFill>
                  <a:srgbClr val="CC3300"/>
                </a:solidFill>
              </a:rPr>
              <a:t>0</a:t>
            </a:r>
          </a:p>
        </p:txBody>
      </p:sp>
      <p:sp>
        <p:nvSpPr>
          <p:cNvPr id="26650" name="Text Box 26"/>
          <p:cNvSpPr txBox="1">
            <a:spLocks noChangeArrowheads="1"/>
          </p:cNvSpPr>
          <p:nvPr/>
        </p:nvSpPr>
        <p:spPr bwMode="auto">
          <a:xfrm>
            <a:off x="5219700" y="1412875"/>
            <a:ext cx="325438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 b="1">
                <a:solidFill>
                  <a:srgbClr val="CC3300"/>
                </a:solidFill>
              </a:rPr>
              <a:t>0</a:t>
            </a:r>
          </a:p>
        </p:txBody>
      </p:sp>
      <p:sp>
        <p:nvSpPr>
          <p:cNvPr id="26651" name="Text Box 27"/>
          <p:cNvSpPr txBox="1">
            <a:spLocks noChangeArrowheads="1"/>
          </p:cNvSpPr>
          <p:nvPr/>
        </p:nvSpPr>
        <p:spPr bwMode="auto">
          <a:xfrm>
            <a:off x="7740650" y="1412875"/>
            <a:ext cx="325438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 b="1">
                <a:solidFill>
                  <a:srgbClr val="CC3300"/>
                </a:solidFill>
              </a:rPr>
              <a:t>0</a:t>
            </a:r>
          </a:p>
        </p:txBody>
      </p:sp>
      <p:sp>
        <p:nvSpPr>
          <p:cNvPr id="26652" name="Text Box 28"/>
          <p:cNvSpPr txBox="1">
            <a:spLocks noChangeArrowheads="1"/>
          </p:cNvSpPr>
          <p:nvPr/>
        </p:nvSpPr>
        <p:spPr bwMode="auto">
          <a:xfrm>
            <a:off x="2555875" y="3141663"/>
            <a:ext cx="325438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 b="1">
                <a:solidFill>
                  <a:srgbClr val="CC3300"/>
                </a:solidFill>
              </a:rPr>
              <a:t>0</a:t>
            </a:r>
          </a:p>
        </p:txBody>
      </p:sp>
      <p:sp>
        <p:nvSpPr>
          <p:cNvPr id="26653" name="Text Box 29"/>
          <p:cNvSpPr txBox="1">
            <a:spLocks noChangeArrowheads="1"/>
          </p:cNvSpPr>
          <p:nvPr/>
        </p:nvSpPr>
        <p:spPr bwMode="auto">
          <a:xfrm>
            <a:off x="5148263" y="3141663"/>
            <a:ext cx="325437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 b="1">
                <a:solidFill>
                  <a:srgbClr val="CC3300"/>
                </a:solidFill>
              </a:rPr>
              <a:t>0</a:t>
            </a:r>
          </a:p>
        </p:txBody>
      </p:sp>
      <p:sp>
        <p:nvSpPr>
          <p:cNvPr id="26654" name="Text Box 30"/>
          <p:cNvSpPr txBox="1">
            <a:spLocks noChangeArrowheads="1"/>
          </p:cNvSpPr>
          <p:nvPr/>
        </p:nvSpPr>
        <p:spPr bwMode="auto">
          <a:xfrm>
            <a:off x="7667625" y="3141663"/>
            <a:ext cx="325438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 b="1">
                <a:solidFill>
                  <a:srgbClr val="CC3300"/>
                </a:solidFill>
              </a:rPr>
              <a:t>0</a:t>
            </a:r>
          </a:p>
        </p:txBody>
      </p:sp>
      <p:sp>
        <p:nvSpPr>
          <p:cNvPr id="26655" name="Text Box 31"/>
          <p:cNvSpPr txBox="1">
            <a:spLocks noChangeArrowheads="1"/>
          </p:cNvSpPr>
          <p:nvPr/>
        </p:nvSpPr>
        <p:spPr bwMode="auto">
          <a:xfrm>
            <a:off x="2484438" y="4941888"/>
            <a:ext cx="325437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 b="1">
                <a:solidFill>
                  <a:srgbClr val="CC3300"/>
                </a:solidFill>
              </a:rPr>
              <a:t>0</a:t>
            </a:r>
          </a:p>
        </p:txBody>
      </p:sp>
      <p:sp>
        <p:nvSpPr>
          <p:cNvPr id="26656" name="Text Box 32"/>
          <p:cNvSpPr txBox="1">
            <a:spLocks noChangeArrowheads="1"/>
          </p:cNvSpPr>
          <p:nvPr/>
        </p:nvSpPr>
        <p:spPr bwMode="auto">
          <a:xfrm>
            <a:off x="5292725" y="4941888"/>
            <a:ext cx="325438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 b="1">
                <a:solidFill>
                  <a:srgbClr val="CC3300"/>
                </a:solidFill>
              </a:rPr>
              <a:t>0</a:t>
            </a:r>
          </a:p>
        </p:txBody>
      </p:sp>
      <p:sp>
        <p:nvSpPr>
          <p:cNvPr id="26657" name="Text Box 33"/>
          <p:cNvSpPr txBox="1">
            <a:spLocks noChangeArrowheads="1"/>
          </p:cNvSpPr>
          <p:nvPr/>
        </p:nvSpPr>
        <p:spPr bwMode="auto">
          <a:xfrm>
            <a:off x="7885113" y="4941888"/>
            <a:ext cx="325437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sz="2000" b="1">
                <a:solidFill>
                  <a:srgbClr val="CC3300"/>
                </a:solidFill>
              </a:rPr>
              <a:t>0</a:t>
            </a:r>
          </a:p>
        </p:txBody>
      </p:sp>
      <p:sp>
        <p:nvSpPr>
          <p:cNvPr id="33" name="Text Box 16"/>
          <p:cNvSpPr txBox="1">
            <a:spLocks noChangeArrowheads="1"/>
          </p:cNvSpPr>
          <p:nvPr/>
        </p:nvSpPr>
        <p:spPr bwMode="auto">
          <a:xfrm>
            <a:off x="1476375" y="1341438"/>
            <a:ext cx="336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  <p:sp>
        <p:nvSpPr>
          <p:cNvPr id="35" name="Text Box 16"/>
          <p:cNvSpPr txBox="1">
            <a:spLocks noChangeArrowheads="1"/>
          </p:cNvSpPr>
          <p:nvPr/>
        </p:nvSpPr>
        <p:spPr bwMode="auto">
          <a:xfrm>
            <a:off x="4211638" y="1412875"/>
            <a:ext cx="3365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  <p:sp>
        <p:nvSpPr>
          <p:cNvPr id="36" name="Text Box 16"/>
          <p:cNvSpPr txBox="1">
            <a:spLocks noChangeArrowheads="1"/>
          </p:cNvSpPr>
          <p:nvPr/>
        </p:nvSpPr>
        <p:spPr bwMode="auto">
          <a:xfrm>
            <a:off x="6732588" y="1412875"/>
            <a:ext cx="3365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  <p:sp>
        <p:nvSpPr>
          <p:cNvPr id="37" name="Text Box 16"/>
          <p:cNvSpPr txBox="1">
            <a:spLocks noChangeArrowheads="1"/>
          </p:cNvSpPr>
          <p:nvPr/>
        </p:nvSpPr>
        <p:spPr bwMode="auto">
          <a:xfrm>
            <a:off x="1547813" y="3141663"/>
            <a:ext cx="336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  <p:sp>
        <p:nvSpPr>
          <p:cNvPr id="38" name="Text Box 16"/>
          <p:cNvSpPr txBox="1">
            <a:spLocks noChangeArrowheads="1"/>
          </p:cNvSpPr>
          <p:nvPr/>
        </p:nvSpPr>
        <p:spPr bwMode="auto">
          <a:xfrm>
            <a:off x="4140200" y="3141663"/>
            <a:ext cx="336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  <p:sp>
        <p:nvSpPr>
          <p:cNvPr id="39" name="Text Box 16"/>
          <p:cNvSpPr txBox="1">
            <a:spLocks noChangeArrowheads="1"/>
          </p:cNvSpPr>
          <p:nvPr/>
        </p:nvSpPr>
        <p:spPr bwMode="auto">
          <a:xfrm>
            <a:off x="6732588" y="3213100"/>
            <a:ext cx="3365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  <p:sp>
        <p:nvSpPr>
          <p:cNvPr id="40" name="Text Box 16"/>
          <p:cNvSpPr txBox="1">
            <a:spLocks noChangeArrowheads="1"/>
          </p:cNvSpPr>
          <p:nvPr/>
        </p:nvSpPr>
        <p:spPr bwMode="auto">
          <a:xfrm>
            <a:off x="1476375" y="4941888"/>
            <a:ext cx="336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  <p:sp>
        <p:nvSpPr>
          <p:cNvPr id="41" name="Text Box 16"/>
          <p:cNvSpPr txBox="1">
            <a:spLocks noChangeArrowheads="1"/>
          </p:cNvSpPr>
          <p:nvPr/>
        </p:nvSpPr>
        <p:spPr bwMode="auto">
          <a:xfrm>
            <a:off x="4284663" y="4941888"/>
            <a:ext cx="336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  <p:sp>
        <p:nvSpPr>
          <p:cNvPr id="42" name="Text Box 16"/>
          <p:cNvSpPr txBox="1">
            <a:spLocks noChangeArrowheads="1"/>
          </p:cNvSpPr>
          <p:nvPr/>
        </p:nvSpPr>
        <p:spPr bwMode="auto">
          <a:xfrm>
            <a:off x="6875463" y="4941888"/>
            <a:ext cx="336550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ru-RU" b="1">
                <a:solidFill>
                  <a:srgbClr val="CC3300"/>
                </a:solidFill>
                <a:latin typeface="Century Schoolbook" pitchFamily="18" charset="0"/>
              </a:rPr>
              <a:t>Х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2662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662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662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662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28"/>
                  </p:tgtEl>
                </p:cond>
              </p:nextCondLst>
            </p:seq>
            <p:seq concurrent="1" nextAc="seek">
              <p:cTn id="10" restart="whenNotActive" fill="hold" evtFilter="cancelBubble" nodeType="interactiveSeq">
                <p:stCondLst>
                  <p:cond evt="onClick" delay="0">
                    <p:tgtEl>
                      <p:spTgt spid="2662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" fill="hold">
                      <p:stCondLst>
                        <p:cond delay="0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66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266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66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29"/>
                  </p:tgtEl>
                </p:cond>
              </p:nextCondLst>
            </p:seq>
            <p:seq concurrent="1" nextAc="seek">
              <p:cTn id="18" restart="whenNotActive" fill="hold" evtFilter="cancelBubble" nodeType="interactiveSeq">
                <p:stCondLst>
                  <p:cond evt="onClick" delay="0">
                    <p:tgtEl>
                      <p:spTgt spid="2663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" fill="hold">
                      <p:stCondLst>
                        <p:cond delay="0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266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266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2663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0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2663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266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266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266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66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266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266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1"/>
                  </p:tgtEl>
                </p:cond>
              </p:nextCondLst>
            </p:seq>
            <p:seq concurrent="1" nextAc="seek">
              <p:cTn id="39" restart="whenNotActive" fill="hold" evtFilter="cancelBubble" nodeType="interactiveSeq">
                <p:stCondLst>
                  <p:cond evt="onClick" delay="0">
                    <p:tgtEl>
                      <p:spTgt spid="2663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0" fill="hold">
                      <p:stCondLst>
                        <p:cond delay="0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266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266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266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266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266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1000"/>
                                        <p:tgtEl>
                                          <p:spTgt spid="266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2"/>
                  </p:tgtEl>
                </p:cond>
              </p:nextCondLst>
            </p:seq>
            <p:seq concurrent="1" nextAc="seek">
              <p:cTn id="52" restart="whenNotActive" fill="hold" evtFilter="cancelBubble" nodeType="interactiveSeq">
                <p:stCondLst>
                  <p:cond evt="onClick" delay="0">
                    <p:tgtEl>
                      <p:spTgt spid="2663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3" fill="hold">
                      <p:stCondLst>
                        <p:cond delay="0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266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266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266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4"/>
                  </p:tgtEl>
                </p:cond>
              </p:nextCondLst>
            </p:seq>
            <p:seq concurrent="1" nextAc="seek">
              <p:cTn id="60" restart="whenNotActive" fill="hold" evtFilter="cancelBubble" nodeType="interactiveSeq">
                <p:stCondLst>
                  <p:cond evt="onClick" delay="0">
                    <p:tgtEl>
                      <p:spTgt spid="2663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1" fill="hold">
                      <p:stCondLst>
                        <p:cond delay="0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266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500" fill="hold"/>
                                        <p:tgtEl>
                                          <p:spTgt spid="266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266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8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266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266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2" dur="500"/>
                                        <p:tgtEl>
                                          <p:spTgt spid="266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266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266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266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3"/>
                  </p:tgtEl>
                </p:cond>
              </p:nextCondLst>
            </p:seq>
            <p:seq concurrent="1" nextAc="seek">
              <p:cTn id="78" restart="whenNotActive" fill="hold" evtFilter="cancelBubble" nodeType="interactiveSeq">
                <p:stCondLst>
                  <p:cond evt="onClick" delay="0">
                    <p:tgtEl>
                      <p:spTgt spid="2663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9" fill="hold">
                      <p:stCondLst>
                        <p:cond delay="0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266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266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500"/>
                                        <p:tgtEl>
                                          <p:spTgt spid="266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7"/>
                  </p:tgtEl>
                </p:cond>
              </p:nextCondLst>
            </p:seq>
            <p:seq concurrent="1" nextAc="seek">
              <p:cTn id="86" restart="whenNotActive" fill="hold" evtFilter="cancelBubble" nodeType="interactiveSeq">
                <p:stCondLst>
                  <p:cond evt="onClick" delay="0">
                    <p:tgtEl>
                      <p:spTgt spid="2663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7" fill="hold">
                      <p:stCondLst>
                        <p:cond delay="0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266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266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266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4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6" dur="500" fill="hold"/>
                                        <p:tgtEl>
                                          <p:spTgt spid="266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266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266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1" dur="500" fill="hold"/>
                                        <p:tgtEl>
                                          <p:spTgt spid="266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266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266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5"/>
                  </p:tgtEl>
                </p:cond>
              </p:nextCondLst>
            </p:seq>
            <p:seq concurrent="1" nextAc="seek">
              <p:cTn id="104" restart="whenNotActive" fill="hold" evtFilter="cancelBubble" nodeType="interactiveSeq">
                <p:stCondLst>
                  <p:cond evt="onClick" delay="0">
                    <p:tgtEl>
                      <p:spTgt spid="2663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5" fill="hold">
                      <p:stCondLst>
                        <p:cond delay="0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9" dur="500" fill="hold"/>
                                        <p:tgtEl>
                                          <p:spTgt spid="266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500" fill="hold"/>
                                        <p:tgtEl>
                                          <p:spTgt spid="266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1" dur="500"/>
                                        <p:tgtEl>
                                          <p:spTgt spid="266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8"/>
                  </p:tgtEl>
                </p:cond>
              </p:nextCondLst>
            </p:seq>
            <p:seq concurrent="1" nextAc="seek">
              <p:cTn id="112" restart="whenNotActive" fill="hold" evtFilter="cancelBubble" nodeType="interactiveSeq">
                <p:stCondLst>
                  <p:cond evt="onClick" delay="0">
                    <p:tgtEl>
                      <p:spTgt spid="2663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3" fill="hold">
                      <p:stCondLst>
                        <p:cond delay="0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7" dur="500" fill="hold"/>
                                        <p:tgtEl>
                                          <p:spTgt spid="266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500" fill="hold"/>
                                        <p:tgtEl>
                                          <p:spTgt spid="266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266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2" dur="500" fill="hold"/>
                                        <p:tgtEl>
                                          <p:spTgt spid="266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3" dur="500" fill="hold"/>
                                        <p:tgtEl>
                                          <p:spTgt spid="266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4" dur="500"/>
                                        <p:tgtEl>
                                          <p:spTgt spid="266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7" dur="500" fill="hold"/>
                                        <p:tgtEl>
                                          <p:spTgt spid="266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8" dur="500" fill="hold"/>
                                        <p:tgtEl>
                                          <p:spTgt spid="266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9" dur="500"/>
                                        <p:tgtEl>
                                          <p:spTgt spid="266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6"/>
                  </p:tgtEl>
                </p:cond>
              </p:nextCondLst>
            </p:seq>
            <p:seq concurrent="1" nextAc="seek">
              <p:cTn id="130" restart="whenNotActive" fill="hold" evtFilter="cancelBubble" nodeType="interactiveSeq">
                <p:stCondLst>
                  <p:cond evt="onClick" delay="0">
                    <p:tgtEl>
                      <p:spTgt spid="2663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31" fill="hold">
                      <p:stCondLst>
                        <p:cond delay="0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5" dur="500" fill="hold"/>
                                        <p:tgtEl>
                                          <p:spTgt spid="2663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6" dur="500" fill="hold"/>
                                        <p:tgtEl>
                                          <p:spTgt spid="2663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266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39"/>
                  </p:tgtEl>
                </p:cond>
              </p:nextCondLst>
            </p:seq>
            <p:seq concurrent="1" nextAc="seek">
              <p:cTn id="138" restart="whenNotActive" fill="hold" evtFilter="cancelBubble" nodeType="interactiveSeq">
                <p:stCondLst>
                  <p:cond evt="onClick" delay="0">
                    <p:tgtEl>
                      <p:spTgt spid="2664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39" fill="hold">
                      <p:stCondLst>
                        <p:cond delay="0"/>
                      </p:stCondLst>
                      <p:childTnLst>
                        <p:par>
                          <p:cTn id="140" fill="hold">
                            <p:stCondLst>
                              <p:cond delay="0"/>
                            </p:stCondLst>
                            <p:childTnLst>
                              <p:par>
                                <p:cTn id="141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191 0.00254 L -0.05521 0.07338 " pathEditMode="relative" rAng="0" ptsTypes="AA">
                                      <p:cBhvr>
                                        <p:cTn id="142" dur="500" fill="hold"/>
                                        <p:tgtEl>
                                          <p:spTgt spid="2664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" y="35"/>
                                    </p:animMotion>
                                  </p:childTnLst>
                                </p:cTn>
                              </p:par>
                              <p:par>
                                <p:cTn id="143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144" dur="500" fill="hold"/>
                                        <p:tgtEl>
                                          <p:spTgt spid="26649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49"/>
                  </p:tgtEl>
                </p:cond>
              </p:nextCondLst>
            </p:seq>
            <p:seq concurrent="1" nextAc="seek">
              <p:cTn id="145" restart="whenNotActive" fill="hold" evtFilter="cancelBubble" nodeType="interactiveSeq">
                <p:stCondLst>
                  <p:cond evt="onClick" delay="0">
                    <p:tgtEl>
                      <p:spTgt spid="2665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46" fill="hold">
                      <p:stCondLst>
                        <p:cond delay="0"/>
                      </p:stCondLst>
                      <p:childTnLst>
                        <p:par>
                          <p:cTn id="147" fill="hold">
                            <p:stCondLst>
                              <p:cond delay="0"/>
                            </p:stCondLst>
                            <p:childTnLst>
                              <p:par>
                                <p:cTn id="148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191 0.00254 L -0.05521 0.07338 " pathEditMode="relative" rAng="0" ptsTypes="AA">
                                      <p:cBhvr>
                                        <p:cTn id="149" dur="500" fill="hold"/>
                                        <p:tgtEl>
                                          <p:spTgt spid="2665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" y="35"/>
                                    </p:animMotion>
                                  </p:childTnLst>
                                </p:cTn>
                              </p:par>
                              <p:par>
                                <p:cTn id="150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151" dur="500" fill="hold"/>
                                        <p:tgtEl>
                                          <p:spTgt spid="26650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50"/>
                  </p:tgtEl>
                </p:cond>
              </p:nextCondLst>
            </p:seq>
            <p:seq concurrent="1" nextAc="seek">
              <p:cTn id="152" restart="whenNotActive" fill="hold" evtFilter="cancelBubble" nodeType="interactiveSeq">
                <p:stCondLst>
                  <p:cond evt="onClick" delay="0">
                    <p:tgtEl>
                      <p:spTgt spid="2665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3" fill="hold">
                      <p:stCondLst>
                        <p:cond delay="0"/>
                      </p:stCondLst>
                      <p:childTnLst>
                        <p:par>
                          <p:cTn id="154" fill="hold">
                            <p:stCondLst>
                              <p:cond delay="0"/>
                            </p:stCondLst>
                            <p:childTnLst>
                              <p:par>
                                <p:cTn id="155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191 0.00254 L -0.05521 0.07338 " pathEditMode="relative" rAng="0" ptsTypes="AA">
                                      <p:cBhvr>
                                        <p:cTn id="156" dur="500" fill="hold"/>
                                        <p:tgtEl>
                                          <p:spTgt spid="2665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" y="35"/>
                                    </p:animMotion>
                                  </p:childTnLst>
                                </p:cTn>
                              </p:par>
                              <p:par>
                                <p:cTn id="157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158" dur="500" fill="hold"/>
                                        <p:tgtEl>
                                          <p:spTgt spid="26651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51"/>
                  </p:tgtEl>
                </p:cond>
              </p:nextCondLst>
            </p:seq>
            <p:seq concurrent="1" nextAc="seek">
              <p:cTn id="159" restart="whenNotActive" fill="hold" evtFilter="cancelBubble" nodeType="interactiveSeq">
                <p:stCondLst>
                  <p:cond evt="onClick" delay="0">
                    <p:tgtEl>
                      <p:spTgt spid="2665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60" fill="hold">
                      <p:stCondLst>
                        <p:cond delay="0"/>
                      </p:stCondLst>
                      <p:childTnLst>
                        <p:par>
                          <p:cTn id="161" fill="hold">
                            <p:stCondLst>
                              <p:cond delay="0"/>
                            </p:stCondLst>
                            <p:childTnLst>
                              <p:par>
                                <p:cTn id="162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191 0.00254 L -0.05521 0.07338 " pathEditMode="relative" rAng="0" ptsTypes="AA">
                                      <p:cBhvr>
                                        <p:cTn id="163" dur="500" fill="hold"/>
                                        <p:tgtEl>
                                          <p:spTgt spid="2665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" y="35"/>
                                    </p:animMotion>
                                  </p:childTnLst>
                                </p:cTn>
                              </p:par>
                              <p:par>
                                <p:cTn id="164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165" dur="500" fill="hold"/>
                                        <p:tgtEl>
                                          <p:spTgt spid="26652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52"/>
                  </p:tgtEl>
                </p:cond>
              </p:nextCondLst>
            </p:seq>
            <p:seq concurrent="1" nextAc="seek">
              <p:cTn id="166" restart="whenNotActive" fill="hold" evtFilter="cancelBubble" nodeType="interactiveSeq">
                <p:stCondLst>
                  <p:cond evt="onClick" delay="0">
                    <p:tgtEl>
                      <p:spTgt spid="2665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67" fill="hold">
                      <p:stCondLst>
                        <p:cond delay="0"/>
                      </p:stCondLst>
                      <p:childTnLst>
                        <p:par>
                          <p:cTn id="168" fill="hold">
                            <p:stCondLst>
                              <p:cond delay="0"/>
                            </p:stCondLst>
                            <p:childTnLst>
                              <p:par>
                                <p:cTn id="169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191 0.00254 L -0.05521 0.07338 " pathEditMode="relative" rAng="0" ptsTypes="AA">
                                      <p:cBhvr>
                                        <p:cTn id="170" dur="500" fill="hold"/>
                                        <p:tgtEl>
                                          <p:spTgt spid="2665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" y="35"/>
                                    </p:animMotion>
                                  </p:childTnLst>
                                </p:cTn>
                              </p:par>
                              <p:par>
                                <p:cTn id="171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172" dur="500" fill="hold"/>
                                        <p:tgtEl>
                                          <p:spTgt spid="26653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53"/>
                  </p:tgtEl>
                </p:cond>
              </p:nextCondLst>
            </p:seq>
            <p:seq concurrent="1" nextAc="seek">
              <p:cTn id="173" restart="whenNotActive" fill="hold" evtFilter="cancelBubble" nodeType="interactiveSeq">
                <p:stCondLst>
                  <p:cond evt="onClick" delay="0">
                    <p:tgtEl>
                      <p:spTgt spid="2665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74" fill="hold">
                      <p:stCondLst>
                        <p:cond delay="0"/>
                      </p:stCondLst>
                      <p:childTnLst>
                        <p:par>
                          <p:cTn id="175" fill="hold">
                            <p:stCondLst>
                              <p:cond delay="0"/>
                            </p:stCondLst>
                            <p:childTnLst>
                              <p:par>
                                <p:cTn id="176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191 0.00254 L -0.05521 0.07338 " pathEditMode="relative" rAng="0" ptsTypes="AA">
                                      <p:cBhvr>
                                        <p:cTn id="177" dur="500" fill="hold"/>
                                        <p:tgtEl>
                                          <p:spTgt spid="2665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" y="35"/>
                                    </p:animMotion>
                                  </p:childTnLst>
                                </p:cTn>
                              </p:par>
                              <p:par>
                                <p:cTn id="178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179" dur="500" fill="hold"/>
                                        <p:tgtEl>
                                          <p:spTgt spid="26654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54"/>
                  </p:tgtEl>
                </p:cond>
              </p:nextCondLst>
            </p:seq>
            <p:seq concurrent="1" nextAc="seek">
              <p:cTn id="180" restart="whenNotActive" fill="hold" evtFilter="cancelBubble" nodeType="interactiveSeq">
                <p:stCondLst>
                  <p:cond evt="onClick" delay="0">
                    <p:tgtEl>
                      <p:spTgt spid="2665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81" fill="hold">
                      <p:stCondLst>
                        <p:cond delay="0"/>
                      </p:stCondLst>
                      <p:childTnLst>
                        <p:par>
                          <p:cTn id="182" fill="hold">
                            <p:stCondLst>
                              <p:cond delay="0"/>
                            </p:stCondLst>
                            <p:childTnLst>
                              <p:par>
                                <p:cTn id="183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191 0.00254 L -0.05521 0.07338 " pathEditMode="relative" rAng="0" ptsTypes="AA">
                                      <p:cBhvr>
                                        <p:cTn id="184" dur="500" fill="hold"/>
                                        <p:tgtEl>
                                          <p:spTgt spid="2665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" y="35"/>
                                    </p:animMotion>
                                  </p:childTnLst>
                                </p:cTn>
                              </p:par>
                              <p:par>
                                <p:cTn id="185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186" dur="500" fill="hold"/>
                                        <p:tgtEl>
                                          <p:spTgt spid="26655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55"/>
                  </p:tgtEl>
                </p:cond>
              </p:nextCondLst>
            </p:seq>
            <p:seq concurrent="1" nextAc="seek">
              <p:cTn id="187" restart="whenNotActive" fill="hold" evtFilter="cancelBubble" nodeType="interactiveSeq">
                <p:stCondLst>
                  <p:cond evt="onClick" delay="0">
                    <p:tgtEl>
                      <p:spTgt spid="2665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88" fill="hold">
                      <p:stCondLst>
                        <p:cond delay="0"/>
                      </p:stCondLst>
                      <p:childTnLst>
                        <p:par>
                          <p:cTn id="189" fill="hold">
                            <p:stCondLst>
                              <p:cond delay="0"/>
                            </p:stCondLst>
                            <p:childTnLst>
                              <p:par>
                                <p:cTn id="190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191 0.00254 L -0.05521 0.07338 " pathEditMode="relative" rAng="0" ptsTypes="AA">
                                      <p:cBhvr>
                                        <p:cTn id="191" dur="500" fill="hold"/>
                                        <p:tgtEl>
                                          <p:spTgt spid="2665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" y="35"/>
                                    </p:animMotion>
                                  </p:childTnLst>
                                </p:cTn>
                              </p:par>
                              <p:par>
                                <p:cTn id="192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193" dur="500" fill="hold"/>
                                        <p:tgtEl>
                                          <p:spTgt spid="26656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56"/>
                  </p:tgtEl>
                </p:cond>
              </p:nextCondLst>
            </p:seq>
            <p:seq concurrent="1" nextAc="seek">
              <p:cTn id="194" restart="whenNotActive" fill="hold" evtFilter="cancelBubble" nodeType="interactiveSeq">
                <p:stCondLst>
                  <p:cond evt="onClick" delay="0">
                    <p:tgtEl>
                      <p:spTgt spid="2665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5" fill="hold">
                      <p:stCondLst>
                        <p:cond delay="0"/>
                      </p:stCondLst>
                      <p:childTnLst>
                        <p:par>
                          <p:cTn id="196" fill="hold">
                            <p:stCondLst>
                              <p:cond delay="0"/>
                            </p:stCondLst>
                            <p:childTnLst>
                              <p:par>
                                <p:cTn id="197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191 0.00254 L -0.05521 0.07338 " pathEditMode="relative" rAng="0" ptsTypes="AA">
                                      <p:cBhvr>
                                        <p:cTn id="198" dur="500" fill="hold"/>
                                        <p:tgtEl>
                                          <p:spTgt spid="2665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7" y="35"/>
                                    </p:animMotion>
                                  </p:childTnLst>
                                </p:cTn>
                              </p:par>
                              <p:par>
                                <p:cTn id="199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00" dur="500" fill="hold"/>
                                        <p:tgtEl>
                                          <p:spTgt spid="26657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57"/>
                  </p:tgtEl>
                </p:cond>
              </p:nextCondLst>
            </p:seq>
            <p:seq concurrent="1" nextAc="seek">
              <p:cTn id="201" restart="whenNotActive" fill="hold" evtFilter="cancelBubble" nodeType="interactiveSeq">
                <p:stCondLst>
                  <p:cond evt="onClick" delay="0">
                    <p:tgtEl>
                      <p:spTgt spid="2664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02" fill="hold">
                      <p:stCondLst>
                        <p:cond delay="0"/>
                      </p:stCondLst>
                      <p:childTnLst>
                        <p:par>
                          <p:cTn id="203" fill="hold">
                            <p:stCondLst>
                              <p:cond delay="0"/>
                            </p:stCondLst>
                            <p:childTnLst>
                              <p:par>
                                <p:cTn id="204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4.96762E-6 L 0.04723 0.06291 " pathEditMode="relative" rAng="0" ptsTypes="AA">
                                      <p:cBhvr>
                                        <p:cTn id="205" dur="2000" fill="hold"/>
                                        <p:tgtEl>
                                          <p:spTgt spid="2664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" y="31"/>
                                    </p:animMotion>
                                  </p:childTnLst>
                                </p:cTn>
                              </p:par>
                              <p:par>
                                <p:cTn id="206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07" dur="500" fill="hold"/>
                                        <p:tgtEl>
                                          <p:spTgt spid="26640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640"/>
                  </p:tgtEl>
                </p:cond>
              </p:nextCondLst>
            </p:seq>
            <p:seq concurrent="1" nextAc="seek">
              <p:cTn id="208" restart="whenNotActive" fill="hold" evtFilter="cancelBubble" nodeType="interactiveSeq">
                <p:stCondLst>
                  <p:cond evt="onClick" delay="0">
                    <p:tgtEl>
                      <p:spTgt spid="3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09" fill="hold">
                      <p:stCondLst>
                        <p:cond delay="0"/>
                      </p:stCondLst>
                      <p:childTnLst>
                        <p:par>
                          <p:cTn id="210" fill="hold">
                            <p:stCondLst>
                              <p:cond delay="0"/>
                            </p:stCondLst>
                            <p:childTnLst>
                              <p:par>
                                <p:cTn id="211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4.96762E-6 L 0.04723 0.06291 " pathEditMode="relative" rAng="0" ptsTypes="AA">
                                      <p:cBhvr>
                                        <p:cTn id="212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" y="31"/>
                                    </p:animMotion>
                                  </p:childTnLst>
                                </p:cTn>
                              </p:par>
                              <p:par>
                                <p:cTn id="213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14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3"/>
                  </p:tgtEl>
                </p:cond>
              </p:nextCondLst>
            </p:seq>
            <p:seq concurrent="1" nextAc="seek">
              <p:cTn id="215" restart="whenNotActive" fill="hold" evtFilter="cancelBubble" nodeType="interactiveSeq">
                <p:stCondLst>
                  <p:cond evt="onClick" delay="0">
                    <p:tgtEl>
                      <p:spTgt spid="3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6" fill="hold">
                      <p:stCondLst>
                        <p:cond delay="0"/>
                      </p:stCondLst>
                      <p:childTnLst>
                        <p:par>
                          <p:cTn id="217" fill="hold">
                            <p:stCondLst>
                              <p:cond delay="0"/>
                            </p:stCondLst>
                            <p:childTnLst>
                              <p:par>
                                <p:cTn id="218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4.96762E-6 L 0.04723 0.06291 " pathEditMode="relative" rAng="0" ptsTypes="AA">
                                      <p:cBhvr>
                                        <p:cTn id="219" dur="2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" y="31"/>
                                    </p:animMotion>
                                  </p:childTnLst>
                                </p:cTn>
                              </p:par>
                              <p:par>
                                <p:cTn id="220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21" dur="5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5"/>
                  </p:tgtEl>
                </p:cond>
              </p:nextCondLst>
            </p:seq>
            <p:seq concurrent="1" nextAc="seek">
              <p:cTn id="222" restart="whenNotActive" fill="hold" evtFilter="cancelBubble" nodeType="interactiveSeq">
                <p:stCondLst>
                  <p:cond evt="onClick" delay="0">
                    <p:tgtEl>
                      <p:spTgt spid="3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23" fill="hold">
                      <p:stCondLst>
                        <p:cond delay="0"/>
                      </p:stCondLst>
                      <p:childTnLst>
                        <p:par>
                          <p:cTn id="224" fill="hold">
                            <p:stCondLst>
                              <p:cond delay="0"/>
                            </p:stCondLst>
                            <p:childTnLst>
                              <p:par>
                                <p:cTn id="225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4.96762E-6 L 0.04723 0.06291 " pathEditMode="relative" rAng="0" ptsTypes="AA">
                                      <p:cBhvr>
                                        <p:cTn id="226" dur="2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" y="31"/>
                                    </p:animMotion>
                                  </p:childTnLst>
                                </p:cTn>
                              </p:par>
                              <p:par>
                                <p:cTn id="227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28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6"/>
                  </p:tgtEl>
                </p:cond>
              </p:nextCondLst>
            </p:seq>
            <p:seq concurrent="1" nextAc="seek">
              <p:cTn id="229" restart="whenNotActive" fill="hold" evtFilter="cancelBubble" nodeType="interactiveSeq">
                <p:stCondLst>
                  <p:cond evt="onClick" delay="0">
                    <p:tgtEl>
                      <p:spTgt spid="3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30" fill="hold">
                      <p:stCondLst>
                        <p:cond delay="0"/>
                      </p:stCondLst>
                      <p:childTnLst>
                        <p:par>
                          <p:cTn id="231" fill="hold">
                            <p:stCondLst>
                              <p:cond delay="0"/>
                            </p:stCondLst>
                            <p:childTnLst>
                              <p:par>
                                <p:cTn id="232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4.96762E-6 L 0.04723 0.06291 " pathEditMode="relative" rAng="0" ptsTypes="AA">
                                      <p:cBhvr>
                                        <p:cTn id="233" dur="2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" y="31"/>
                                    </p:animMotion>
                                  </p:childTnLst>
                                </p:cTn>
                              </p:par>
                              <p:par>
                                <p:cTn id="234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35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7"/>
                  </p:tgtEl>
                </p:cond>
              </p:nextCondLst>
            </p:seq>
            <p:seq concurrent="1" nextAc="seek">
              <p:cTn id="236" restart="whenNotActive" fill="hold" evtFilter="cancelBubble" nodeType="interactiveSeq">
                <p:stCondLst>
                  <p:cond evt="onClick" delay="0">
                    <p:tgtEl>
                      <p:spTgt spid="3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37" fill="hold">
                      <p:stCondLst>
                        <p:cond delay="0"/>
                      </p:stCondLst>
                      <p:childTnLst>
                        <p:par>
                          <p:cTn id="238" fill="hold">
                            <p:stCondLst>
                              <p:cond delay="0"/>
                            </p:stCondLst>
                            <p:childTnLst>
                              <p:par>
                                <p:cTn id="239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4.96762E-6 L 0.04723 0.06291 " pathEditMode="relative" rAng="0" ptsTypes="AA">
                                      <p:cBhvr>
                                        <p:cTn id="240" dur="2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" y="31"/>
                                    </p:animMotion>
                                  </p:childTnLst>
                                </p:cTn>
                              </p:par>
                              <p:par>
                                <p:cTn id="241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42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8"/>
                  </p:tgtEl>
                </p:cond>
              </p:nextCondLst>
            </p:seq>
            <p:seq concurrent="1" nextAc="seek">
              <p:cTn id="243" restart="whenNotActive" fill="hold" evtFilter="cancelBubble" nodeType="interactiveSeq">
                <p:stCondLst>
                  <p:cond evt="onClick" delay="0">
                    <p:tgtEl>
                      <p:spTgt spid="3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44" fill="hold">
                      <p:stCondLst>
                        <p:cond delay="0"/>
                      </p:stCondLst>
                      <p:childTnLst>
                        <p:par>
                          <p:cTn id="245" fill="hold">
                            <p:stCondLst>
                              <p:cond delay="0"/>
                            </p:stCondLst>
                            <p:childTnLst>
                              <p:par>
                                <p:cTn id="246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4.96762E-6 L 0.04723 0.06291 " pathEditMode="relative" rAng="0" ptsTypes="AA">
                                      <p:cBhvr>
                                        <p:cTn id="247" dur="2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" y="31"/>
                                    </p:animMotion>
                                  </p:childTnLst>
                                </p:cTn>
                              </p:par>
                              <p:par>
                                <p:cTn id="248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49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9"/>
                  </p:tgtEl>
                </p:cond>
              </p:nextCondLst>
            </p:seq>
            <p:seq concurrent="1" nextAc="seek">
              <p:cTn id="250" restart="whenNotActive" fill="hold" evtFilter="cancelBubble" nodeType="interactiveSeq">
                <p:stCondLst>
                  <p:cond evt="onClick" delay="0">
                    <p:tgtEl>
                      <p:spTgt spid="4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51" fill="hold">
                      <p:stCondLst>
                        <p:cond delay="0"/>
                      </p:stCondLst>
                      <p:childTnLst>
                        <p:par>
                          <p:cTn id="252" fill="hold">
                            <p:stCondLst>
                              <p:cond delay="0"/>
                            </p:stCondLst>
                            <p:childTnLst>
                              <p:par>
                                <p:cTn id="253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5.55556E-7 -4.6346E-6 L 0.04983 0.05805 " pathEditMode="relative" rAng="0" ptsTypes="AA">
                                      <p:cBhvr>
                                        <p:cTn id="254" dur="2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5" y="29"/>
                                    </p:animMotion>
                                  </p:childTnLst>
                                </p:cTn>
                              </p:par>
                              <p:par>
                                <p:cTn id="255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56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0"/>
                  </p:tgtEl>
                </p:cond>
              </p:nextCondLst>
            </p:seq>
            <p:seq concurrent="1" nextAc="seek">
              <p:cTn id="257" restart="whenNotActive" fill="hold" evtFilter="cancelBubble" nodeType="interactiveSeq">
                <p:stCondLst>
                  <p:cond evt="onClick" delay="0">
                    <p:tgtEl>
                      <p:spTgt spid="4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58" fill="hold">
                      <p:stCondLst>
                        <p:cond delay="0"/>
                      </p:stCondLst>
                      <p:childTnLst>
                        <p:par>
                          <p:cTn id="259" fill="hold">
                            <p:stCondLst>
                              <p:cond delay="0"/>
                            </p:stCondLst>
                            <p:childTnLst>
                              <p:par>
                                <p:cTn id="260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4.96762E-6 L 0.04723 0.06291 " pathEditMode="relative" rAng="0" ptsTypes="AA">
                                      <p:cBhvr>
                                        <p:cTn id="261" dur="2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" y="31"/>
                                    </p:animMotion>
                                  </p:childTnLst>
                                </p:cTn>
                              </p:par>
                              <p:par>
                                <p:cTn id="262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63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1"/>
                  </p:tgtEl>
                </p:cond>
              </p:nextCondLst>
            </p:seq>
            <p:seq concurrent="1" nextAc="seek">
              <p:cTn id="264" restart="whenNotActive" fill="hold" evtFilter="cancelBubble" nodeType="interactiveSeq">
                <p:stCondLst>
                  <p:cond evt="onClick" delay="0">
                    <p:tgtEl>
                      <p:spTgt spid="4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65" fill="hold">
                      <p:stCondLst>
                        <p:cond delay="0"/>
                      </p:stCondLst>
                      <p:childTnLst>
                        <p:par>
                          <p:cTn id="266" fill="hold">
                            <p:stCondLst>
                              <p:cond delay="0"/>
                            </p:stCondLst>
                            <p:childTnLst>
                              <p:par>
                                <p:cTn id="267" presetID="49" presetClass="path" presetSubtype="0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4.96762E-6 L 0.04723 0.06291 " pathEditMode="relative" rAng="0" ptsTypes="AA">
                                      <p:cBhvr>
                                        <p:cTn id="268" dur="2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4" y="31"/>
                                    </p:animMotion>
                                  </p:childTnLst>
                                </p:cTn>
                              </p:par>
                              <p:par>
                                <p:cTn id="269" presetID="4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to="4" calcmode="lin" valueType="num">
                                      <p:cBhvr override="childStyle">
                                        <p:cTn id="270" dur="5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style.fontSize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2"/>
                  </p:tgtEl>
                </p:cond>
              </p:nextCondLst>
            </p:seq>
          </p:childTnLst>
        </p:cTn>
      </p:par>
    </p:tnLst>
    <p:bldLst>
      <p:bldP spid="26637" grpId="0" animBg="1"/>
      <p:bldP spid="26638" grpId="0" animBg="1"/>
      <p:bldP spid="26639" grpId="0" animBg="1"/>
      <p:bldP spid="26640" grpId="0"/>
      <p:bldP spid="26640" grpId="1"/>
      <p:bldP spid="26649" grpId="0"/>
      <p:bldP spid="26649" grpId="1"/>
      <p:bldP spid="26650" grpId="0"/>
      <p:bldP spid="26650" grpId="1"/>
      <p:bldP spid="26651" grpId="0"/>
      <p:bldP spid="26651" grpId="1"/>
      <p:bldP spid="26652" grpId="0"/>
      <p:bldP spid="26652" grpId="1"/>
      <p:bldP spid="26653" grpId="0"/>
      <p:bldP spid="26653" grpId="1"/>
      <p:bldP spid="26654" grpId="0"/>
      <p:bldP spid="26654" grpId="1"/>
      <p:bldP spid="26655" grpId="0"/>
      <p:bldP spid="26655" grpId="1"/>
      <p:bldP spid="26656" grpId="0"/>
      <p:bldP spid="26656" grpId="1"/>
      <p:bldP spid="26657" grpId="0"/>
      <p:bldP spid="26657" grpId="1"/>
      <p:bldP spid="33" grpId="0"/>
      <p:bldP spid="33" grpId="1"/>
      <p:bldP spid="35" grpId="0"/>
      <p:bldP spid="35" grpId="1"/>
      <p:bldP spid="36" grpId="0"/>
      <p:bldP spid="36" grpId="1"/>
      <p:bldP spid="37" grpId="0"/>
      <p:bldP spid="37" grpId="1"/>
      <p:bldP spid="38" grpId="0"/>
      <p:bldP spid="38" grpId="1"/>
      <p:bldP spid="39" grpId="0"/>
      <p:bldP spid="39" grpId="1"/>
      <p:bldP spid="40" grpId="0"/>
      <p:bldP spid="40" grpId="1"/>
      <p:bldP spid="41" grpId="0"/>
      <p:bldP spid="41" grpId="1"/>
      <p:bldP spid="42" grpId="0"/>
      <p:bldP spid="42" grpId="1"/>
    </p:bldLst>
  </p:timing>
</p:sld>
</file>

<file path=ppt/theme/theme1.xml><?xml version="1.0" encoding="utf-8"?>
<a:theme xmlns:a="http://schemas.openxmlformats.org/drawingml/2006/main" name="Тема Office">
  <a:themeElements>
    <a:clrScheme name="Другая 346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70C0"/>
      </a:hlink>
      <a:folHlink>
        <a:srgbClr val="0070C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264</TotalTime>
  <Words>101</Words>
  <Application>Microsoft Office PowerPoint</Application>
  <PresentationFormat>Экран (4:3)</PresentationFormat>
  <Paragraphs>50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 Игра «Крестики – Нолики»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Шаблон презентации</dc:title>
  <dc:creator>Фокина Л. П.</dc:creator>
  <cp:lastModifiedBy>User</cp:lastModifiedBy>
  <cp:revision>19</cp:revision>
  <dcterms:created xsi:type="dcterms:W3CDTF">2015-05-03T06:58:13Z</dcterms:created>
  <dcterms:modified xsi:type="dcterms:W3CDTF">2024-03-20T06:30:04Z</dcterms:modified>
</cp:coreProperties>
</file>

<file path=docProps/thumbnail.jpeg>
</file>