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63" r:id="rId2"/>
    <p:sldId id="257" r:id="rId3"/>
    <p:sldId id="294" r:id="rId4"/>
    <p:sldId id="271" r:id="rId5"/>
    <p:sldId id="284" r:id="rId6"/>
    <p:sldId id="285" r:id="rId7"/>
    <p:sldId id="289" r:id="rId8"/>
    <p:sldId id="290" r:id="rId9"/>
    <p:sldId id="287" r:id="rId10"/>
    <p:sldId id="295" r:id="rId11"/>
    <p:sldId id="291" r:id="rId12"/>
    <p:sldId id="279" r:id="rId13"/>
    <p:sldId id="282" r:id="rId14"/>
    <p:sldId id="266" r:id="rId15"/>
    <p:sldId id="259" r:id="rId16"/>
    <p:sldId id="260" r:id="rId17"/>
    <p:sldId id="261" r:id="rId18"/>
    <p:sldId id="27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28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215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2/2/2023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008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2/2/2023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18046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2/2/2023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291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285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964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06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2/2/2023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455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0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2/2/2023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913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449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189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858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963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410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24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2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99540" y="103517"/>
            <a:ext cx="4649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220D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МБУ ДО Городская Станция юных техников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220D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Администрации города Нижний Тагил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3117" y="103517"/>
            <a:ext cx="10765766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C4220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220D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Уральский добровольческий танковый корпус-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C4220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C4220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C4220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C4220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220D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Автор: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4220D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Шепель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220D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Людмила Владимировна, </a:t>
            </a:r>
            <a:endParaRPr lang="ru-RU" b="1" dirty="0">
              <a:solidFill>
                <a:srgbClr val="C4220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220D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педагог-организатор,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220D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педагог дополнительного образования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4220D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un9-61.userapi.com/SlsMWRiIIBG7o7pdaTBc5ap1P6PK_Mae-_RlEg/xCg34MGweL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91" y="1570359"/>
            <a:ext cx="11336085" cy="298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13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778" t="9377" r="18825" b="11892"/>
          <a:stretch/>
        </p:blipFill>
        <p:spPr>
          <a:xfrm>
            <a:off x="914400" y="0"/>
            <a:ext cx="9662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397" y="-297"/>
            <a:ext cx="9297206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6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561" y="0"/>
            <a:ext cx="9148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8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561" y="0"/>
            <a:ext cx="9148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8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07621" cy="40541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0810" y="2999672"/>
            <a:ext cx="7356775" cy="366411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789" y="106037"/>
            <a:ext cx="4788177" cy="29737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2143" y="4500402"/>
            <a:ext cx="43132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Бойцы УДТК прошли от Орла до Праги (Чехословакия) и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-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Берлина. Участвовали в десятках крупных и сотнях мелких боевых наступательных операциях и  храбро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сражались до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самой победы</a:t>
            </a:r>
            <a:r>
              <a:rPr lang="ru-RU" dirty="0"/>
              <a:t>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7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pinimg.com/originals/f3/8a/fc/f38afc08a14458eca89ac9e821c72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97" y="3158705"/>
            <a:ext cx="4123426" cy="309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1723.ru/forums/uploads/post-1-15573794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887" y="209257"/>
            <a:ext cx="3857571" cy="257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7246" y="4575922"/>
            <a:ext cx="5029200" cy="33507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1868" y="263561"/>
            <a:ext cx="4438273" cy="41517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264" y="1410279"/>
            <a:ext cx="37956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войны воинам корпуса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вручено 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42 368 орденов и медалей, 27 солдат и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сержантов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полными кавалерами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орденов 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Славы, 38 гвардейцам корпуса присвоено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звание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Героя Советского Союза.</a:t>
            </a:r>
            <a:b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8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resent5.com/presentacii/20170505/3-uralyskiy_dobrovolycheskiy_tankovyy_korpus.ppt_images/3-uralyskiy_dobrovolycheskiy_tankovyy_korpus.ppt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153" y="-6240"/>
            <a:ext cx="9152321" cy="686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83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389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3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392" y="170038"/>
            <a:ext cx="8288189" cy="65121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44461" y="250166"/>
            <a:ext cx="6466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Танк Т-34 на пьедестале у проходной УВЗ в Нижнем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агиле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38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81.userapi.com/impg/gsgZhKhAuIuPknfTUM2Drzcui_KY2SzkHLlA7Q/oyoUEnmvuD8.jpg?size=604x447&amp;quality=96&amp;sign=11a4e391d230768e789bd44c424db79b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55" y="500309"/>
            <a:ext cx="4950843" cy="366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5780" y="133538"/>
            <a:ext cx="3926817" cy="26178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r="788" b="9676"/>
          <a:stretch/>
        </p:blipFill>
        <p:spPr>
          <a:xfrm>
            <a:off x="4865299" y="2860304"/>
            <a:ext cx="5615795" cy="384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38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773" y="5103674"/>
            <a:ext cx="119044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феврале 1943 года на Урале началось формирование , оснащение и обучение из числа своих же добровольцев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-рабочих водителей танков,  полков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бригад Уральского Танкового  корпуса. Они образовали  младший начальствующий и рядовой состав.  Среднее звено командного  состава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укомлектовывалось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выпускниками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танковых училищ КУКС. 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8206 личного состава корпуса только 536 человек имели опыт  военных действий. В рядах корпуса служили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женщины:123 рядовых  и младших командиров, 249 связистов-радистов.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73" y="134125"/>
            <a:ext cx="6535055" cy="39404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477" y="992038"/>
            <a:ext cx="5208881" cy="370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7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267" y="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0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438" y="0"/>
            <a:ext cx="91391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56" y="108622"/>
            <a:ext cx="5489042" cy="30831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409" y="97417"/>
            <a:ext cx="4703543" cy="28686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2685" y="3904371"/>
            <a:ext cx="3932261" cy="28287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042" y="3429000"/>
            <a:ext cx="4696156" cy="31833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94409" y="2919123"/>
            <a:ext cx="571356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Напряженно,</a:t>
            </a:r>
            <a:r>
              <a:rPr lang="ru-RU" dirty="0" smtClean="0"/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выходя из цехов по нескольку суток, трудились рабочие на танковых заводах. Это был поистине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Массовый трудовой героизм тружеников  Урала 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1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440" t="42620" r="55812" b="21968"/>
          <a:stretch/>
        </p:blipFill>
        <p:spPr>
          <a:xfrm>
            <a:off x="5009012" y="749849"/>
            <a:ext cx="6873560" cy="49313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49" y="103518"/>
            <a:ext cx="5529551" cy="34323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036" y="2765559"/>
            <a:ext cx="4269976" cy="39971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62834" y="103518"/>
            <a:ext cx="48685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 уходили эшелоны танков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месте с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добровольцами - танкистами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0241" y="3354772"/>
            <a:ext cx="5108891" cy="34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90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01" y="161505"/>
            <a:ext cx="7212110" cy="40568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410" y="161505"/>
            <a:ext cx="4230991" cy="3389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81" y="3260488"/>
            <a:ext cx="4382219" cy="30970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60188" y="4218317"/>
            <a:ext cx="69528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Эшелоны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личным составом и боевой техникой 10 июня 1943 года прибыли в Подмосковье. Здесь в корпус был включен 359-й зенитно-артиллерийский полк, другие части и подразделения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30-й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добровольческий танковый корпуса вошел в состав 4-й танковой армии, которой командовал Баданов Василий Михайлович.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1943 года нарком обороны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присвоил 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корпусу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звание-30-ый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добровольческий танковый корпус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(УДТК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стал днем рождения УДТК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48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445" y="0"/>
            <a:ext cx="9133972" cy="684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79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520</TotalTime>
  <Words>211</Words>
  <Application>Microsoft Office PowerPoint</Application>
  <PresentationFormat>Широкоэкранный</PresentationFormat>
  <Paragraphs>44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Times New Roman</vt:lpstr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</cp:revision>
  <dcterms:created xsi:type="dcterms:W3CDTF">2023-01-30T07:53:04Z</dcterms:created>
  <dcterms:modified xsi:type="dcterms:W3CDTF">2023-02-02T10:44:49Z</dcterms:modified>
</cp:coreProperties>
</file>