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47" r:id="rId2"/>
  </p:sldMasterIdLst>
  <p:sldIdLst>
    <p:sldId id="275" r:id="rId3"/>
    <p:sldId id="274" r:id="rId4"/>
    <p:sldId id="265" r:id="rId5"/>
    <p:sldId id="277" r:id="rId6"/>
    <p:sldId id="280" r:id="rId7"/>
    <p:sldId id="267" r:id="rId8"/>
    <p:sldId id="28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C22F-E262-4447-A8A4-0D62AF65DBB3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1ABA3-D85F-4AE6-9F9C-83A2871F4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EB84C-3DDD-455D-BA35-BE73605367C8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A5728-39CB-40DB-914B-35C5FEED2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69BD-05A7-4B3C-9A9B-E81E48359FD8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22A52-F3F6-4DAC-BB34-751B79AC4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E8C8E0-1E2C-469A-B397-76E14B6957DF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C6950E-B381-4DC8-85B5-1622F3BA3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4F59C-AB64-4910-AF64-A74DDF0E9700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80DCF-0173-44AA-856F-B3540B6EF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F8C09F-F6CE-44A6-83D6-24A4A647B6EC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9F749F-3850-4818-B6AF-95DB1200B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07111-CFAE-4CC6-AC21-615AE4A12775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F3F0B-99FD-42CF-8DA1-E3D765487E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958D08-9CAA-4A18-8822-CF6496B6F4A4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F48636-1473-4C4F-9AE1-B1E2DFE8F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85078-6A89-4E2D-BAAE-D95FDCCFB7EE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A1F29-7395-47F5-884A-54557F47C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71F77E-9EA8-4913-861E-9A0E1B095CD5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93B7A1-19F1-465E-86E2-91E78C914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4986A9-2F53-436B-A7B6-F2618B99CAB7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5ED3D2-46CD-4B91-839C-177728F11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A3B4-179F-4B55-97F0-514F13959EEA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14412-4D23-46EE-8920-CD2203ADB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1B2FE5-9ECF-44AE-B2FE-ECD5D11B15A8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444179-DF0D-4FD9-9A20-E6E06C430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4E042-18A0-4C46-AA72-4C961F9EF99E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1BAC6-725A-4578-AC6B-1A0DF43A5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F0A8D-96FC-4D87-B5B5-FAB1119D23BC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1058D-1C24-465E-9117-AF61BD65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EC7CF-3E55-4C4E-B269-2E387CDD60ED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0F06D-64DC-4A3F-99A1-42EBA265D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30C4C-E83B-4751-86A6-C7EB15998386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F642A-92EA-4B67-954A-AC45E6267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61EDD-A9AB-4D76-9A95-EAAB201AA557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217F2-6C3B-4CD5-BD60-84CD4B360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F9352-6B78-4ACB-950A-69204DD76C14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ACBB5-A436-4B48-9416-77688144C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071F1-456D-4224-A6D4-F648CE93571F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2A6B9-42F7-49FB-B869-A290B0A16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95EC-F801-4221-BAF8-3F8545324696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B7739-6204-4CB6-9224-0208F6B6B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F2AC6-80C0-42D0-88AB-524206B02A3A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EC3AD-CF64-44B8-82E2-B0CE30B32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42319B-253C-47E2-B904-2981F866C4E7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1976BB-85BA-4536-B09D-45093B0C7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9" r:id="rId1"/>
    <p:sldLayoutId id="2147484300" r:id="rId2"/>
    <p:sldLayoutId id="2147484301" r:id="rId3"/>
    <p:sldLayoutId id="2147484302" r:id="rId4"/>
    <p:sldLayoutId id="2147484303" r:id="rId5"/>
    <p:sldLayoutId id="2147484304" r:id="rId6"/>
    <p:sldLayoutId id="2147484305" r:id="rId7"/>
    <p:sldLayoutId id="2147484306" r:id="rId8"/>
    <p:sldLayoutId id="2147484307" r:id="rId9"/>
    <p:sldLayoutId id="2147484308" r:id="rId10"/>
    <p:sldLayoutId id="21474843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5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BCF70323-DF23-4707-848A-31BCC7324E83}" type="datetimeFigureOut">
              <a:rPr lang="ru-RU"/>
              <a:pPr>
                <a:defRPr/>
              </a:pPr>
              <a:t>25.11.2015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EF98C501-9B23-41AE-AE50-993FA9DAE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7" r:id="rId1"/>
    <p:sldLayoutId id="2147484318" r:id="rId2"/>
    <p:sldLayoutId id="2147484338" r:id="rId3"/>
    <p:sldLayoutId id="2147484319" r:id="rId4"/>
    <p:sldLayoutId id="2147484339" r:id="rId5"/>
    <p:sldLayoutId id="2147484320" r:id="rId6"/>
    <p:sldLayoutId id="2147484340" r:id="rId7"/>
    <p:sldLayoutId id="2147484341" r:id="rId8"/>
    <p:sldLayoutId id="2147484342" r:id="rId9"/>
    <p:sldLayoutId id="2147484321" r:id="rId10"/>
    <p:sldLayoutId id="21474843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92;&#1080;&#1079;&#1084;&#1080;&#1085;&#1091;&#1090;&#1082;&#1080;%20&#1088;&#1072;&#1079;&#1085;&#1099;&#1077;\&#1089;&#1090;&#1086;&#1083;\&#1082;&#1083;%20&#1095;&#1072;&#1089;\&#1052;&#1091;&#1083;&#1100;&#1090;&#1092;&#1080;&#1083;&#1100;&#1084;.av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:\СЕРДЦЕ детям\картинки\75080281_71f79c192de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59779">
            <a:off x="-19050" y="73025"/>
            <a:ext cx="9144000" cy="632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1.12 урок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65175"/>
            <a:ext cx="4356100" cy="6092825"/>
          </a:xfrm>
        </p:spPr>
      </p:pic>
      <p:sp>
        <p:nvSpPr>
          <p:cNvPr id="26627" name="TextBox 8"/>
          <p:cNvSpPr txBox="1">
            <a:spLocks noChangeArrowheads="1"/>
          </p:cNvSpPr>
          <p:nvPr/>
        </p:nvSpPr>
        <p:spPr bwMode="auto">
          <a:xfrm>
            <a:off x="179388" y="188913"/>
            <a:ext cx="3143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Дикая яблоня</a:t>
            </a:r>
          </a:p>
        </p:txBody>
      </p:sp>
      <p:sp>
        <p:nvSpPr>
          <p:cNvPr id="26628" name="TextBox 9"/>
          <p:cNvSpPr txBox="1">
            <a:spLocks noChangeArrowheads="1"/>
          </p:cNvSpPr>
          <p:nvPr/>
        </p:nvSpPr>
        <p:spPr bwMode="auto">
          <a:xfrm>
            <a:off x="4857750" y="260350"/>
            <a:ext cx="4286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Культурная яблоня</a:t>
            </a:r>
          </a:p>
        </p:txBody>
      </p:sp>
      <p:pic>
        <p:nvPicPr>
          <p:cNvPr id="10245" name="Picture 3" descr="F:\1.12 урок\Apple-Tree-1-WA1HTPHFBB-800x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016" y="3212976"/>
            <a:ext cx="4427984" cy="6961188"/>
          </a:xfrm>
          <a:prstGeom prst="snipRoundRect">
            <a:avLst/>
          </a:prstGeom>
        </p:spPr>
      </p:pic>
      <p:pic>
        <p:nvPicPr>
          <p:cNvPr id="7" name="Рисунок 6" descr="I:\СЕРДЦЕ детям\ДЛЯ УРОКА\14ebc06b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47423">
            <a:off x="179512" y="4005064"/>
            <a:ext cx="2721765" cy="204255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:\СЕРДЦЕ детям\ДЛЯ УРОКА\62632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87798">
            <a:off x="5627992" y="966087"/>
            <a:ext cx="2991312" cy="2241117"/>
          </a:xfrm>
          <a:prstGeom prst="snip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00034" y="277797"/>
            <a:ext cx="8229600" cy="936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002060"/>
                </a:solidFill>
              </a:rPr>
              <a:t>История этикета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2"/>
          </p:nvPr>
        </p:nvSpPr>
        <p:spPr>
          <a:xfrm>
            <a:off x="1000100" y="1214422"/>
            <a:ext cx="3287734" cy="5111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dirty="0" smtClean="0">
                <a:latin typeface="Georgia" pitchFamily="18" charset="0"/>
              </a:rPr>
              <a:t> 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dirty="0" smtClean="0">
                <a:latin typeface="Georgia" pitchFamily="18" charset="0"/>
              </a:rPr>
              <a:t>   </a:t>
            </a:r>
            <a:r>
              <a:rPr lang="ru-RU" sz="3600" b="1" dirty="0" smtClean="0">
                <a:latin typeface="Georgia" pitchFamily="18" charset="0"/>
              </a:rPr>
              <a:t>Этикет – некоторые обязательные правила поведения.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/>
              <a:t>     </a:t>
            </a:r>
          </a:p>
        </p:txBody>
      </p:sp>
      <p:pic>
        <p:nvPicPr>
          <p:cNvPr id="28676" name="Picture 4" descr="Файл:Louis XIV of Fran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125538"/>
            <a:ext cx="40195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1.12 урок\Юности_честное_зерцал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79900" y="-23813"/>
            <a:ext cx="4894263" cy="3852863"/>
          </a:xfrm>
        </p:spPr>
      </p:pic>
      <p:pic>
        <p:nvPicPr>
          <p:cNvPr id="29699" name="Picture 3" descr="F:\1.12 урок\11206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5775" y="3140075"/>
            <a:ext cx="3224213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-12700" y="360363"/>
            <a:ext cx="4670425" cy="5888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Мультфильм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908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4525963"/>
          </a:xfrm>
        </p:spPr>
        <p:txBody>
          <a:bodyPr/>
          <a:lstStyle/>
          <a:p>
            <a:pPr algn="r" eaLnBrk="1" hangingPunct="1">
              <a:buFont typeface="Arial" pitchFamily="34" charset="0"/>
              <a:buNone/>
            </a:pPr>
            <a:r>
              <a:rPr lang="ru-RU" sz="5400" dirty="0" smtClean="0">
                <a:solidFill>
                  <a:srgbClr val="C00000"/>
                </a:solidFill>
                <a:latin typeface="Georgia" pitchFamily="18" charset="0"/>
              </a:rPr>
              <a:t>  </a:t>
            </a:r>
            <a:r>
              <a:rPr lang="ru-RU" sz="5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Georgia" pitchFamily="18" charset="0"/>
              </a:rPr>
              <a:t>Всемирный день приветствий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ru-RU" sz="5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Georgia" pitchFamily="18" charset="0"/>
              </a:rPr>
              <a:t>    21 ноября</a:t>
            </a:r>
          </a:p>
        </p:txBody>
      </p:sp>
      <p:pic>
        <p:nvPicPr>
          <p:cNvPr id="34820" name="Picture 2" descr="H:\СЕРДЦЕ детям\картинки\48464139_789_thum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-315913"/>
            <a:ext cx="3529013" cy="3536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500438"/>
            <a:ext cx="45370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214688"/>
            <a:ext cx="20859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Box 7"/>
          <p:cNvSpPr txBox="1">
            <a:spLocks noChangeArrowheads="1"/>
          </p:cNvSpPr>
          <p:nvPr/>
        </p:nvSpPr>
        <p:spPr bwMode="auto">
          <a:xfrm>
            <a:off x="2357438" y="5429250"/>
            <a:ext cx="17859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1973 год</a:t>
            </a:r>
          </a:p>
          <a:p>
            <a:r>
              <a:rPr lang="ru-RU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140 стран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4" descr="http://bridgetv.ru/upload/load/2018877824dd77a95ed7b20.64055545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5843" name="Picture 6" descr="http://bridgetv.ru/upload/load/2018877824dd77a95ed7b20.6405554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27</Words>
  <Application>Microsoft Office PowerPoint</Application>
  <PresentationFormat>Экран (4:3)</PresentationFormat>
  <Paragraphs>10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1_Солнцестояние</vt:lpstr>
      <vt:lpstr>Слайд 1</vt:lpstr>
      <vt:lpstr>Слайд 2</vt:lpstr>
      <vt:lpstr>История этикета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Ксения)))</dc:creator>
  <cp:lastModifiedBy>Admin</cp:lastModifiedBy>
  <cp:revision>88</cp:revision>
  <dcterms:created xsi:type="dcterms:W3CDTF">2013-02-12T15:30:26Z</dcterms:created>
  <dcterms:modified xsi:type="dcterms:W3CDTF">2015-11-26T01:12:25Z</dcterms:modified>
</cp:coreProperties>
</file>