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C0CE0-4F47-4571-82A3-9981B296AF25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9E00F-C955-43C1-A2F6-A79C9CD57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354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9E00F-C955-43C1-A2F6-A79C9CD572B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07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9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00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204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63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47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63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234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585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04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036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596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749D7-02A4-4E1C-9DEF-29BF55AF989D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9CDCF-922F-4028-BC67-8B4140FFD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3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668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6971" y="682171"/>
            <a:ext cx="9681029" cy="282779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«В гостях у Корнея Ивановича Чуковского»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1543" y="3602037"/>
            <a:ext cx="5457371" cy="287133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Презентацию подготовила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Анисимова Татьяна Викторовна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0319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278408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2857" y="26125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8576" y="445923"/>
            <a:ext cx="11507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У Корнея Ивановича Чуковского сын Николай и дочь Лидия тоже стали известными писателями.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А второй Борис- погиб на фронте в начале Великой Отечественной войны.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Скончался Корней Иванович в возрасте 87 лет 28 октября 1969 года в Москве от гепатита.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Дом-музей Чуковского в Переделкино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 настолько живой, что создается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ощущение, что вот-вот навстречу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 выйдет сам хозяин.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Интерьер дома сохранен таким,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 каким он был в последние годы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жизни писателя.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995" y="2154083"/>
            <a:ext cx="6744234" cy="44849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54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5" y="-594"/>
            <a:ext cx="12278408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12" y="1866995"/>
            <a:ext cx="6580787" cy="42290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4230" y="239921"/>
            <a:ext cx="4479142" cy="63064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77371" y="239921"/>
            <a:ext cx="6241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В Переделкино установлен памятник Корнею Чуковскому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2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1886" y="290286"/>
            <a:ext cx="1040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Памятники Мухе-Цокотухе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845685"/>
            <a:ext cx="3846287" cy="54208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11200" y="6415314"/>
            <a:ext cx="370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Г.Донецк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202" y="964716"/>
            <a:ext cx="6028520" cy="4332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400800" y="5486400"/>
            <a:ext cx="403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Г.Сочи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23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44914" y="145143"/>
            <a:ext cx="789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Памятники доктору Айболиту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514475"/>
            <a:ext cx="4098471" cy="57937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8971" y="6357257"/>
            <a:ext cx="3831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Г.Рязань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336" y="524993"/>
            <a:ext cx="4502150" cy="58217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043385" y="6357257"/>
            <a:ext cx="2999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Г.Анапа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16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28" y="222930"/>
            <a:ext cx="4633685" cy="6174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51543" y="6415314"/>
            <a:ext cx="412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Г.Вильнюс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7379" y="222930"/>
            <a:ext cx="6416102" cy="5118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024914" y="5457371"/>
            <a:ext cx="349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Г.Брянск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155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69" y="156450"/>
            <a:ext cx="5629235" cy="60555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9886" y="6154057"/>
            <a:ext cx="349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Г.Витебск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979" y="156450"/>
            <a:ext cx="3282650" cy="6366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49029" y="6523389"/>
            <a:ext cx="2917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Г.Иркутск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62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3886" y="203200"/>
            <a:ext cx="6894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Памятники </a:t>
            </a:r>
            <a:r>
              <a:rPr lang="ru-RU" dirty="0" err="1" smtClean="0">
                <a:latin typeface="Arial Black" panose="020B0A04020102020204" pitchFamily="34" charset="0"/>
              </a:rPr>
              <a:t>Мойдодыру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0" y="914400"/>
            <a:ext cx="6396482" cy="47973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432" y="730447"/>
            <a:ext cx="5096841" cy="5162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38629" y="5892800"/>
            <a:ext cx="471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Г.Великий</a:t>
            </a:r>
            <a:r>
              <a:rPr lang="ru-RU" dirty="0" smtClean="0"/>
              <a:t> Новгород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358743" y="5892800"/>
            <a:ext cx="3526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Г.Казань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84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408" y="0"/>
            <a:ext cx="12278408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5829" y="101599"/>
            <a:ext cx="6937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Памятник крокодилу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72" y="528989"/>
            <a:ext cx="5573485" cy="6212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168571" y="2569029"/>
            <a:ext cx="3135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Arial Black" panose="020B0A04020102020204" pitchFamily="34" charset="0"/>
              </a:rPr>
              <a:t>Г.Мирный</a:t>
            </a:r>
            <a:r>
              <a:rPr lang="ru-RU" dirty="0" smtClean="0">
                <a:latin typeface="Arial Black" panose="020B0A04020102020204" pitchFamily="34" charset="0"/>
              </a:rPr>
              <a:t> (Якутия)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2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182" y="0"/>
            <a:ext cx="1227618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92800" y="410844"/>
            <a:ext cx="5461000" cy="576611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Корней Иванович Чуковский (1882–1969 гг.) (настоящее имя – Николай Васильевич Корнейчуков) – знаменитый детский писатель, поэт.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11" y="246062"/>
            <a:ext cx="5285397" cy="6365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6436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49029" y="261258"/>
            <a:ext cx="436879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Николай Корнейчуков родился 19 (31 по новому стилю) марта 1882 года в Санкт-Петербурге в бедной семье. Его мать – крестьянка Екатерина Осиповна </a:t>
            </a:r>
            <a:r>
              <a:rPr lang="ru-RU" dirty="0" err="1" smtClean="0">
                <a:latin typeface="Arial Black" panose="020B0A04020102020204" pitchFamily="34" charset="0"/>
              </a:rPr>
              <a:t>Корнейчукова</a:t>
            </a:r>
            <a:r>
              <a:rPr lang="ru-RU" dirty="0" smtClean="0">
                <a:latin typeface="Arial Black" panose="020B0A04020102020204" pitchFamily="34" charset="0"/>
              </a:rPr>
              <a:t> познакомилась с будущим отцом своих детей (у Николая была еще сестра Маруся), когда устроилась в дом будущего сожителя работать прислугой. Эммануил Соломонович </a:t>
            </a:r>
            <a:r>
              <a:rPr lang="ru-RU" dirty="0" err="1" smtClean="0">
                <a:latin typeface="Arial Black" panose="020B0A04020102020204" pitchFamily="34" charset="0"/>
              </a:rPr>
              <a:t>Левенсон</a:t>
            </a:r>
            <a:r>
              <a:rPr lang="ru-RU" dirty="0" smtClean="0">
                <a:latin typeface="Arial Black" panose="020B0A04020102020204" pitchFamily="34" charset="0"/>
              </a:rPr>
              <a:t> – отец Николая и Маруси.</a:t>
            </a:r>
            <a:endParaRPr lang="ru-RU" dirty="0" smtClean="0"/>
          </a:p>
          <a:p>
            <a:r>
              <a:rPr lang="ru-RU" dirty="0" smtClean="0">
                <a:latin typeface="Arial Black" panose="020B0A04020102020204" pitchFamily="34" charset="0"/>
              </a:rPr>
              <a:t>Все детство Николай провел на Украине: в Одесской и Николаевской областях.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Когда Николаю исполнилось пять лет, его отдали в садик мадам </a:t>
            </a:r>
            <a:r>
              <a:rPr lang="ru-RU" dirty="0" err="1" smtClean="0">
                <a:latin typeface="Arial Black" panose="020B0A04020102020204" pitchFamily="34" charset="0"/>
              </a:rPr>
              <a:t>Бехтеевой</a:t>
            </a:r>
            <a:r>
              <a:rPr lang="ru-RU" dirty="0" smtClean="0">
                <a:latin typeface="Arial Black" panose="020B0A04020102020204" pitchFamily="34" charset="0"/>
              </a:rPr>
              <a:t>, о котором он впоследствии писал, что дети там маршировали под музыку и рисовали картинки.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86" y="942703"/>
            <a:ext cx="6769100" cy="479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05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542" y="0"/>
            <a:ext cx="12278408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52457" y="290287"/>
            <a:ext cx="589279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В школе, правда, Чуковский проучился лишь до 5 класса. Затем его отчислили из учебного заведения из-за “низкого происхождения”. С детства мальчик пристрастился к чтению, рано начал писать стихи. Он самостоятельно прошел весь гимназический курс, изучил самоучкой английский и французский языки, сдал экзамены и получил аттестат зрелости.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11" y="280552"/>
            <a:ext cx="5063218" cy="6296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11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4"/>
            <a:ext cx="12278408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87771" y="145143"/>
            <a:ext cx="465908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Затем Чуковский много писал — и статей, и фельетонов на самые разные темы. Так началась его литературная деятельность. В 21 год он направлен корреспондентом в Лондон, где прожил целый год, изучал английскую литературу, писал о ней в русской печати, вернувшись в Россию, печатал свои статьи в газетах и журналах.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Сам Чуковский говорил, что детским поэтом и сказочником он стал совершенно случайно. Вышло так, что заболел его маленький сын. Заболел он в Финляндии, в Хельсинки. Корней Иванович вез его домой в ночном поезде. Мальчик капризничал, стонал, плакал. Чтобы хоть как-то развлечь его, отец стал рассказывать сказку. Начав, он и сам не знал, что будет дальше.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90" y="145143"/>
            <a:ext cx="6911757" cy="4905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93486" y="4818743"/>
            <a:ext cx="433977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Жил да был крокодил.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Он по улицам ходил,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Папиросы курил! Крокодил </a:t>
            </a:r>
            <a:r>
              <a:rPr lang="ru-RU" dirty="0" err="1" smtClean="0">
                <a:latin typeface="Arial Black" panose="020B0A04020102020204" pitchFamily="34" charset="0"/>
              </a:rPr>
              <a:t>Крок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По-турецки говорил, —</a:t>
            </a:r>
          </a:p>
          <a:p>
            <a:r>
              <a:rPr lang="ru-RU" dirty="0" err="1" smtClean="0">
                <a:latin typeface="Arial Black" panose="020B0A04020102020204" pitchFamily="34" charset="0"/>
              </a:rPr>
              <a:t>одил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Крокодилович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Мальчик затих и стал слушать.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63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2856" y="113437"/>
            <a:ext cx="11234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Чуковский любил наблюдать за детьми с самого раннего возраста. Так появилась книга «От двух до пяти»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567" y="734461"/>
            <a:ext cx="7664492" cy="5784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715" t="-361" r="4540" b="14809"/>
          <a:stretch/>
        </p:blipFill>
        <p:spPr>
          <a:xfrm>
            <a:off x="582138" y="1150501"/>
            <a:ext cx="3350284" cy="479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2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709148"/>
            <a:ext cx="3533510" cy="4772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972" y="1709148"/>
            <a:ext cx="3599542" cy="4799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14399" y="348042"/>
            <a:ext cx="10363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Для детей Чуковский начал писать поздно, уже когда был знаменитым литературным критиком. В 1916 году первый сборник для маленьких читателей , который назывался «Елка» Потом уже в 1923 году появились на свет «</a:t>
            </a:r>
            <a:r>
              <a:rPr lang="ru-RU" dirty="0" err="1" smtClean="0">
                <a:latin typeface="Arial Black" panose="020B0A04020102020204" pitchFamily="34" charset="0"/>
              </a:rPr>
              <a:t>Мойдодыр</a:t>
            </a:r>
            <a:r>
              <a:rPr lang="ru-RU" dirty="0" smtClean="0">
                <a:latin typeface="Arial Black" panose="020B0A04020102020204" pitchFamily="34" charset="0"/>
              </a:rPr>
              <a:t>» и «</a:t>
            </a:r>
            <a:r>
              <a:rPr lang="ru-RU" dirty="0" err="1" smtClean="0">
                <a:latin typeface="Arial Black" panose="020B0A04020102020204" pitchFamily="34" charset="0"/>
              </a:rPr>
              <a:t>Тараканище</a:t>
            </a:r>
            <a:r>
              <a:rPr lang="ru-RU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4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09"/>
            <a:ext cx="12278408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3429" y="23222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16635" y="232229"/>
            <a:ext cx="9434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Позже появились «</a:t>
            </a:r>
            <a:r>
              <a:rPr lang="ru-RU" dirty="0" err="1" smtClean="0">
                <a:latin typeface="Arial Black" panose="020B0A04020102020204" pitchFamily="34" charset="0"/>
              </a:rPr>
              <a:t>Бармалей</a:t>
            </a:r>
            <a:r>
              <a:rPr lang="ru-RU" dirty="0" smtClean="0">
                <a:latin typeface="Arial Black" panose="020B0A04020102020204" pitchFamily="34" charset="0"/>
              </a:rPr>
              <a:t>», «Телефон», «</a:t>
            </a:r>
            <a:r>
              <a:rPr lang="ru-RU" dirty="0" err="1" smtClean="0">
                <a:latin typeface="Arial Black" panose="020B0A04020102020204" pitchFamily="34" charset="0"/>
              </a:rPr>
              <a:t>Федорино</a:t>
            </a:r>
            <a:r>
              <a:rPr lang="ru-RU" dirty="0" smtClean="0">
                <a:latin typeface="Arial Black" panose="020B0A04020102020204" pitchFamily="34" charset="0"/>
              </a:rPr>
              <a:t> горе» и другие его сказки без которых нельзя представить детство .</a:t>
            </a:r>
          </a:p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1" r="12540"/>
          <a:stretch/>
        </p:blipFill>
        <p:spPr>
          <a:xfrm>
            <a:off x="7061312" y="2115562"/>
            <a:ext cx="2450925" cy="3225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71" y="2035147"/>
            <a:ext cx="2544038" cy="32709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4" t="17143" r="6402" b="17884"/>
          <a:stretch/>
        </p:blipFill>
        <p:spPr>
          <a:xfrm>
            <a:off x="3042401" y="977117"/>
            <a:ext cx="3845959" cy="29153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190" y="661334"/>
            <a:ext cx="2506809" cy="33963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88" y="4057720"/>
            <a:ext cx="3597015" cy="266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9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297"/>
            <a:ext cx="12278408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50" y="2410611"/>
            <a:ext cx="2929406" cy="3859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490" y="726954"/>
            <a:ext cx="2671020" cy="3859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044" y="2410611"/>
            <a:ext cx="2992831" cy="395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9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165</TotalTime>
  <Words>539</Words>
  <Application>Microsoft Office PowerPoint</Application>
  <PresentationFormat>Широкоэкранный</PresentationFormat>
  <Paragraphs>48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Тема Office</vt:lpstr>
      <vt:lpstr>«В гостях у Корнея Ивановича Чуковского»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гостях у Корнея Ивановича Чуковского»</dc:title>
  <dc:creator>колосок</dc:creator>
  <cp:lastModifiedBy>колосок</cp:lastModifiedBy>
  <cp:revision>16</cp:revision>
  <dcterms:created xsi:type="dcterms:W3CDTF">2022-12-17T17:49:57Z</dcterms:created>
  <dcterms:modified xsi:type="dcterms:W3CDTF">2023-01-11T14:42:48Z</dcterms:modified>
</cp:coreProperties>
</file>