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71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85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8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7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70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70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1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923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56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9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804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B87AB-0A86-4CAD-B14A-2C283BBF214A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0589E-3C19-4045-8508-05F321CC0B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85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0430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9215" y="2420888"/>
            <a:ext cx="748883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English is </a:t>
            </a:r>
            <a:r>
              <a:rPr lang="en-US" sz="8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</a:t>
            </a:r>
            <a:r>
              <a:rPr lang="en-US" sz="8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</a:t>
            </a:r>
            <a:r>
              <a:rPr lang="en-US" sz="8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70" y="4509120"/>
            <a:ext cx="4374399" cy="262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1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141277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/>
              <a:t>Я его хоть банку съем -</a:t>
            </a:r>
          </a:p>
          <a:p>
            <a:r>
              <a:rPr lang="ru-RU" sz="3200" b="1" dirty="0" smtClean="0"/>
              <a:t>Из клубники вкусен ...</a:t>
            </a:r>
            <a:endParaRPr lang="ru-RU" sz="32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80928"/>
            <a:ext cx="1885984" cy="118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2780928"/>
            <a:ext cx="7393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JAM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7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0" y="0"/>
            <a:ext cx="94376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1556792"/>
            <a:ext cx="52383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Кисло-сладкий он на вкус,</a:t>
            </a:r>
          </a:p>
          <a:p>
            <a:pPr algn="ctr"/>
            <a:r>
              <a:rPr lang="ru-RU" sz="3200" b="1" dirty="0" smtClean="0"/>
              <a:t>Витаминный пейте ...</a:t>
            </a:r>
            <a:endParaRPr lang="ru-RU" sz="32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327" y="2708920"/>
            <a:ext cx="2414782" cy="1679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69983" y="2964069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JUICE</a:t>
            </a:r>
            <a:endParaRPr lang="ru-RU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68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2556" y="0"/>
            <a:ext cx="100091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844824"/>
            <a:ext cx="6264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	</a:t>
            </a:r>
            <a:r>
              <a:rPr lang="en-US" sz="4000" dirty="0" smtClean="0">
                <a:latin typeface="Arial Black" pitchFamily="34" charset="0"/>
              </a:rPr>
              <a:t>Task 2</a:t>
            </a:r>
            <a:r>
              <a:rPr lang="ru-RU" sz="4000" dirty="0" smtClean="0">
                <a:latin typeface="Arial Black" pitchFamily="34" charset="0"/>
              </a:rPr>
              <a:t>. «</a:t>
            </a:r>
            <a:r>
              <a:rPr lang="en-US" sz="4000" dirty="0" smtClean="0">
                <a:latin typeface="Arial Black" pitchFamily="34" charset="0"/>
              </a:rPr>
              <a:t>Test</a:t>
            </a:r>
            <a:r>
              <a:rPr lang="ru-RU" sz="4000" dirty="0" smtClean="0">
                <a:latin typeface="Arial Black" pitchFamily="34" charset="0"/>
              </a:rPr>
              <a:t>»</a:t>
            </a:r>
            <a:endParaRPr lang="en-US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55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100091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88640"/>
            <a:ext cx="5814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Arial Rounded MT Bold" pitchFamily="34" charset="0"/>
              </a:rPr>
              <a:t>Task 3</a:t>
            </a:r>
            <a:r>
              <a:rPr lang="ru-RU" sz="2800" b="1" dirty="0" smtClean="0">
                <a:latin typeface="Arial Rounded MT Bold" pitchFamily="34" charset="0"/>
              </a:rPr>
              <a:t>.</a:t>
            </a:r>
            <a:r>
              <a:rPr lang="ru-RU" sz="2800" b="1" dirty="0" smtClean="0"/>
              <a:t> «</a:t>
            </a:r>
            <a:r>
              <a:rPr lang="en-US" sz="2800" b="1" dirty="0" smtClean="0">
                <a:latin typeface="Arial Rounded MT Bold" pitchFamily="34" charset="0"/>
              </a:rPr>
              <a:t>Find the words</a:t>
            </a:r>
            <a:r>
              <a:rPr lang="ru-RU" sz="2800" b="1" dirty="0" smtClean="0">
                <a:latin typeface="Arial Rounded MT Bold" pitchFamily="34" charset="0"/>
              </a:rPr>
              <a:t>»</a:t>
            </a:r>
            <a:endParaRPr lang="en-US" sz="2800" b="1" dirty="0">
              <a:latin typeface="Arial Rounded MT Bold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11860"/>
            <a:ext cx="7631113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54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272" y="-30824"/>
            <a:ext cx="10297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9840" y="4031043"/>
            <a:ext cx="86070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latin typeface="Arial Rounded MT Bold" pitchFamily="34" charset="0"/>
              </a:rPr>
              <a:t>Task 4</a:t>
            </a:r>
            <a:r>
              <a:rPr lang="ru-RU" sz="3600" b="1" dirty="0" smtClean="0">
                <a:latin typeface="Arial Rounded MT Bold" pitchFamily="34" charset="0"/>
              </a:rPr>
              <a:t>. «Любимые герои мультиков»</a:t>
            </a:r>
            <a:endParaRPr lang="ru-RU" sz="3600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45567"/>
            <a:ext cx="4085184" cy="272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272" y="-30824"/>
            <a:ext cx="102971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1628461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Iron 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Mickey 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Sponge 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Snow 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Masha</a:t>
            </a: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Spider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Bahnschrift Condensed" pitchFamily="34" charset="0"/>
              </a:rPr>
              <a:t>Donald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Bahnschrift Condensed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83184" y="1654773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Mouse</a:t>
            </a: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White</a:t>
            </a: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and the Bear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Bahnschrift Condensed" pitchFamily="34" charset="0"/>
            </a:endParaRP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Man</a:t>
            </a: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Man</a:t>
            </a: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Duck</a:t>
            </a:r>
          </a:p>
          <a:p>
            <a:pPr algn="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Condensed" pitchFamily="34" charset="0"/>
              </a:rPr>
              <a:t>Bob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660232" y="263691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99792" y="1988840"/>
            <a:ext cx="3240360" cy="14356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987824" y="1988840"/>
            <a:ext cx="3024336" cy="504056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131840" y="2996952"/>
            <a:ext cx="3275856" cy="1872208"/>
          </a:xfrm>
          <a:prstGeom prst="straightConnector1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987824" y="2492896"/>
            <a:ext cx="3024336" cy="931592"/>
          </a:xfrm>
          <a:prstGeom prst="straightConnector1">
            <a:avLst/>
          </a:prstGeom>
          <a:ln w="381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987824" y="2996952"/>
            <a:ext cx="2232248" cy="936104"/>
          </a:xfrm>
          <a:prstGeom prst="straightConnector1">
            <a:avLst/>
          </a:prstGeom>
          <a:ln w="38100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87824" y="3933056"/>
            <a:ext cx="3312368" cy="43204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131840" y="4437112"/>
            <a:ext cx="3024336" cy="432048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2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47750"/>
            <a:ext cx="10554203" cy="689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2510080"/>
            <a:ext cx="899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Task 5</a:t>
            </a:r>
            <a:r>
              <a:rPr lang="ru-RU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. «</a:t>
            </a:r>
            <a:r>
              <a:rPr 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Who </a:t>
            </a:r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wants to become a </a:t>
            </a:r>
            <a:r>
              <a:rPr lang="en-US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milllioner</a:t>
            </a:r>
            <a:r>
              <a:rPr lang="en-US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?</a:t>
            </a:r>
            <a:r>
              <a:rPr lang="ru-RU" sz="32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Arial Rounded MT Bold" pitchFamily="34" charset="0"/>
              </a:rPr>
              <a:t>»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9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1" y="0"/>
            <a:ext cx="12192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56380" y="4653136"/>
            <a:ext cx="5231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capital of Great Britain is: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5244" y="5559097"/>
            <a:ext cx="1263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Moscow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87571" y="5559097"/>
            <a:ext cx="1140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London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5812" y="6237312"/>
            <a:ext cx="8022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Paris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85259" y="6220128"/>
            <a:ext cx="1421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New-York</a:t>
            </a:r>
            <a:endParaRPr lang="ru-RU" sz="2400" b="1" dirty="0"/>
          </a:p>
        </p:txBody>
      </p:sp>
      <p:sp>
        <p:nvSpPr>
          <p:cNvPr id="7" name="Овал 6"/>
          <p:cNvSpPr/>
          <p:nvPr/>
        </p:nvSpPr>
        <p:spPr>
          <a:xfrm>
            <a:off x="5868144" y="5559097"/>
            <a:ext cx="1440160" cy="46166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812" y="692696"/>
            <a:ext cx="4949280" cy="3299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950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26320"/>
            <a:ext cx="12192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78900" y="4653136"/>
            <a:ext cx="5920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Where do men wear skirts (kilts)?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5553995"/>
            <a:ext cx="1239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America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95016" y="5571171"/>
            <a:ext cx="1287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Scotland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83168" y="6173961"/>
            <a:ext cx="744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Italy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6191145"/>
            <a:ext cx="997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Russia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5724128" y="5571171"/>
            <a:ext cx="1584176" cy="444489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900" y="287390"/>
            <a:ext cx="5808803" cy="374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58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11023" y="4581128"/>
            <a:ext cx="5572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Where can you see a kangaroo?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1989" y="5589240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India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5589240"/>
            <a:ext cx="1320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Australia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29311" y="6237312"/>
            <a:ext cx="1183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Ukraine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55312" y="6229272"/>
            <a:ext cx="11352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Canada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1691680" y="5589240"/>
            <a:ext cx="1464634" cy="46166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908" y="453493"/>
            <a:ext cx="5781163" cy="3613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91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0864" y="2190539"/>
            <a:ext cx="5821594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Let’s greet each team!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9023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619672" y="4509120"/>
            <a:ext cx="523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Fill in the missing word. </a:t>
            </a:r>
          </a:p>
          <a:p>
            <a:pPr algn="ctr"/>
            <a:r>
              <a:rPr lang="en-US" sz="24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There are a lot of … in Saint-Petersburg.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5589240"/>
            <a:ext cx="1424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yesterday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5589240"/>
            <a:ext cx="141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museums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38251" y="6237312"/>
            <a:ext cx="869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week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6237312"/>
            <a:ext cx="142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computer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5868144" y="5589240"/>
            <a:ext cx="1496950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480" y="415544"/>
            <a:ext cx="5062711" cy="3654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8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4653136"/>
            <a:ext cx="62640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name of the river in London is …</a:t>
            </a:r>
            <a:endParaRPr lang="ru-RU" sz="3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2346" y="5589240"/>
            <a:ext cx="14282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The Volga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51162" y="6237312"/>
            <a:ext cx="1725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The Thames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5589240"/>
            <a:ext cx="123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The Nile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12978" y="6237312"/>
            <a:ext cx="21255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The </a:t>
            </a:r>
            <a:r>
              <a:rPr lang="en-US" sz="2400" b="1" dirty="0" err="1"/>
              <a:t>Medvediza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1815387" y="6194921"/>
            <a:ext cx="1596702" cy="504056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162" y="548680"/>
            <a:ext cx="518457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25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00761" y="4653136"/>
            <a:ext cx="6942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What is the official language in Great Britain?</a:t>
            </a:r>
            <a:endParaRPr lang="ru-RU" sz="28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6237312"/>
            <a:ext cx="1085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English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5589240"/>
            <a:ext cx="1036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French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59136" y="6253814"/>
            <a:ext cx="1162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Russian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5661248"/>
            <a:ext cx="1188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Chinese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>
          <a:xfrm>
            <a:off x="5724128" y="6237312"/>
            <a:ext cx="1404170" cy="46166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4664"/>
            <a:ext cx="4686866" cy="375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42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49696"/>
            <a:ext cx="1043282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1447800"/>
            <a:ext cx="6370637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81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86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6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268760"/>
            <a:ext cx="5598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Task 1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.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«Warming up»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0504" y="2492896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Утром каждым в школе птичьей,</a:t>
            </a:r>
          </a:p>
          <a:p>
            <a:pPr algn="ctr"/>
            <a:r>
              <a:rPr lang="ru-RU" sz="3200" b="1" dirty="0" smtClean="0"/>
              <a:t>Всех птенцов петь учит ...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29000"/>
            <a:ext cx="1444980" cy="2548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16080" y="3629314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Bahnschrift Condensed" pitchFamily="34" charset="0"/>
              </a:rPr>
              <a:t>TEACHER</a:t>
            </a:r>
            <a:endParaRPr lang="ru-RU" sz="36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2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080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284792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Готов обед у миссис </a:t>
            </a:r>
            <a:r>
              <a:rPr lang="ru-RU" sz="3200" b="1" dirty="0" err="1" smtClean="0"/>
              <a:t>Эйбл</a:t>
            </a:r>
            <a:r>
              <a:rPr lang="ru-RU" sz="3200" b="1" dirty="0" smtClean="0"/>
              <a:t>,</a:t>
            </a:r>
          </a:p>
          <a:p>
            <a:pPr algn="ctr"/>
            <a:r>
              <a:rPr lang="ru-RU" sz="3200" b="1" dirty="0" smtClean="0"/>
              <a:t>Гостям накрыт уж круглый ...</a:t>
            </a:r>
            <a:endParaRPr lang="ru-RU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016" y="2457608"/>
            <a:ext cx="3017912" cy="194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4267" y="2636912"/>
            <a:ext cx="984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TABLE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268760"/>
            <a:ext cx="53103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Не проспать чтоб на урок,</a:t>
            </a:r>
          </a:p>
          <a:p>
            <a:pPr algn="ctr"/>
            <a:r>
              <a:rPr lang="ru-RU" sz="3200" b="1" dirty="0" smtClean="0"/>
              <a:t>Мы заводим на ночь ...</a:t>
            </a:r>
            <a:endParaRPr lang="ru-RU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564904"/>
            <a:ext cx="1469778" cy="146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2564904"/>
            <a:ext cx="10374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CLOCK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6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484784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 летнем саду для детей наберут</a:t>
            </a:r>
          </a:p>
          <a:p>
            <a:pPr algn="ctr"/>
            <a:r>
              <a:rPr lang="ru-RU" sz="3200" b="1" dirty="0" smtClean="0"/>
              <a:t>Сладких и вкусных, полезных всем ...</a:t>
            </a:r>
            <a:endParaRPr lang="ru-RU" sz="3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08920"/>
            <a:ext cx="2195736" cy="198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63259" y="2659559"/>
            <a:ext cx="907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FRUIT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97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1412776"/>
            <a:ext cx="5742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Нужен всем нам на обед</a:t>
            </a:r>
          </a:p>
          <a:p>
            <a:pPr algn="ctr"/>
            <a:r>
              <a:rPr lang="ru-RU" sz="3200" b="1" dirty="0" smtClean="0"/>
              <a:t>Пышный, вкусный, свежий ...</a:t>
            </a:r>
            <a:endParaRPr lang="ru-RU" sz="3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64648"/>
            <a:ext cx="2331048" cy="139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77909" y="2772006"/>
            <a:ext cx="1056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BREAD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4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1556792"/>
            <a:ext cx="5598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 клетке лев рычит, шумит,</a:t>
            </a:r>
          </a:p>
          <a:p>
            <a:pPr algn="ctr"/>
            <a:r>
              <a:rPr lang="ru-RU" sz="3200" b="1" dirty="0" smtClean="0"/>
              <a:t>Чтоб на ужин дали ...</a:t>
            </a:r>
            <a:endParaRPr lang="ru-RU" sz="32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12795"/>
            <a:ext cx="2788568" cy="143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92074" y="2711009"/>
            <a:ext cx="889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Bahnschrift Condensed" pitchFamily="34" charset="0"/>
              </a:rPr>
              <a:t>MEAT</a:t>
            </a:r>
            <a:endParaRPr lang="ru-RU" sz="3200" b="1" dirty="0">
              <a:solidFill>
                <a:srgbClr val="FF0000"/>
              </a:solidFill>
              <a:latin typeface="Bahnschrif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4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43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6288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/>
              <a:t>От жары сейчас сгорим!</a:t>
            </a:r>
          </a:p>
          <a:p>
            <a:pPr algn="ctr"/>
            <a:r>
              <a:rPr lang="ru-RU" sz="3200" b="1" dirty="0" smtClean="0"/>
              <a:t>Ох, подайте нам ...</a:t>
            </a:r>
            <a:endParaRPr lang="ru-RU" sz="32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899" y="2333414"/>
            <a:ext cx="3497626" cy="26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2951946"/>
            <a:ext cx="2088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ICE-CREAM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4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248</Words>
  <Application>Microsoft Office PowerPoint</Application>
  <PresentationFormat>Экран (4:3)</PresentationFormat>
  <Paragraphs>79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Гульшат</cp:lastModifiedBy>
  <cp:revision>21</cp:revision>
  <dcterms:created xsi:type="dcterms:W3CDTF">2022-10-18T13:39:18Z</dcterms:created>
  <dcterms:modified xsi:type="dcterms:W3CDTF">2022-10-19T08:34:05Z</dcterms:modified>
</cp:coreProperties>
</file>