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Caveat" panose="020B0604020202020204" charset="-52"/>
      <p:regular r:id="rId20"/>
      <p:bold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6" d="100"/>
          <a:sy n="126" d="100"/>
        </p:scale>
        <p:origin x="-354" y="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100"/>
              <a:buChar char="●"/>
              <a:defRPr sz="1100"/>
            </a:lvl1pPr>
            <a:lvl2pPr lvl="1">
              <a:spcBef>
                <a:spcPts val="0"/>
              </a:spcBef>
              <a:buSzPts val="1100"/>
              <a:buChar char="○"/>
              <a:defRPr sz="1100"/>
            </a:lvl2pPr>
            <a:lvl3pPr lvl="2">
              <a:spcBef>
                <a:spcPts val="0"/>
              </a:spcBef>
              <a:buSzPts val="1100"/>
              <a:buChar char="■"/>
              <a:defRPr sz="1100"/>
            </a:lvl3pPr>
            <a:lvl4pPr lvl="3">
              <a:spcBef>
                <a:spcPts val="0"/>
              </a:spcBef>
              <a:buSzPts val="1100"/>
              <a:buChar char="●"/>
              <a:defRPr sz="1100"/>
            </a:lvl4pPr>
            <a:lvl5pPr lvl="4">
              <a:spcBef>
                <a:spcPts val="0"/>
              </a:spcBef>
              <a:buSzPts val="1100"/>
              <a:buChar char="○"/>
              <a:defRPr sz="1100"/>
            </a:lvl5pPr>
            <a:lvl6pPr lvl="5">
              <a:spcBef>
                <a:spcPts val="0"/>
              </a:spcBef>
              <a:buSzPts val="1100"/>
              <a:buChar char="■"/>
              <a:defRPr sz="1100"/>
            </a:lvl6pPr>
            <a:lvl7pPr lvl="6">
              <a:spcBef>
                <a:spcPts val="0"/>
              </a:spcBef>
              <a:buSzPts val="1100"/>
              <a:buChar char="●"/>
              <a:defRPr sz="1100"/>
            </a:lvl7pPr>
            <a:lvl8pPr lvl="7">
              <a:spcBef>
                <a:spcPts val="0"/>
              </a:spcBef>
              <a:buSzPts val="1100"/>
              <a:buChar char="○"/>
              <a:defRPr sz="1100"/>
            </a:lvl8pPr>
            <a:lvl9pPr lvl="8">
              <a:spcBef>
                <a:spcPts val="0"/>
              </a:spcBef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797253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9460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6497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75552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17966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2943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618181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9474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67557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002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0288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9263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2558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8656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654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0341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5301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2540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5200"/>
              <a:buNone/>
              <a:defRPr sz="5200"/>
            </a:lvl1pPr>
            <a:lvl2pPr lvl="1" algn="ctr">
              <a:spcBef>
                <a:spcPts val="0"/>
              </a:spcBef>
              <a:buSzPts val="5200"/>
              <a:buNone/>
              <a:defRPr sz="5200"/>
            </a:lvl2pPr>
            <a:lvl3pPr lvl="2" algn="ctr">
              <a:spcBef>
                <a:spcPts val="0"/>
              </a:spcBef>
              <a:buSzPts val="5200"/>
              <a:buNone/>
              <a:defRPr sz="5200"/>
            </a:lvl3pPr>
            <a:lvl4pPr lvl="3" algn="ctr">
              <a:spcBef>
                <a:spcPts val="0"/>
              </a:spcBef>
              <a:buSzPts val="5200"/>
              <a:buNone/>
              <a:defRPr sz="5200"/>
            </a:lvl4pPr>
            <a:lvl5pPr lvl="4" algn="ctr">
              <a:spcBef>
                <a:spcPts val="0"/>
              </a:spcBef>
              <a:buSzPts val="5200"/>
              <a:buNone/>
              <a:defRPr sz="5200"/>
            </a:lvl5pPr>
            <a:lvl6pPr lvl="5" algn="ctr">
              <a:spcBef>
                <a:spcPts val="0"/>
              </a:spcBef>
              <a:buSzPts val="5200"/>
              <a:buNone/>
              <a:defRPr sz="5200"/>
            </a:lvl6pPr>
            <a:lvl7pPr lvl="6" algn="ctr">
              <a:spcBef>
                <a:spcPts val="0"/>
              </a:spcBef>
              <a:buSzPts val="5200"/>
              <a:buNone/>
              <a:defRPr sz="5200"/>
            </a:lvl7pPr>
            <a:lvl8pPr lvl="7" algn="ctr">
              <a:spcBef>
                <a:spcPts val="0"/>
              </a:spcBef>
              <a:buSzPts val="5200"/>
              <a:buNone/>
              <a:defRPr sz="5200"/>
            </a:lvl8pPr>
            <a:lvl9pPr lvl="8" algn="ctr">
              <a:spcBef>
                <a:spcPts val="0"/>
              </a:spcBef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12000"/>
              <a:buNone/>
              <a:defRPr sz="12000"/>
            </a:lvl1pPr>
            <a:lvl2pPr lvl="1" algn="ctr">
              <a:spcBef>
                <a:spcPts val="0"/>
              </a:spcBef>
              <a:buSzPts val="12000"/>
              <a:buNone/>
              <a:defRPr sz="12000"/>
            </a:lvl2pPr>
            <a:lvl3pPr lvl="2" algn="ctr">
              <a:spcBef>
                <a:spcPts val="0"/>
              </a:spcBef>
              <a:buSzPts val="12000"/>
              <a:buNone/>
              <a:defRPr sz="12000"/>
            </a:lvl3pPr>
            <a:lvl4pPr lvl="3" algn="ctr">
              <a:spcBef>
                <a:spcPts val="0"/>
              </a:spcBef>
              <a:buSzPts val="12000"/>
              <a:buNone/>
              <a:defRPr sz="12000"/>
            </a:lvl4pPr>
            <a:lvl5pPr lvl="4" algn="ctr">
              <a:spcBef>
                <a:spcPts val="0"/>
              </a:spcBef>
              <a:buSzPts val="12000"/>
              <a:buNone/>
              <a:defRPr sz="12000"/>
            </a:lvl5pPr>
            <a:lvl6pPr lvl="5" algn="ctr">
              <a:spcBef>
                <a:spcPts val="0"/>
              </a:spcBef>
              <a:buSzPts val="12000"/>
              <a:buNone/>
              <a:defRPr sz="12000"/>
            </a:lvl6pPr>
            <a:lvl7pPr lvl="6" algn="ctr">
              <a:spcBef>
                <a:spcPts val="0"/>
              </a:spcBef>
              <a:buSzPts val="12000"/>
              <a:buNone/>
              <a:defRPr sz="12000"/>
            </a:lvl7pPr>
            <a:lvl8pPr lvl="7" algn="ctr">
              <a:spcBef>
                <a:spcPts val="0"/>
              </a:spcBef>
              <a:buSzPts val="12000"/>
              <a:buNone/>
              <a:defRPr sz="12000"/>
            </a:lvl8pPr>
            <a:lvl9pPr lvl="8" algn="ctr">
              <a:spcBef>
                <a:spcPts val="0"/>
              </a:spcBef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spcBef>
                <a:spcPts val="0"/>
              </a:spcBef>
              <a:buSzPts val="1800"/>
              <a:buChar char="●"/>
              <a:defRPr/>
            </a:lvl1pPr>
            <a:lvl2pPr lvl="1" algn="ctr">
              <a:spcBef>
                <a:spcPts val="0"/>
              </a:spcBef>
              <a:buSzPts val="1400"/>
              <a:buChar char="○"/>
              <a:defRPr/>
            </a:lvl2pPr>
            <a:lvl3pPr lvl="2" algn="ctr">
              <a:spcBef>
                <a:spcPts val="0"/>
              </a:spcBef>
              <a:buSzPts val="1400"/>
              <a:buChar char="■"/>
              <a:defRPr/>
            </a:lvl3pPr>
            <a:lvl4pPr lvl="3" algn="ctr">
              <a:spcBef>
                <a:spcPts val="0"/>
              </a:spcBef>
              <a:buSzPts val="1400"/>
              <a:buChar char="●"/>
              <a:defRPr/>
            </a:lvl4pPr>
            <a:lvl5pPr lvl="4" algn="ctr">
              <a:spcBef>
                <a:spcPts val="0"/>
              </a:spcBef>
              <a:buSzPts val="1400"/>
              <a:buChar char="○"/>
              <a:defRPr/>
            </a:lvl5pPr>
            <a:lvl6pPr lvl="5" algn="ctr">
              <a:spcBef>
                <a:spcPts val="0"/>
              </a:spcBef>
              <a:buSzPts val="1400"/>
              <a:buChar char="■"/>
              <a:defRPr/>
            </a:lvl6pPr>
            <a:lvl7pPr lvl="6" algn="ctr">
              <a:spcBef>
                <a:spcPts val="0"/>
              </a:spcBef>
              <a:buSzPts val="1400"/>
              <a:buChar char="●"/>
              <a:defRPr/>
            </a:lvl7pPr>
            <a:lvl8pPr lvl="7" algn="ctr">
              <a:spcBef>
                <a:spcPts val="0"/>
              </a:spcBef>
              <a:buSzPts val="1400"/>
              <a:buChar char="○"/>
              <a:defRPr/>
            </a:lvl8pPr>
            <a:lvl9pPr lvl="8" algn="ctr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buSzPts val="3600"/>
              <a:buNone/>
              <a:defRPr sz="3600"/>
            </a:lvl1pPr>
            <a:lvl2pPr lvl="1" algn="ctr">
              <a:spcBef>
                <a:spcPts val="0"/>
              </a:spcBef>
              <a:buSzPts val="3600"/>
              <a:buNone/>
              <a:defRPr sz="3600"/>
            </a:lvl2pPr>
            <a:lvl3pPr lvl="2" algn="ctr">
              <a:spcBef>
                <a:spcPts val="0"/>
              </a:spcBef>
              <a:buSzPts val="3600"/>
              <a:buNone/>
              <a:defRPr sz="3600"/>
            </a:lvl3pPr>
            <a:lvl4pPr lvl="3" algn="ctr">
              <a:spcBef>
                <a:spcPts val="0"/>
              </a:spcBef>
              <a:buSzPts val="3600"/>
              <a:buNone/>
              <a:defRPr sz="3600"/>
            </a:lvl4pPr>
            <a:lvl5pPr lvl="4" algn="ctr">
              <a:spcBef>
                <a:spcPts val="0"/>
              </a:spcBef>
              <a:buSzPts val="3600"/>
              <a:buNone/>
              <a:defRPr sz="3600"/>
            </a:lvl5pPr>
            <a:lvl6pPr lvl="5" algn="ctr">
              <a:spcBef>
                <a:spcPts val="0"/>
              </a:spcBef>
              <a:buSzPts val="3600"/>
              <a:buNone/>
              <a:defRPr sz="3600"/>
            </a:lvl6pPr>
            <a:lvl7pPr lvl="6" algn="ctr">
              <a:spcBef>
                <a:spcPts val="0"/>
              </a:spcBef>
              <a:buSzPts val="3600"/>
              <a:buNone/>
              <a:defRPr sz="3600"/>
            </a:lvl7pPr>
            <a:lvl8pPr lvl="7" algn="ctr">
              <a:spcBef>
                <a:spcPts val="0"/>
              </a:spcBef>
              <a:buSzPts val="3600"/>
              <a:buNone/>
              <a:defRPr sz="3600"/>
            </a:lvl8pPr>
            <a:lvl9pPr lvl="8" algn="ctr">
              <a:spcBef>
                <a:spcPts val="0"/>
              </a:spcBef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4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2800"/>
              <a:buNone/>
              <a:defRPr/>
            </a:lvl1pPr>
            <a:lvl2pPr lvl="1">
              <a:spcBef>
                <a:spcPts val="0"/>
              </a:spcBef>
              <a:buSzPts val="2800"/>
              <a:buNone/>
              <a:defRPr/>
            </a:lvl2pPr>
            <a:lvl3pPr lvl="2">
              <a:spcBef>
                <a:spcPts val="0"/>
              </a:spcBef>
              <a:buSzPts val="2800"/>
              <a:buNone/>
              <a:defRPr/>
            </a:lvl3pPr>
            <a:lvl4pPr lvl="3">
              <a:spcBef>
                <a:spcPts val="0"/>
              </a:spcBef>
              <a:buSzPts val="2800"/>
              <a:buNone/>
              <a:defRPr/>
            </a:lvl4pPr>
            <a:lvl5pPr lvl="4">
              <a:spcBef>
                <a:spcPts val="0"/>
              </a:spcBef>
              <a:buSzPts val="2800"/>
              <a:buNone/>
              <a:defRPr/>
            </a:lvl5pPr>
            <a:lvl6pPr lvl="5">
              <a:spcBef>
                <a:spcPts val="0"/>
              </a:spcBef>
              <a:buSzPts val="2800"/>
              <a:buNone/>
              <a:defRPr/>
            </a:lvl6pPr>
            <a:lvl7pPr lvl="6">
              <a:spcBef>
                <a:spcPts val="0"/>
              </a:spcBef>
              <a:buSzPts val="2800"/>
              <a:buNone/>
              <a:defRPr/>
            </a:lvl7pPr>
            <a:lvl8pPr lvl="7">
              <a:spcBef>
                <a:spcPts val="0"/>
              </a:spcBef>
              <a:buSzPts val="2800"/>
              <a:buNone/>
              <a:defRPr/>
            </a:lvl8pPr>
            <a:lvl9pPr lvl="8">
              <a:spcBef>
                <a:spcPts val="0"/>
              </a:spcBef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buSzPts val="2400"/>
              <a:buNone/>
              <a:defRPr sz="2400"/>
            </a:lvl1pPr>
            <a:lvl2pPr lvl="1">
              <a:spcBef>
                <a:spcPts val="0"/>
              </a:spcBef>
              <a:buSzPts val="2400"/>
              <a:buNone/>
              <a:defRPr sz="2400"/>
            </a:lvl2pPr>
            <a:lvl3pPr lvl="2">
              <a:spcBef>
                <a:spcPts val="0"/>
              </a:spcBef>
              <a:buSzPts val="2400"/>
              <a:buNone/>
              <a:defRPr sz="2400"/>
            </a:lvl3pPr>
            <a:lvl4pPr lvl="3">
              <a:spcBef>
                <a:spcPts val="0"/>
              </a:spcBef>
              <a:buSzPts val="2400"/>
              <a:buNone/>
              <a:defRPr sz="2400"/>
            </a:lvl4pPr>
            <a:lvl5pPr lvl="4">
              <a:spcBef>
                <a:spcPts val="0"/>
              </a:spcBef>
              <a:buSzPts val="2400"/>
              <a:buNone/>
              <a:defRPr sz="2400"/>
            </a:lvl5pPr>
            <a:lvl6pPr lvl="5">
              <a:spcBef>
                <a:spcPts val="0"/>
              </a:spcBef>
              <a:buSzPts val="2400"/>
              <a:buNone/>
              <a:defRPr sz="2400"/>
            </a:lvl6pPr>
            <a:lvl7pPr lvl="6">
              <a:spcBef>
                <a:spcPts val="0"/>
              </a:spcBef>
              <a:buSzPts val="2400"/>
              <a:buNone/>
              <a:defRPr sz="2400"/>
            </a:lvl7pPr>
            <a:lvl8pPr lvl="7">
              <a:spcBef>
                <a:spcPts val="0"/>
              </a:spcBef>
              <a:buSzPts val="2400"/>
              <a:buNone/>
              <a:defRPr sz="2400"/>
            </a:lvl8pPr>
            <a:lvl9pPr lvl="8">
              <a:spcBef>
                <a:spcPts val="0"/>
              </a:spcBef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200"/>
              <a:buChar char="●"/>
              <a:defRPr sz="1200"/>
            </a:lvl1pPr>
            <a:lvl2pPr lvl="1">
              <a:spcBef>
                <a:spcPts val="0"/>
              </a:spcBef>
              <a:buSzPts val="1200"/>
              <a:buChar char="○"/>
              <a:defRPr sz="1200"/>
            </a:lvl2pPr>
            <a:lvl3pPr lvl="2">
              <a:spcBef>
                <a:spcPts val="0"/>
              </a:spcBef>
              <a:buSzPts val="1200"/>
              <a:buChar char="■"/>
              <a:defRPr sz="1200"/>
            </a:lvl3pPr>
            <a:lvl4pPr lvl="3">
              <a:spcBef>
                <a:spcPts val="0"/>
              </a:spcBef>
              <a:buSzPts val="1200"/>
              <a:buChar char="●"/>
              <a:defRPr sz="1200"/>
            </a:lvl4pPr>
            <a:lvl5pPr lvl="4">
              <a:spcBef>
                <a:spcPts val="0"/>
              </a:spcBef>
              <a:buSzPts val="1200"/>
              <a:buChar char="○"/>
              <a:defRPr sz="1200"/>
            </a:lvl5pPr>
            <a:lvl6pPr lvl="5">
              <a:spcBef>
                <a:spcPts val="0"/>
              </a:spcBef>
              <a:buSzPts val="1200"/>
              <a:buChar char="■"/>
              <a:defRPr sz="1200"/>
            </a:lvl6pPr>
            <a:lvl7pPr lvl="6">
              <a:spcBef>
                <a:spcPts val="0"/>
              </a:spcBef>
              <a:buSzPts val="1200"/>
              <a:buChar char="●"/>
              <a:defRPr sz="1200"/>
            </a:lvl7pPr>
            <a:lvl8pPr lvl="7">
              <a:spcBef>
                <a:spcPts val="0"/>
              </a:spcBef>
              <a:buSzPts val="1200"/>
              <a:buChar char="○"/>
              <a:defRPr sz="1200"/>
            </a:lvl8pPr>
            <a:lvl9pPr lvl="8">
              <a:spcBef>
                <a:spcPts val="0"/>
              </a:spcBef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ts val="4800"/>
              <a:buNone/>
              <a:defRPr sz="4800"/>
            </a:lvl1pPr>
            <a:lvl2pPr lvl="1">
              <a:spcBef>
                <a:spcPts val="0"/>
              </a:spcBef>
              <a:buSzPts val="4800"/>
              <a:buNone/>
              <a:defRPr sz="4800"/>
            </a:lvl2pPr>
            <a:lvl3pPr lvl="2">
              <a:spcBef>
                <a:spcPts val="0"/>
              </a:spcBef>
              <a:buSzPts val="4800"/>
              <a:buNone/>
              <a:defRPr sz="4800"/>
            </a:lvl3pPr>
            <a:lvl4pPr lvl="3">
              <a:spcBef>
                <a:spcPts val="0"/>
              </a:spcBef>
              <a:buSzPts val="4800"/>
              <a:buNone/>
              <a:defRPr sz="4800"/>
            </a:lvl4pPr>
            <a:lvl5pPr lvl="4">
              <a:spcBef>
                <a:spcPts val="0"/>
              </a:spcBef>
              <a:buSzPts val="4800"/>
              <a:buNone/>
              <a:defRPr sz="4800"/>
            </a:lvl5pPr>
            <a:lvl6pPr lvl="5">
              <a:spcBef>
                <a:spcPts val="0"/>
              </a:spcBef>
              <a:buSzPts val="4800"/>
              <a:buNone/>
              <a:defRPr sz="4800"/>
            </a:lvl6pPr>
            <a:lvl7pPr lvl="6">
              <a:spcBef>
                <a:spcPts val="0"/>
              </a:spcBef>
              <a:buSzPts val="4800"/>
              <a:buNone/>
              <a:defRPr sz="4800"/>
            </a:lvl7pPr>
            <a:lvl8pPr lvl="7">
              <a:spcBef>
                <a:spcPts val="0"/>
              </a:spcBef>
              <a:buSzPts val="4800"/>
              <a:buNone/>
              <a:defRPr sz="4800"/>
            </a:lvl8pPr>
            <a:lvl9pPr lvl="8">
              <a:spcBef>
                <a:spcPts val="0"/>
              </a:spcBef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buSzPts val="4200"/>
              <a:buNone/>
              <a:defRPr sz="4200"/>
            </a:lvl1pPr>
            <a:lvl2pPr lvl="1" algn="ctr">
              <a:spcBef>
                <a:spcPts val="0"/>
              </a:spcBef>
              <a:buSzPts val="4200"/>
              <a:buNone/>
              <a:defRPr sz="4200"/>
            </a:lvl2pPr>
            <a:lvl3pPr lvl="2" algn="ctr">
              <a:spcBef>
                <a:spcPts val="0"/>
              </a:spcBef>
              <a:buSzPts val="4200"/>
              <a:buNone/>
              <a:defRPr sz="4200"/>
            </a:lvl3pPr>
            <a:lvl4pPr lvl="3" algn="ctr">
              <a:spcBef>
                <a:spcPts val="0"/>
              </a:spcBef>
              <a:buSzPts val="4200"/>
              <a:buNone/>
              <a:defRPr sz="4200"/>
            </a:lvl4pPr>
            <a:lvl5pPr lvl="4" algn="ctr">
              <a:spcBef>
                <a:spcPts val="0"/>
              </a:spcBef>
              <a:buSzPts val="4200"/>
              <a:buNone/>
              <a:defRPr sz="4200"/>
            </a:lvl5pPr>
            <a:lvl6pPr lvl="5" algn="ctr">
              <a:spcBef>
                <a:spcPts val="0"/>
              </a:spcBef>
              <a:buSzPts val="4200"/>
              <a:buNone/>
              <a:defRPr sz="4200"/>
            </a:lvl6pPr>
            <a:lvl7pPr lvl="6" algn="ctr">
              <a:spcBef>
                <a:spcPts val="0"/>
              </a:spcBef>
              <a:buSzPts val="4200"/>
              <a:buNone/>
              <a:defRPr sz="4200"/>
            </a:lvl7pPr>
            <a:lvl8pPr lvl="7" algn="ctr">
              <a:spcBef>
                <a:spcPts val="0"/>
              </a:spcBef>
              <a:buSzPts val="4200"/>
              <a:buNone/>
              <a:defRPr sz="4200"/>
            </a:lvl8pPr>
            <a:lvl9pPr lvl="8" algn="ctr">
              <a:spcBef>
                <a:spcPts val="0"/>
              </a:spcBef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buSzPts val="1800"/>
              <a:buChar char="●"/>
              <a:defRPr/>
            </a:lvl1pPr>
            <a:lvl2pPr lvl="1">
              <a:spcBef>
                <a:spcPts val="0"/>
              </a:spcBef>
              <a:buSzPts val="1400"/>
              <a:buChar char="○"/>
              <a:defRPr/>
            </a:lvl2pPr>
            <a:lvl3pPr lvl="2">
              <a:spcBef>
                <a:spcPts val="0"/>
              </a:spcBef>
              <a:buSzPts val="1400"/>
              <a:buChar char="■"/>
              <a:defRPr/>
            </a:lvl3pPr>
            <a:lvl4pPr lvl="3">
              <a:spcBef>
                <a:spcPts val="0"/>
              </a:spcBef>
              <a:buSzPts val="1400"/>
              <a:buChar char="●"/>
              <a:defRPr/>
            </a:lvl4pPr>
            <a:lvl5pPr lvl="4">
              <a:spcBef>
                <a:spcPts val="0"/>
              </a:spcBef>
              <a:buSzPts val="1400"/>
              <a:buChar char="○"/>
              <a:defRPr/>
            </a:lvl5pPr>
            <a:lvl6pPr lvl="5">
              <a:spcBef>
                <a:spcPts val="0"/>
              </a:spcBef>
              <a:buSzPts val="1400"/>
              <a:buChar char="■"/>
              <a:defRPr/>
            </a:lvl6pPr>
            <a:lvl7pPr lvl="6">
              <a:spcBef>
                <a:spcPts val="0"/>
              </a:spcBef>
              <a:buSzPts val="1400"/>
              <a:buChar char="●"/>
              <a:defRPr/>
            </a:lvl7pPr>
            <a:lvl8pPr lvl="7">
              <a:spcBef>
                <a:spcPts val="0"/>
              </a:spcBef>
              <a:buSzPts val="1400"/>
              <a:buChar char="○"/>
              <a:defRPr/>
            </a:lvl8pPr>
            <a:lvl9pPr lvl="8">
              <a:spcBef>
                <a:spcPts val="0"/>
              </a:spcBef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dk2"/>
                </a:solidFill>
              </a:rPr>
              <a:t>‹#›</a:t>
            </a:fld>
            <a:endParaRPr lang="en-GB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>
                <a:latin typeface="Caveat"/>
                <a:ea typeface="Caveat"/>
                <a:cs typeface="Caveat"/>
                <a:sym typeface="Caveat"/>
              </a:rPr>
              <a:t>Welcome to Linguistic tournament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623400" y="16510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7.What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happened in London in 1666?</a:t>
            </a:r>
          </a:p>
        </p:txBody>
      </p:sp>
      <p:sp>
        <p:nvSpPr>
          <p:cNvPr id="141" name="Shape 141"/>
          <p:cNvSpPr txBox="1"/>
          <p:nvPr/>
        </p:nvSpPr>
        <p:spPr>
          <a:xfrm>
            <a:off x="1772825" y="1877775"/>
            <a:ext cx="3662400" cy="194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>
              <a:solidFill>
                <a:srgbClr val="434343"/>
              </a:solidFill>
            </a:endParaRPr>
          </a:p>
        </p:txBody>
      </p:sp>
      <p:pic>
        <p:nvPicPr>
          <p:cNvPr id="142" name="Shape 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09612" y="1531200"/>
            <a:ext cx="3988826" cy="264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623400" y="16510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8.Who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is the singer?</a:t>
            </a:r>
          </a:p>
        </p:txBody>
      </p:sp>
      <p:sp>
        <p:nvSpPr>
          <p:cNvPr id="148" name="Shape 148"/>
          <p:cNvSpPr txBox="1"/>
          <p:nvPr/>
        </p:nvSpPr>
        <p:spPr>
          <a:xfrm>
            <a:off x="1772825" y="1877775"/>
            <a:ext cx="3662400" cy="194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>
              <a:solidFill>
                <a:srgbClr val="434343"/>
              </a:solidFill>
            </a:endParaRPr>
          </a:p>
        </p:txBody>
      </p:sp>
      <p:pic>
        <p:nvPicPr>
          <p:cNvPr id="149" name="Shape 1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8350" y="986425"/>
            <a:ext cx="6301752" cy="4157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623400" y="16510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9.Based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on what </a:t>
            </a:r>
            <a:r>
              <a:rPr lang="en-GB" sz="4800" u="sng" dirty="0">
                <a:latin typeface="Caveat"/>
                <a:ea typeface="Caveat"/>
                <a:cs typeface="Caveat"/>
                <a:sym typeface="Caveat"/>
              </a:rPr>
              <a:t>book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the next film was shot?</a:t>
            </a:r>
          </a:p>
        </p:txBody>
      </p:sp>
      <p:sp>
        <p:nvSpPr>
          <p:cNvPr id="155" name="Shape 155"/>
          <p:cNvSpPr txBox="1"/>
          <p:nvPr/>
        </p:nvSpPr>
        <p:spPr>
          <a:xfrm>
            <a:off x="1772825" y="1877775"/>
            <a:ext cx="3662400" cy="194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>
              <a:solidFill>
                <a:srgbClr val="434343"/>
              </a:solidFill>
            </a:endParaRPr>
          </a:p>
        </p:txBody>
      </p:sp>
      <p:pic>
        <p:nvPicPr>
          <p:cNvPr id="156" name="Shape 1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52850" y="1042600"/>
            <a:ext cx="2799345" cy="410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title"/>
          </p:nvPr>
        </p:nvSpPr>
        <p:spPr>
          <a:xfrm>
            <a:off x="623400" y="16510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10.What holiday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isn’t </a:t>
            </a: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the national holiday of </a:t>
            </a:r>
            <a:r>
              <a:rPr lang="en-GB" sz="4800" smtClean="0">
                <a:latin typeface="Caveat"/>
                <a:ea typeface="Caveat"/>
                <a:cs typeface="Caveat"/>
                <a:sym typeface="Caveat"/>
              </a:rPr>
              <a:t>Great Britain?</a:t>
            </a:r>
            <a:endParaRPr lang="en-GB" sz="4800" dirty="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162" name="Shape 162"/>
          <p:cNvSpPr txBox="1"/>
          <p:nvPr/>
        </p:nvSpPr>
        <p:spPr>
          <a:xfrm>
            <a:off x="1707225" y="1597800"/>
            <a:ext cx="3662400" cy="194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666666"/>
                </a:solidFill>
              </a:rPr>
              <a:t>a.St Patrick’s Day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666666"/>
                </a:solidFill>
              </a:rPr>
              <a:t>b.Guy Fawkes Day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666666"/>
                </a:solidFill>
              </a:rPr>
              <a:t>c.Thanksgiving Day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666666"/>
                </a:solidFill>
              </a:rPr>
              <a:t>d.The Fool’s Day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-GB" sz="2400">
                <a:solidFill>
                  <a:srgbClr val="666666"/>
                </a:solidFill>
              </a:rPr>
              <a:t>e.Independance Day of Scotland</a:t>
            </a:r>
          </a:p>
        </p:txBody>
      </p:sp>
      <p:pic>
        <p:nvPicPr>
          <p:cNvPr id="163" name="Shape 1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87625" y="2215425"/>
            <a:ext cx="3469574" cy="2472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title"/>
          </p:nvPr>
        </p:nvSpPr>
        <p:spPr>
          <a:xfrm>
            <a:off x="323528" y="-28635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11.Match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the idioms with their equivalents</a:t>
            </a:r>
          </a:p>
        </p:txBody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1.It is a castle in the air.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2. As plain as the nose on your face.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3. Once in a blue moon.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4. Neither here nor there.</a:t>
            </a:r>
          </a:p>
        </p:txBody>
      </p:sp>
      <p:sp>
        <p:nvSpPr>
          <p:cNvPr id="170" name="Shape 170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lphaLcPeriod"/>
            </a:pPr>
            <a:r>
              <a:rPr lang="en-GB" sz="2400">
                <a:solidFill>
                  <a:srgbClr val="434343"/>
                </a:solidFill>
              </a:rPr>
              <a:t>Когда рак на горе свистнет.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lphaLcPeriod"/>
            </a:pPr>
            <a:r>
              <a:rPr lang="en-GB" sz="2400">
                <a:solidFill>
                  <a:srgbClr val="434343"/>
                </a:solidFill>
              </a:rPr>
              <a:t>Ни к селу ни к городу.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lphaLcPeriod"/>
            </a:pPr>
            <a:r>
              <a:rPr lang="en-GB" sz="2400">
                <a:solidFill>
                  <a:srgbClr val="434343"/>
                </a:solidFill>
              </a:rPr>
              <a:t>Как дважды два четыре.</a:t>
            </a:r>
          </a:p>
          <a:p>
            <a:pPr marL="457200" lvl="0" indent="-381000" rtl="0">
              <a:spcBef>
                <a:spcPts val="0"/>
              </a:spcBef>
              <a:buClr>
                <a:srgbClr val="434343"/>
              </a:buClr>
              <a:buSzPts val="2400"/>
              <a:buAutoNum type="alphaLcPeriod"/>
            </a:pPr>
            <a:r>
              <a:rPr lang="en-GB" sz="2400">
                <a:solidFill>
                  <a:srgbClr val="434343"/>
                </a:solidFill>
              </a:rPr>
              <a:t>Вилами по воде писано.</a:t>
            </a:r>
          </a:p>
        </p:txBody>
      </p:sp>
      <p:cxnSp>
        <p:nvCxnSpPr>
          <p:cNvPr id="171" name="Shape 171"/>
          <p:cNvCxnSpPr/>
          <p:nvPr/>
        </p:nvCxnSpPr>
        <p:spPr>
          <a:xfrm>
            <a:off x="3634575" y="1508925"/>
            <a:ext cx="1285800" cy="2020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stealth" w="lg" len="lg"/>
          </a:ln>
        </p:spPr>
      </p:cxnSp>
      <p:cxnSp>
        <p:nvCxnSpPr>
          <p:cNvPr id="172" name="Shape 172"/>
          <p:cNvCxnSpPr/>
          <p:nvPr/>
        </p:nvCxnSpPr>
        <p:spPr>
          <a:xfrm>
            <a:off x="1902600" y="2401050"/>
            <a:ext cx="2929800" cy="3414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73" name="Shape 173"/>
          <p:cNvCxnSpPr/>
          <p:nvPr/>
        </p:nvCxnSpPr>
        <p:spPr>
          <a:xfrm rot="10800000" flipH="1">
            <a:off x="3700175" y="1627050"/>
            <a:ext cx="1194000" cy="14958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74" name="Shape 174"/>
          <p:cNvCxnSpPr/>
          <p:nvPr/>
        </p:nvCxnSpPr>
        <p:spPr>
          <a:xfrm rot="10800000" flipH="1">
            <a:off x="3831375" y="2361925"/>
            <a:ext cx="1089000" cy="1430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title"/>
          </p:nvPr>
        </p:nvSpPr>
        <p:spPr>
          <a:xfrm>
            <a:off x="623400" y="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12.Which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dynasty </a:t>
            </a: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reigned in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England in the Renaissance?</a:t>
            </a:r>
          </a:p>
        </p:txBody>
      </p:sp>
      <p:sp>
        <p:nvSpPr>
          <p:cNvPr id="180" name="Shape 180"/>
          <p:cNvSpPr txBox="1"/>
          <p:nvPr/>
        </p:nvSpPr>
        <p:spPr>
          <a:xfrm>
            <a:off x="2033775" y="1889450"/>
            <a:ext cx="7337400" cy="855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AutoNum type="arabicPeriod"/>
            </a:pPr>
            <a:r>
              <a:rPr lang="en-GB" sz="2400">
                <a:solidFill>
                  <a:srgbClr val="666666"/>
                </a:solidFill>
              </a:rPr>
              <a:t>The Stuarts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AutoNum type="arabicPeriod"/>
            </a:pPr>
            <a:r>
              <a:rPr lang="en-GB" sz="2400">
                <a:solidFill>
                  <a:srgbClr val="666666"/>
                </a:solidFill>
              </a:rPr>
              <a:t>The Tudors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AutoNum type="arabicPeriod"/>
            </a:pPr>
            <a:r>
              <a:rPr lang="en-GB" sz="2400">
                <a:solidFill>
                  <a:srgbClr val="666666"/>
                </a:solidFill>
              </a:rPr>
              <a:t>The Lancasters</a:t>
            </a:r>
          </a:p>
          <a:p>
            <a:pPr marL="457200" lvl="0" indent="-381000">
              <a:spcBef>
                <a:spcPts val="0"/>
              </a:spcBef>
              <a:buClr>
                <a:srgbClr val="666666"/>
              </a:buClr>
              <a:buSzPts val="2400"/>
              <a:buAutoNum type="arabicPeriod"/>
            </a:pPr>
            <a:r>
              <a:rPr lang="en-GB" sz="2400">
                <a:solidFill>
                  <a:srgbClr val="666666"/>
                </a:solidFill>
              </a:rPr>
              <a:t>The Yorks</a:t>
            </a:r>
          </a:p>
        </p:txBody>
      </p:sp>
      <p:pic>
        <p:nvPicPr>
          <p:cNvPr id="181" name="Shape 1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5928" y="846825"/>
            <a:ext cx="3710899" cy="294115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Shape 182"/>
          <p:cNvSpPr txBox="1"/>
          <p:nvPr/>
        </p:nvSpPr>
        <p:spPr>
          <a:xfrm>
            <a:off x="6258800" y="3975725"/>
            <a:ext cx="1600800" cy="393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2400" b="1"/>
              <a:t>Tudors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311700" y="18260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13.Who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were these famous people?</a:t>
            </a:r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rabicPeriod"/>
            </a:pPr>
            <a:r>
              <a:rPr lang="en-GB" sz="2400">
                <a:solidFill>
                  <a:srgbClr val="434343"/>
                </a:solidFill>
              </a:rPr>
              <a:t>Oliver Cromwell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rabicPeriod"/>
            </a:pPr>
            <a:r>
              <a:rPr lang="en-GB" sz="2400">
                <a:solidFill>
                  <a:srgbClr val="434343"/>
                </a:solidFill>
              </a:rPr>
              <a:t>Aleksander Fleming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rabicPeriod"/>
            </a:pPr>
            <a:r>
              <a:rPr lang="en-GB" sz="2400">
                <a:solidFill>
                  <a:srgbClr val="434343"/>
                </a:solidFill>
              </a:rPr>
              <a:t>James Cook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rabicPeriod"/>
            </a:pPr>
            <a:r>
              <a:rPr lang="en-GB" sz="2400">
                <a:solidFill>
                  <a:srgbClr val="434343"/>
                </a:solidFill>
              </a:rPr>
              <a:t>Winston Churchill</a:t>
            </a: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400"/>
              <a:buAutoNum type="arabicPeriod"/>
            </a:pPr>
            <a:r>
              <a:rPr lang="en-GB" sz="2400">
                <a:solidFill>
                  <a:srgbClr val="434343"/>
                </a:solidFill>
              </a:rPr>
              <a:t>Guy Fawkes</a:t>
            </a:r>
          </a:p>
          <a:p>
            <a:pPr marL="457200" lvl="0" indent="-381000">
              <a:spcBef>
                <a:spcPts val="0"/>
              </a:spcBef>
              <a:buClr>
                <a:srgbClr val="434343"/>
              </a:buClr>
              <a:buSzPts val="2400"/>
              <a:buAutoNum type="arabicPeriod"/>
            </a:pPr>
            <a:r>
              <a:rPr lang="en-GB" sz="2400">
                <a:solidFill>
                  <a:srgbClr val="434343"/>
                </a:solidFill>
              </a:rPr>
              <a:t>Charles Darwin</a:t>
            </a:r>
          </a:p>
        </p:txBody>
      </p:sp>
      <p:sp>
        <p:nvSpPr>
          <p:cNvPr id="189" name="Shape 189"/>
          <p:cNvSpPr txBox="1">
            <a:spLocks noGrp="1"/>
          </p:cNvSpPr>
          <p:nvPr>
            <p:ph type="body" idx="2"/>
          </p:nvPr>
        </p:nvSpPr>
        <p:spPr>
          <a:xfrm>
            <a:off x="4832400" y="101772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LcPeriod"/>
            </a:pPr>
            <a:r>
              <a:rPr lang="en-GB" sz="1800" b="1">
                <a:solidFill>
                  <a:srgbClr val="000000"/>
                </a:solidFill>
              </a:rPr>
              <a:t>Английский исследователь и мореплаватель.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LcPeriod"/>
            </a:pPr>
            <a:r>
              <a:rPr lang="en-GB" sz="1800" b="1">
                <a:solidFill>
                  <a:srgbClr val="000000"/>
                </a:solidFill>
              </a:rPr>
              <a:t>Премьер-министр Великобритании 1940-45 гг.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LcPeriod"/>
            </a:pPr>
            <a:r>
              <a:rPr lang="en-GB" sz="1800" b="1">
                <a:solidFill>
                  <a:srgbClr val="000000"/>
                </a:solidFill>
              </a:rPr>
              <a:t>Лорд-протектор, создал республиканскую Англию.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LcPeriod"/>
            </a:pPr>
            <a:r>
              <a:rPr lang="en-GB" sz="1800" b="1">
                <a:solidFill>
                  <a:srgbClr val="000000"/>
                </a:solidFill>
              </a:rPr>
              <a:t>Автор теории эволюции.</a:t>
            </a:r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LcPeriod"/>
            </a:pPr>
            <a:r>
              <a:rPr lang="en-GB" sz="1800" b="1">
                <a:solidFill>
                  <a:srgbClr val="000000"/>
                </a:solidFill>
              </a:rPr>
              <a:t>Шотландский ученый, создавший пеницилин.</a:t>
            </a:r>
          </a:p>
          <a:p>
            <a:pPr marL="457200" lvl="0" indent="-342900" rtl="0">
              <a:spcBef>
                <a:spcPts val="0"/>
              </a:spcBef>
              <a:buClr>
                <a:srgbClr val="000000"/>
              </a:buClr>
              <a:buSzPts val="1800"/>
              <a:buAutoNum type="alphaLcPeriod"/>
            </a:pPr>
            <a:r>
              <a:rPr lang="en-GB" sz="1800" b="1">
                <a:solidFill>
                  <a:srgbClr val="000000"/>
                </a:solidFill>
              </a:rPr>
              <a:t>Английский революционер, казненный за попытку взрыва Английского парламента.</a:t>
            </a:r>
          </a:p>
        </p:txBody>
      </p:sp>
      <p:cxnSp>
        <p:nvCxnSpPr>
          <p:cNvPr id="190" name="Shape 190"/>
          <p:cNvCxnSpPr/>
          <p:nvPr/>
        </p:nvCxnSpPr>
        <p:spPr>
          <a:xfrm>
            <a:off x="3135950" y="1443325"/>
            <a:ext cx="1863300" cy="10365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91" name="Shape 191"/>
          <p:cNvCxnSpPr/>
          <p:nvPr/>
        </p:nvCxnSpPr>
        <p:spPr>
          <a:xfrm>
            <a:off x="3555850" y="1968175"/>
            <a:ext cx="1417200" cy="14826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92" name="Shape 192"/>
          <p:cNvCxnSpPr/>
          <p:nvPr/>
        </p:nvCxnSpPr>
        <p:spPr>
          <a:xfrm rot="10800000" flipH="1">
            <a:off x="2637350" y="1325175"/>
            <a:ext cx="2309400" cy="10104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93" name="Shape 193"/>
          <p:cNvCxnSpPr/>
          <p:nvPr/>
        </p:nvCxnSpPr>
        <p:spPr>
          <a:xfrm rot="10800000" flipH="1">
            <a:off x="3254050" y="1955125"/>
            <a:ext cx="1653300" cy="7872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94" name="Shape 194"/>
          <p:cNvCxnSpPr/>
          <p:nvPr/>
        </p:nvCxnSpPr>
        <p:spPr>
          <a:xfrm>
            <a:off x="2598000" y="3135950"/>
            <a:ext cx="2427300" cy="9447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95" name="Shape 195"/>
          <p:cNvCxnSpPr/>
          <p:nvPr/>
        </p:nvCxnSpPr>
        <p:spPr>
          <a:xfrm rot="10800000" flipH="1">
            <a:off x="2899750" y="3167850"/>
            <a:ext cx="2073300" cy="4593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2195736" y="228540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Thank you!</a:t>
            </a:r>
            <a:endParaRPr lang="en-GB" sz="4800" dirty="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01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3600">
                <a:latin typeface="Caveat"/>
                <a:ea typeface="Caveat"/>
                <a:cs typeface="Caveat"/>
                <a:sym typeface="Caveat"/>
              </a:rPr>
              <a:t>Choose your team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pic>
        <p:nvPicPr>
          <p:cNvPr id="63" name="Shape 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2527" y="2591337"/>
            <a:ext cx="3045301" cy="228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Shape 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44825" y="1152475"/>
            <a:ext cx="2351900" cy="176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49011" y="3226255"/>
            <a:ext cx="2527925" cy="189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Shape 6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82950" y="233975"/>
            <a:ext cx="2711400" cy="203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3600" dirty="0" smtClean="0">
                <a:latin typeface="Caveat"/>
                <a:ea typeface="Caveat"/>
                <a:cs typeface="Caveat"/>
                <a:sym typeface="Caveat"/>
              </a:rPr>
              <a:t>1.Match </a:t>
            </a:r>
            <a:r>
              <a:rPr lang="en-GB" sz="3600" dirty="0">
                <a:latin typeface="Caveat"/>
                <a:ea typeface="Caveat"/>
                <a:cs typeface="Caveat"/>
                <a:sym typeface="Caveat"/>
              </a:rPr>
              <a:t>the words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753775" y="12180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2400" b="1">
                <a:solidFill>
                  <a:srgbClr val="434343"/>
                </a:solidFill>
              </a:rPr>
              <a:t>Индус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 b="1">
                <a:solidFill>
                  <a:srgbClr val="434343"/>
                </a:solidFill>
              </a:rPr>
              <a:t>Индиец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 b="1">
                <a:solidFill>
                  <a:srgbClr val="434343"/>
                </a:solidFill>
              </a:rPr>
              <a:t>Индеец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-GB" sz="2400" b="1">
                <a:solidFill>
                  <a:srgbClr val="434343"/>
                </a:solidFill>
              </a:rPr>
              <a:t>Индейка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body" idx="2"/>
          </p:nvPr>
        </p:nvSpPr>
        <p:spPr>
          <a:xfrm>
            <a:off x="5331000" y="10868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2400" b="1">
                <a:solidFill>
                  <a:srgbClr val="434343"/>
                </a:solidFill>
              </a:rPr>
              <a:t>Turkey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 b="1">
                <a:solidFill>
                  <a:srgbClr val="434343"/>
                </a:solidFill>
              </a:rPr>
              <a:t>Native Indian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 b="1">
                <a:solidFill>
                  <a:srgbClr val="434343"/>
                </a:solidFill>
              </a:rPr>
              <a:t>Hindu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-GB" sz="2400" b="1">
                <a:solidFill>
                  <a:srgbClr val="434343"/>
                </a:solidFill>
              </a:rPr>
              <a:t>Indian</a:t>
            </a:r>
          </a:p>
        </p:txBody>
      </p:sp>
      <p:cxnSp>
        <p:nvCxnSpPr>
          <p:cNvPr id="75" name="Shape 75"/>
          <p:cNvCxnSpPr/>
          <p:nvPr/>
        </p:nvCxnSpPr>
        <p:spPr>
          <a:xfrm>
            <a:off x="1981300" y="1600775"/>
            <a:ext cx="3240900" cy="9315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stealth" w="lg" len="lg"/>
          </a:ln>
        </p:spPr>
      </p:cxnSp>
      <p:cxnSp>
        <p:nvCxnSpPr>
          <p:cNvPr id="76" name="Shape 76"/>
          <p:cNvCxnSpPr/>
          <p:nvPr/>
        </p:nvCxnSpPr>
        <p:spPr>
          <a:xfrm>
            <a:off x="2142600" y="2099375"/>
            <a:ext cx="3188400" cy="10761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stealth" w="lg" len="lg"/>
          </a:ln>
        </p:spPr>
      </p:cxnSp>
      <p:cxnSp>
        <p:nvCxnSpPr>
          <p:cNvPr id="77" name="Shape 77"/>
          <p:cNvCxnSpPr/>
          <p:nvPr/>
        </p:nvCxnSpPr>
        <p:spPr>
          <a:xfrm rot="10800000" flipH="1">
            <a:off x="2138750" y="2007675"/>
            <a:ext cx="3149100" cy="8265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stealth" w="lg" len="lg"/>
          </a:ln>
        </p:spPr>
      </p:cxnSp>
      <p:cxnSp>
        <p:nvCxnSpPr>
          <p:cNvPr id="78" name="Shape 78"/>
          <p:cNvCxnSpPr/>
          <p:nvPr/>
        </p:nvCxnSpPr>
        <p:spPr>
          <a:xfrm rot="10800000" flipH="1">
            <a:off x="2217475" y="1443275"/>
            <a:ext cx="3175200" cy="200760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lg" len="lg"/>
            <a:tailEnd type="stealth" w="lg" len="lg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2.Translate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into Russian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984125" y="2202150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en-GB" sz="3000">
                <a:solidFill>
                  <a:srgbClr val="434343"/>
                </a:solidFill>
              </a:rPr>
              <a:t>Tsarina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pic>
        <p:nvPicPr>
          <p:cNvPr id="86" name="Shape 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35176" y="930400"/>
            <a:ext cx="2696025" cy="404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673300" y="49165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3.Thanksgiving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Day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1583000" y="1992250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Name at least 3 traditional holiday dishes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P.S. “turkey” doesn’t count:)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pic>
        <p:nvPicPr>
          <p:cNvPr id="94" name="Shape 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62800" y="2391000"/>
            <a:ext cx="3169502" cy="2113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673300" y="49165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>
                <a:latin typeface="Caveat"/>
                <a:ea typeface="Caveat"/>
                <a:cs typeface="Caveat"/>
                <a:sym typeface="Caveat"/>
              </a:rPr>
              <a:t>Thanksgiving Day</a:t>
            </a:r>
          </a:p>
        </p:txBody>
      </p:sp>
      <p:sp>
        <p:nvSpPr>
          <p:cNvPr id="100" name="Shape 100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101" name="Shape 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7300" y="1568488"/>
            <a:ext cx="3008325" cy="2006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83650" y="151625"/>
            <a:ext cx="2693800" cy="3088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32450" y="2239350"/>
            <a:ext cx="3557299" cy="266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311700" y="-9150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solidFill>
                  <a:srgbClr val="434343"/>
                </a:solidFill>
                <a:latin typeface="Caveat"/>
                <a:ea typeface="Caveat"/>
                <a:cs typeface="Caveat"/>
                <a:sym typeface="Caveat"/>
              </a:rPr>
              <a:t>4.USA </a:t>
            </a:r>
            <a:r>
              <a:rPr lang="en-GB" sz="4800" dirty="0">
                <a:solidFill>
                  <a:srgbClr val="434343"/>
                </a:solidFill>
                <a:latin typeface="Caveat"/>
                <a:ea typeface="Caveat"/>
                <a:cs typeface="Caveat"/>
                <a:sym typeface="Caveat"/>
              </a:rPr>
              <a:t>states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2"/>
          </p:nvPr>
        </p:nvSpPr>
        <p:spPr>
          <a:xfrm>
            <a:off x="4832400" y="621175"/>
            <a:ext cx="3999900" cy="3416400"/>
          </a:xfrm>
          <a:prstGeom prst="rect">
            <a:avLst/>
          </a:prstGeom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00"/>
                </a:solidFill>
              </a:rPr>
              <a:t>a.</a:t>
            </a:r>
            <a:r>
              <a:rPr lang="en-GB" b="1" dirty="0" smtClean="0">
                <a:solidFill>
                  <a:srgbClr val="000000"/>
                </a:solidFill>
              </a:rPr>
              <a:t>Honolulu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rgbClr val="000000"/>
                </a:solidFill>
              </a:rPr>
              <a:t>b.Boston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rgbClr val="000000"/>
                </a:solidFill>
              </a:rPr>
              <a:t>c.Atlanta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rgbClr val="000000"/>
                </a:solidFill>
              </a:rPr>
              <a:t>d.Columbia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rgbClr val="000000"/>
                </a:solidFill>
              </a:rPr>
              <a:t>e.Columbus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rgbClr val="000000"/>
                </a:solidFill>
              </a:rPr>
              <a:t>f.Sacramento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rgbClr val="000000"/>
                </a:solidFill>
              </a:rPr>
              <a:t>g.Albany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rgbClr val="000000"/>
                </a:solidFill>
              </a:rPr>
              <a:t>h.Santa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b="1" dirty="0">
                <a:solidFill>
                  <a:srgbClr val="000000"/>
                </a:solidFill>
              </a:rPr>
              <a:t>Fe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rgbClr val="000000"/>
                </a:solidFill>
              </a:rPr>
              <a:t>i.Salem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r>
              <a:rPr lang="en-GB" b="1" dirty="0" err="1" smtClean="0">
                <a:solidFill>
                  <a:srgbClr val="000000"/>
                </a:solidFill>
              </a:rPr>
              <a:t>g.Providence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311700" y="62117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1.</a:t>
            </a:r>
            <a:r>
              <a:rPr lang="en-GB" b="1" dirty="0" smtClean="0">
                <a:solidFill>
                  <a:srgbClr val="000000"/>
                </a:solidFill>
              </a:rPr>
              <a:t>California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2.</a:t>
            </a:r>
            <a:r>
              <a:rPr lang="en-GB" b="1" dirty="0" smtClean="0">
                <a:solidFill>
                  <a:srgbClr val="000000"/>
                </a:solidFill>
              </a:rPr>
              <a:t>Hawaii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3.</a:t>
            </a:r>
            <a:r>
              <a:rPr lang="en-GB" b="1" dirty="0" smtClean="0">
                <a:solidFill>
                  <a:srgbClr val="000000"/>
                </a:solidFill>
              </a:rPr>
              <a:t>Georgia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4.</a:t>
            </a:r>
            <a:r>
              <a:rPr lang="en-GB" b="1" dirty="0" smtClean="0">
                <a:solidFill>
                  <a:srgbClr val="000000"/>
                </a:solidFill>
              </a:rPr>
              <a:t>Massachusetts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5.</a:t>
            </a:r>
            <a:r>
              <a:rPr lang="en-GB" b="1" dirty="0" smtClean="0">
                <a:solidFill>
                  <a:srgbClr val="000000"/>
                </a:solidFill>
              </a:rPr>
              <a:t>New </a:t>
            </a:r>
            <a:r>
              <a:rPr lang="en-GB" b="1" dirty="0">
                <a:solidFill>
                  <a:srgbClr val="000000"/>
                </a:solidFill>
              </a:rPr>
              <a:t>Mexico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6.</a:t>
            </a:r>
            <a:r>
              <a:rPr lang="en-GB" b="1" dirty="0" smtClean="0">
                <a:solidFill>
                  <a:srgbClr val="000000"/>
                </a:solidFill>
              </a:rPr>
              <a:t>Ohio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7.</a:t>
            </a:r>
            <a:r>
              <a:rPr lang="en-GB" b="1" dirty="0" smtClean="0">
                <a:solidFill>
                  <a:srgbClr val="000000"/>
                </a:solidFill>
              </a:rPr>
              <a:t>Oregon</a:t>
            </a:r>
            <a:endParaRPr lang="en-GB" b="1" dirty="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8.</a:t>
            </a:r>
            <a:r>
              <a:rPr lang="en-GB" b="1" dirty="0" smtClean="0">
                <a:solidFill>
                  <a:srgbClr val="000000"/>
                </a:solidFill>
              </a:rPr>
              <a:t>Rhode </a:t>
            </a:r>
            <a:r>
              <a:rPr lang="en-GB" b="1" dirty="0">
                <a:solidFill>
                  <a:srgbClr val="000000"/>
                </a:solidFill>
              </a:rPr>
              <a:t>Island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9.</a:t>
            </a:r>
            <a:r>
              <a:rPr lang="en-GB" b="1" dirty="0" smtClean="0">
                <a:solidFill>
                  <a:srgbClr val="000000"/>
                </a:solidFill>
              </a:rPr>
              <a:t>New </a:t>
            </a:r>
            <a:r>
              <a:rPr lang="en-GB" b="1" dirty="0">
                <a:solidFill>
                  <a:srgbClr val="000000"/>
                </a:solidFill>
              </a:rPr>
              <a:t>York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0000"/>
                </a:solidFill>
              </a:rPr>
              <a:t>10.</a:t>
            </a:r>
            <a:r>
              <a:rPr lang="en-GB" b="1" dirty="0" smtClean="0">
                <a:solidFill>
                  <a:srgbClr val="000000"/>
                </a:solidFill>
              </a:rPr>
              <a:t>South </a:t>
            </a:r>
            <a:r>
              <a:rPr lang="en-GB" b="1" dirty="0">
                <a:solidFill>
                  <a:srgbClr val="000000"/>
                </a:solidFill>
              </a:rPr>
              <a:t>California</a:t>
            </a:r>
          </a:p>
        </p:txBody>
      </p:sp>
      <p:cxnSp>
        <p:nvCxnSpPr>
          <p:cNvPr id="111" name="Shape 111"/>
          <p:cNvCxnSpPr/>
          <p:nvPr/>
        </p:nvCxnSpPr>
        <p:spPr>
          <a:xfrm>
            <a:off x="1399600" y="863075"/>
            <a:ext cx="3475500" cy="21927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12" name="Shape 112"/>
          <p:cNvCxnSpPr/>
          <p:nvPr/>
        </p:nvCxnSpPr>
        <p:spPr>
          <a:xfrm rot="10800000" flipH="1">
            <a:off x="1189650" y="863100"/>
            <a:ext cx="3662400" cy="4665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13" name="Shape 113"/>
          <p:cNvCxnSpPr/>
          <p:nvPr/>
        </p:nvCxnSpPr>
        <p:spPr>
          <a:xfrm rot="10800000" flipH="1">
            <a:off x="1189650" y="1714350"/>
            <a:ext cx="3557400" cy="468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14" name="Shape 114"/>
          <p:cNvCxnSpPr/>
          <p:nvPr/>
        </p:nvCxnSpPr>
        <p:spPr>
          <a:xfrm rot="10800000" flipH="1">
            <a:off x="1866125" y="1294500"/>
            <a:ext cx="3032400" cy="8982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15" name="Shape 115"/>
          <p:cNvCxnSpPr/>
          <p:nvPr/>
        </p:nvCxnSpPr>
        <p:spPr>
          <a:xfrm>
            <a:off x="1504550" y="2612575"/>
            <a:ext cx="3440700" cy="13647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16" name="Shape 116"/>
          <p:cNvCxnSpPr/>
          <p:nvPr/>
        </p:nvCxnSpPr>
        <p:spPr>
          <a:xfrm rot="10800000" flipH="1">
            <a:off x="886400" y="2647675"/>
            <a:ext cx="3953700" cy="4431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17" name="Shape 117"/>
          <p:cNvCxnSpPr/>
          <p:nvPr/>
        </p:nvCxnSpPr>
        <p:spPr>
          <a:xfrm>
            <a:off x="1154675" y="3557300"/>
            <a:ext cx="3778800" cy="8631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18" name="Shape 118"/>
          <p:cNvCxnSpPr/>
          <p:nvPr/>
        </p:nvCxnSpPr>
        <p:spPr>
          <a:xfrm>
            <a:off x="1586200" y="3988825"/>
            <a:ext cx="3335700" cy="8748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19" name="Shape 119"/>
          <p:cNvCxnSpPr/>
          <p:nvPr/>
        </p:nvCxnSpPr>
        <p:spPr>
          <a:xfrm rot="10800000" flipH="1">
            <a:off x="1282950" y="3533850"/>
            <a:ext cx="3592200" cy="8982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20" name="Shape 120"/>
          <p:cNvCxnSpPr/>
          <p:nvPr/>
        </p:nvCxnSpPr>
        <p:spPr>
          <a:xfrm rot="10800000" flipH="1">
            <a:off x="1784475" y="2145800"/>
            <a:ext cx="3137400" cy="2741100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673300" y="49165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5.What </a:t>
            </a:r>
            <a:r>
              <a:rPr lang="en-GB" sz="4800" u="sng" dirty="0">
                <a:latin typeface="Caveat"/>
                <a:ea typeface="Caveat"/>
                <a:cs typeface="Caveat"/>
                <a:sym typeface="Caveat"/>
              </a:rPr>
              <a:t>country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 comes to your mind?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 idx="2"/>
          </p:nvPr>
        </p:nvSpPr>
        <p:spPr>
          <a:xfrm>
            <a:off x="1683325" y="1843725"/>
            <a:ext cx="3999900" cy="3416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Fighting country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Green gnomes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whisky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02150" y="2009875"/>
            <a:ext cx="2280600" cy="2900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623400" y="165100"/>
            <a:ext cx="8520600" cy="5727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6.Rating </a:t>
            </a:r>
            <a:r>
              <a:rPr lang="en-GB" sz="4800" dirty="0">
                <a:latin typeface="Caveat"/>
                <a:ea typeface="Caveat"/>
                <a:cs typeface="Caveat"/>
                <a:sym typeface="Caveat"/>
              </a:rPr>
              <a:t>of the most typical American </a:t>
            </a:r>
            <a:r>
              <a:rPr lang="en-GB" sz="4800" dirty="0" smtClean="0">
                <a:latin typeface="Caveat"/>
                <a:ea typeface="Caveat"/>
                <a:cs typeface="Caveat"/>
                <a:sym typeface="Caveat"/>
              </a:rPr>
              <a:t>landscape</a:t>
            </a:r>
            <a:r>
              <a:rPr lang="en-US" sz="4800" dirty="0">
                <a:latin typeface="Caveat"/>
                <a:ea typeface="Caveat"/>
                <a:cs typeface="Caveat"/>
                <a:sym typeface="Caveat"/>
              </a:rPr>
              <a:t>s</a:t>
            </a:r>
            <a:endParaRPr lang="en-GB" sz="4800" dirty="0"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133" name="Shape 133"/>
          <p:cNvSpPr txBox="1"/>
          <p:nvPr/>
        </p:nvSpPr>
        <p:spPr>
          <a:xfrm>
            <a:off x="1772825" y="1877775"/>
            <a:ext cx="3662400" cy="1947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134" name="Shape 134"/>
          <p:cNvSpPr txBox="1"/>
          <p:nvPr/>
        </p:nvSpPr>
        <p:spPr>
          <a:xfrm>
            <a:off x="1656175" y="1877775"/>
            <a:ext cx="6717900" cy="783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5. National parks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4. Highways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3. Lakes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2. Ocean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GB" sz="2400">
                <a:solidFill>
                  <a:srgbClr val="434343"/>
                </a:solidFill>
              </a:rPr>
              <a:t>1. ????</a:t>
            </a:r>
          </a:p>
        </p:txBody>
      </p:sp>
      <p:pic>
        <p:nvPicPr>
          <p:cNvPr id="135" name="Shape 1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5925" y="2534175"/>
            <a:ext cx="3265538" cy="2177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301</Words>
  <Application>Microsoft Office PowerPoint</Application>
  <PresentationFormat>Экран (16:9)</PresentationFormat>
  <Paragraphs>86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Caveat</vt:lpstr>
      <vt:lpstr>Simple Light</vt:lpstr>
      <vt:lpstr>Welcome to Linguistic tournament</vt:lpstr>
      <vt:lpstr>Choose your team</vt:lpstr>
      <vt:lpstr>1.Match the words</vt:lpstr>
      <vt:lpstr>2.Translate into Russian</vt:lpstr>
      <vt:lpstr>3.Thanksgiving Day</vt:lpstr>
      <vt:lpstr>Thanksgiving Day</vt:lpstr>
      <vt:lpstr>4.USA states</vt:lpstr>
      <vt:lpstr>5.What country comes to your mind?</vt:lpstr>
      <vt:lpstr>6.Rating of the most typical American landscapes</vt:lpstr>
      <vt:lpstr>7.What happened in London in 1666?</vt:lpstr>
      <vt:lpstr>8.Who is the singer?</vt:lpstr>
      <vt:lpstr>9.Based on what book the next film was shot?</vt:lpstr>
      <vt:lpstr>10.What holiday isn’t the national holiday of Great Britain?</vt:lpstr>
      <vt:lpstr>11.Match the idioms with their equivalents</vt:lpstr>
      <vt:lpstr>12.Which dynasty reigned in England in the Renaissance?</vt:lpstr>
      <vt:lpstr>13.Who were these famous people?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Linguistic tournament</dc:title>
  <dc:creator>User</dc:creator>
  <cp:lastModifiedBy>User</cp:lastModifiedBy>
  <cp:revision>8</cp:revision>
  <dcterms:modified xsi:type="dcterms:W3CDTF">2022-07-12T11:04:11Z</dcterms:modified>
</cp:coreProperties>
</file>