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71" r:id="rId12"/>
    <p:sldId id="273" r:id="rId13"/>
    <p:sldId id="275" r:id="rId14"/>
    <p:sldId id="276" r:id="rId15"/>
    <p:sldId id="278" r:id="rId16"/>
    <p:sldId id="280" r:id="rId17"/>
    <p:sldId id="282" r:id="rId18"/>
    <p:sldId id="284" r:id="rId19"/>
    <p:sldId id="286" r:id="rId20"/>
    <p:sldId id="287" r:id="rId21"/>
    <p:sldId id="292" r:id="rId22"/>
    <p:sldId id="294" r:id="rId23"/>
    <p:sldId id="296" r:id="rId24"/>
    <p:sldId id="297" r:id="rId25"/>
    <p:sldId id="299" r:id="rId26"/>
    <p:sldId id="298" r:id="rId27"/>
    <p:sldId id="302" r:id="rId28"/>
    <p:sldId id="30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ользователь" initials="П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54921" autoAdjust="0"/>
  </p:normalViewPr>
  <p:slideViewPr>
    <p:cSldViewPr>
      <p:cViewPr varScale="1">
        <p:scale>
          <a:sx n="74" d="100"/>
          <a:sy n="74" d="100"/>
        </p:scale>
        <p:origin x="126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C49787-A3B9-43DC-9CCF-707C74D86431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8AB62-8358-48E4-8E16-C986561637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045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8AB62-8358-48E4-8E16-C9865616374D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725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732A1-A3C0-4B63-8548-CB9A87C55B80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190D6-1945-4649-B19B-7F098C61B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732A1-A3C0-4B63-8548-CB9A87C55B80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190D6-1945-4649-B19B-7F098C61B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732A1-A3C0-4B63-8548-CB9A87C55B80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190D6-1945-4649-B19B-7F098C61B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732A1-A3C0-4B63-8548-CB9A87C55B80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190D6-1945-4649-B19B-7F098C61B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732A1-A3C0-4B63-8548-CB9A87C55B80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190D6-1945-4649-B19B-7F098C61B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732A1-A3C0-4B63-8548-CB9A87C55B80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190D6-1945-4649-B19B-7F098C61B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732A1-A3C0-4B63-8548-CB9A87C55B80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190D6-1945-4649-B19B-7F098C61B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732A1-A3C0-4B63-8548-CB9A87C55B80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190D6-1945-4649-B19B-7F098C61B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732A1-A3C0-4B63-8548-CB9A87C55B80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190D6-1945-4649-B19B-7F098C61B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732A1-A3C0-4B63-8548-CB9A87C55B80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190D6-1945-4649-B19B-7F098C61B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732A1-A3C0-4B63-8548-CB9A87C55B80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190D6-1945-4649-B19B-7F098C61B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732A1-A3C0-4B63-8548-CB9A87C55B80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190D6-1945-4649-B19B-7F098C61B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Documents%20and%20Settings\&#1055;&#1086;&#1083;&#1100;&#1079;&#1086;&#1074;&#1072;&#1090;&#1077;&#1083;&#1100;\&#1056;&#1072;&#1073;&#1086;&#1095;&#1080;&#1081;%20&#1089;&#1090;&#1086;&#1083;\&#1050;&#1072;&#1090;&#1103;\&#1087;&#1090;&#1080;&#1094;&#1099;\Zvuki_prirodi_dlya_detey_-_Pesnya_ptic-Poslanniki_raya.mp3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opguns.r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642918"/>
            <a:ext cx="4757742" cy="2428892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66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Птицы  </a:t>
            </a:r>
            <a:br>
              <a:rPr lang="ru-RU" sz="66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ru-RU" sz="66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нашего края! </a:t>
            </a:r>
            <a:endParaRPr lang="ru-RU" sz="66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86446" y="5357826"/>
            <a:ext cx="308334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Презентацию выполнила:</a:t>
            </a:r>
          </a:p>
          <a:p>
            <a:r>
              <a:rPr lang="ru-RU" sz="20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ученица 2 класса</a:t>
            </a:r>
          </a:p>
          <a:p>
            <a:r>
              <a:rPr lang="ru-RU" sz="20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МКОУ </a:t>
            </a:r>
            <a:r>
              <a:rPr lang="ru-RU" sz="2000" b="1" dirty="0" err="1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Клеповская</a:t>
            </a:r>
            <a:r>
              <a:rPr lang="ru-RU" sz="20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 СОШ</a:t>
            </a:r>
          </a:p>
          <a:p>
            <a:r>
              <a:rPr lang="ru-RU" sz="20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Коробова </a:t>
            </a:r>
            <a:r>
              <a:rPr lang="ru-RU" sz="20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Екатерина</a:t>
            </a:r>
          </a:p>
          <a:p>
            <a:r>
              <a:rPr lang="ru-RU" sz="20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Учитель: Черных М.А.</a:t>
            </a:r>
            <a:endParaRPr lang="ru-RU" sz="2000" b="1" dirty="0" smtClean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9633" name="Object 1"/>
          <p:cNvGraphicFramePr>
            <a:graphicFrameLocks noChangeAspect="1"/>
          </p:cNvGraphicFramePr>
          <p:nvPr/>
        </p:nvGraphicFramePr>
        <p:xfrm flipV="1">
          <a:off x="3143240" y="-45719"/>
          <a:ext cx="4219575" cy="45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4" name="Пакет" r:id="rId4" imgW="4219560" imgH="485640" progId="Package">
                  <p:embed/>
                </p:oleObj>
              </mc:Choice>
              <mc:Fallback>
                <p:oleObj name="Пакет" r:id="rId4" imgW="4219560" imgH="485640" progId="Package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V="1">
                        <a:off x="3143240" y="-45719"/>
                        <a:ext cx="4219575" cy="45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Zvuki_prirodi_dlya_detey_-_Pesnya_ptic-Poslanniki_ray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85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200 x 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857224" y="1643050"/>
            <a:ext cx="142876" cy="1428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572000" y="428604"/>
            <a:ext cx="1502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КУКУШКА</a:t>
            </a:r>
            <a:endParaRPr lang="ru-RU" sz="24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3796" name="Picture 4" descr="244 x 2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3317898" cy="4265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://www.topguns.ru/art/k/kratky-opredelitel-ptic/index_files/3-19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2643182"/>
            <a:ext cx="5219088" cy="3929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 rot="10800000" flipV="1">
            <a:off x="1428728" y="6072206"/>
            <a:ext cx="22145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ЖАВОРОНОК</a:t>
            </a:r>
            <a:endParaRPr lang="ru-RU" sz="24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704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86446" y="714356"/>
            <a:ext cx="22145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ЗАРЯНКА</a:t>
            </a:r>
            <a:endParaRPr lang="ru-RU" sz="24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9698" name="Picture 2" descr="click for enlarge 800 X 600 93,7 Kb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4681118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lick for enlarge 238 X 308 10,2 Kb pi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567672"/>
            <a:ext cx="3891993" cy="4113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7481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43570" y="642918"/>
            <a:ext cx="2000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ИВОЛГА</a:t>
            </a:r>
            <a:endParaRPr lang="ru-RU" sz="24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7650" name="Picture 2" descr="click for enlarge 600 X 449 51,0 Kb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4958215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lick for enlarge 800 X 628 101,6 Kb pi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40216" y="2571744"/>
            <a:ext cx="3918064" cy="4075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000364" y="5929330"/>
            <a:ext cx="14125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СНЕГИРЬ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 advTm="7321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6314" y="928670"/>
            <a:ext cx="17500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СИНИЦЫ</a:t>
            </a:r>
            <a:endParaRPr lang="ru-RU" sz="24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5602" name="Picture 2" descr="click for enlarge 800 X 600 94,9 Kb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642918"/>
            <a:ext cx="3857652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2" name="Picture 2" descr="http://im2-tub-ru.yandex.net/i?id=304205776-46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24310" y="3000372"/>
            <a:ext cx="4762532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6749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0800000" flipV="1">
            <a:off x="5368497" y="469652"/>
            <a:ext cx="23127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ТРЯСОГУЗКА</a:t>
            </a:r>
            <a:endParaRPr lang="ru-RU" sz="24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 descr="click for enlarge 1024 X 892 257,1 Kb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4357718" cy="3230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lick for enlarge 298 X 320 11,0 Kb pi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28593" y="3286124"/>
            <a:ext cx="4158249" cy="3349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00298" y="5715016"/>
            <a:ext cx="17859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ПЕНОЧКА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advTm="7361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72198" y="428604"/>
            <a:ext cx="13573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УТКИ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 descr="click for enlarge 599 X 384 30,7 Kb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14356"/>
            <a:ext cx="4643470" cy="3169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lick for enlarge 449 X 306 33,7 Kb pi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02994" y="3143248"/>
            <a:ext cx="4814269" cy="3571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696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click for enlarge 500 X 294 21,6 Kb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7"/>
            <a:ext cx="4929222" cy="3744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lick for enlarge 685 X 480 62,2 Kb pi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27070" y="3429000"/>
            <a:ext cx="4602648" cy="3221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699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lick for enlarge 411 X 243 17,2 Kb picture"/>
          <p:cNvPicPr>
            <a:picLocks noChangeAspect="1" noChangeArrowheads="1"/>
          </p:cNvPicPr>
          <p:nvPr/>
        </p:nvPicPr>
        <p:blipFill>
          <a:blip r:embed="rId2"/>
          <a:srcRect l="7355" b="17747"/>
          <a:stretch>
            <a:fillRect/>
          </a:stretch>
        </p:blipFill>
        <p:spPr bwMode="auto">
          <a:xfrm>
            <a:off x="142844" y="214290"/>
            <a:ext cx="5286412" cy="3462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lick for enlarge 640 X 428 43,3 Kb pi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61626" y="3214686"/>
            <a:ext cx="5068092" cy="3389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704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lick for enlarge 653 X 465 57,8 Kb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8"/>
            <a:ext cx="4919150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lick for enlarge 768 X 507 48,5 Kb pi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355" y="3143248"/>
            <a:ext cx="5254925" cy="3475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696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lick for enlarge 575 X 432 20,6 Kb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4462790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lick for enlarge 640 X 425 28,6 Kb pi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2988" y="3000372"/>
            <a:ext cx="5166730" cy="3584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702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287 x 2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4071966" cy="3405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lick for enlarge 640 X 480 218,7 Kb pi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8623" y="3214686"/>
            <a:ext cx="4381509" cy="3286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929190" y="1142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500694" y="1000108"/>
            <a:ext cx="2714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Серая  ворона</a:t>
            </a:r>
            <a:endParaRPr lang="ru-RU" sz="32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5852" y="4786322"/>
            <a:ext cx="29546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Чёрная  ворона</a:t>
            </a:r>
            <a:endParaRPr lang="ru-RU" sz="32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7280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lick for enlarge 504 X 360 26,6 Kb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8"/>
            <a:ext cx="4500594" cy="3216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lick for enlarge 501 X 330 26,2 Kb pi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037" y="3214686"/>
            <a:ext cx="5112898" cy="3365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697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lick for enlarge 577 X 432 33,1 Kb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5371414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lick for enlarge 500 X 334 24,0 Kb pi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0584" y="3357562"/>
            <a:ext cx="4921506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7191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lick for enlarge 768 X 504 37,1 Kb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5045697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lick for enlarge 800 X 507 56,7 Kb pi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214686"/>
            <a:ext cx="4495510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738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click for enlarge 513 X 576 31,7 Kb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44" y="-10644286"/>
            <a:ext cx="2355661" cy="264320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072198" y="571480"/>
            <a:ext cx="23574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КОРОСТЕЛЬ</a:t>
            </a:r>
          </a:p>
        </p:txBody>
      </p:sp>
      <p:pic>
        <p:nvPicPr>
          <p:cNvPr id="29698" name="Picture 2" descr="click for enlarge 750 X 583 219,1 Kb pi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55267" y="2786058"/>
            <a:ext cx="4950632" cy="3857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click for enlarge 600 X 400 51,0 Kb pictur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3" y="285728"/>
            <a:ext cx="5473557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7271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72132" y="428604"/>
            <a:ext cx="21739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КАМЫШНИЦА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8674" name="Picture 2" descr="click for enlarge 759 X 502 45,2 Kb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5292166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://www.topguns.ru/art/k/kratky-opredelitel-ptic/index_files/7a49250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3071810"/>
            <a:ext cx="5072098" cy="3616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500166" y="6000768"/>
            <a:ext cx="19770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ВАЛЬДШНЕП</a:t>
            </a: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ransition advTm="725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3372" y="142852"/>
            <a:ext cx="15604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ГОРЛИЦЫ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6018" name="Picture 2" descr="http://www.topguns.ru/art/k/kratky-opredelitel-ptic/index_files/d63e91d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4565538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6020" name="Picture 4" descr="http://www.topguns.ru/art/k/kratky-opredelitel-ptic/index_files/f443eaa8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6503" y="642918"/>
            <a:ext cx="4195563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6022" name="Picture 6" descr="http://www.topguns.ru/art/k/kratky-opredelitel-ptic/index_files/53a941ad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3429000"/>
            <a:ext cx="4429156" cy="3299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695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29256" y="714356"/>
            <a:ext cx="19288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ВЯХИРЬ</a:t>
            </a:r>
          </a:p>
        </p:txBody>
      </p:sp>
      <p:pic>
        <p:nvPicPr>
          <p:cNvPr id="84994" name="Picture 2" descr="click for enlarge 750 X 562 135,8 Kb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4857784" cy="3639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lick for enlarge 236 X 310 15,7 Kb pi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031250"/>
            <a:ext cx="3500462" cy="4596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500430" y="5929330"/>
            <a:ext cx="11480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ЧИБИС</a:t>
            </a: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ransition advTm="8232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4572000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Покормите птиц зимой!</a:t>
            </a:r>
          </a:p>
          <a:p>
            <a:r>
              <a:rPr lang="ru-RU" sz="2000" b="1" dirty="0" smtClean="0"/>
              <a:t> Пусть со всех концов</a:t>
            </a:r>
          </a:p>
          <a:p>
            <a:r>
              <a:rPr lang="ru-RU" sz="2000" b="1" dirty="0" smtClean="0"/>
              <a:t>К нам слетятся, как домой.</a:t>
            </a:r>
          </a:p>
          <a:p>
            <a:r>
              <a:rPr lang="ru-RU" sz="2000" b="1" dirty="0" smtClean="0"/>
              <a:t> Стайки на крыльцо.</a:t>
            </a:r>
          </a:p>
          <a:p>
            <a:r>
              <a:rPr lang="ru-RU" sz="2000" b="1" dirty="0" smtClean="0"/>
              <a:t> Не богаты их корма:</a:t>
            </a:r>
          </a:p>
          <a:p>
            <a:r>
              <a:rPr lang="ru-RU" sz="2000" b="1" dirty="0" smtClean="0"/>
              <a:t>Горсть зерна нужна.</a:t>
            </a:r>
          </a:p>
          <a:p>
            <a:r>
              <a:rPr lang="ru-RU" sz="2000" b="1" dirty="0" smtClean="0"/>
              <a:t>Горсть одно —</a:t>
            </a:r>
          </a:p>
          <a:p>
            <a:r>
              <a:rPr lang="ru-RU" sz="2000" b="1" dirty="0" smtClean="0"/>
              <a:t>И не страшна</a:t>
            </a:r>
          </a:p>
          <a:p>
            <a:r>
              <a:rPr lang="ru-RU" sz="2000" b="1" dirty="0" smtClean="0"/>
              <a:t> Будет им зима.</a:t>
            </a:r>
          </a:p>
          <a:p>
            <a:r>
              <a:rPr lang="ru-RU" sz="2000" b="1" dirty="0" smtClean="0"/>
              <a:t>Сколько гибнет их — не счесть. </a:t>
            </a:r>
          </a:p>
          <a:p>
            <a:r>
              <a:rPr lang="ru-RU" sz="2000" b="1" dirty="0" smtClean="0"/>
              <a:t>Видеть тяжело.</a:t>
            </a:r>
          </a:p>
          <a:p>
            <a:r>
              <a:rPr lang="ru-RU" sz="2000" b="1" dirty="0" smtClean="0"/>
              <a:t>А ведь в нашем сердце есть</a:t>
            </a:r>
          </a:p>
          <a:p>
            <a:r>
              <a:rPr lang="ru-RU" sz="2000" b="1" dirty="0" smtClean="0"/>
              <a:t>И для птиц тепло.</a:t>
            </a:r>
          </a:p>
          <a:p>
            <a:r>
              <a:rPr lang="ru-RU" sz="2000" b="1" dirty="0" smtClean="0"/>
              <a:t> Разве можно забывать:</a:t>
            </a:r>
          </a:p>
          <a:p>
            <a:r>
              <a:rPr lang="ru-RU" sz="2000" b="1" dirty="0" smtClean="0"/>
              <a:t> Улететь могли</a:t>
            </a:r>
          </a:p>
          <a:p>
            <a:r>
              <a:rPr lang="ru-RU" sz="2000" b="1" dirty="0" smtClean="0"/>
              <a:t> А остались зимовать</a:t>
            </a:r>
          </a:p>
          <a:p>
            <a:r>
              <a:rPr lang="ru-RU" sz="2000" b="1" dirty="0" smtClean="0"/>
              <a:t> Заодно с людьми</a:t>
            </a:r>
          </a:p>
          <a:p>
            <a:r>
              <a:rPr lang="ru-RU" sz="2000" b="1" dirty="0" smtClean="0"/>
              <a:t> Приучите птиц в мороз</a:t>
            </a:r>
          </a:p>
          <a:p>
            <a:r>
              <a:rPr lang="ru-RU" sz="2000" b="1" dirty="0" smtClean="0"/>
              <a:t>К своему окну,</a:t>
            </a:r>
          </a:p>
          <a:p>
            <a:r>
              <a:rPr lang="ru-RU" sz="2000" b="1" dirty="0" smtClean="0"/>
              <a:t>Чтоб без песен не пришлось</a:t>
            </a:r>
          </a:p>
          <a:p>
            <a:r>
              <a:rPr lang="ru-RU" sz="2000" b="1" dirty="0" smtClean="0"/>
              <a:t>Нам встречать весну.         (А. Яшин)</a:t>
            </a:r>
            <a:endParaRPr lang="ru-RU" sz="2000" b="1" dirty="0"/>
          </a:p>
        </p:txBody>
      </p:sp>
      <p:pic>
        <p:nvPicPr>
          <p:cNvPr id="84994" name="Picture 2" descr="http://img1.liveinternet.ru/images/attach/c/8/99/618/99618239_dcd1ae404fb7f0cedb8af525e66013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142852"/>
            <a:ext cx="2746172" cy="2990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4996" name="Picture 4" descr="http://s016.radikal.ru/i337/1010/6e/15156beef6f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3429000"/>
            <a:ext cx="4646332" cy="2976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79995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285860"/>
            <a:ext cx="642150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Источники</a:t>
            </a:r>
            <a:r>
              <a:rPr lang="ru-RU" dirty="0" smtClean="0"/>
              <a:t>:</a:t>
            </a:r>
          </a:p>
          <a:p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 smtClean="0">
                <a:hlinkClick r:id="rId2"/>
              </a:rPr>
              <a:t>http://www.topguns.ru/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dirty="0" smtClean="0"/>
              <a:t>А.А. Плешаков, М.Ю. Новицкая. Окружающий мир. 2 класс.;</a:t>
            </a:r>
          </a:p>
          <a:p>
            <a:pPr marL="342900" indent="-342900"/>
            <a:r>
              <a:rPr lang="ru-RU" dirty="0" smtClean="0"/>
              <a:t>Часть первая. Просвещение 2012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500042"/>
            <a:ext cx="10152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Грач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8434" name="Picture 2" descr="click for enlarge 543 X 421 29,1 Kb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2988"/>
            <a:ext cx="3643338" cy="3147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428860" y="5715016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Сорока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8436" name="Picture 4" descr="click for enlarge 543 X 800 69,1 Kb pi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500306"/>
            <a:ext cx="3471876" cy="4261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7431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628" y="428604"/>
            <a:ext cx="25832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Голубь-сизач</a:t>
            </a:r>
            <a:r>
              <a:rPr lang="ru-RU" sz="32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.</a:t>
            </a:r>
            <a:endParaRPr lang="ru-RU" sz="32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7410" name="Picture 2" descr="click for enlarge 450 X 338 184,8 Kb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7"/>
            <a:ext cx="4786346" cy="3601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571736" y="5715016"/>
            <a:ext cx="13740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ГАЛКА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7414" name="Picture 6" descr="click for enlarge 500 X 500 97,6 Kb pi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14807">
            <a:off x="4419942" y="2211978"/>
            <a:ext cx="4298012" cy="4298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7091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lick for enlarge 500 X 333 147,6 Kb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857232"/>
            <a:ext cx="4185661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71472" y="5857892"/>
            <a:ext cx="37181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ЧЕРНЫЙ ДРОЗД </a:t>
            </a:r>
            <a:endParaRPr lang="ru-RU" sz="32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9460" name="Picture 4" descr="click for enlarge 492 X 699 197,5 Kb pi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37174">
            <a:off x="4639689" y="1817568"/>
            <a:ext cx="3378840" cy="4806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286116" y="214290"/>
            <a:ext cx="32844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Дрозд-рябинник </a:t>
            </a:r>
            <a:endParaRPr lang="ru-RU" sz="32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7531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142852"/>
            <a:ext cx="19288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СОЙКА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1506" name="Picture 2" descr="click for enlarge 500 X 311 32,6 Kb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642918"/>
            <a:ext cx="3905754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786578" y="142852"/>
            <a:ext cx="18293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СКВОРЕЦ</a:t>
            </a:r>
            <a:endParaRPr lang="ru-RU" sz="32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1508" name="Picture 4" descr="240 x 2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03" y="642918"/>
            <a:ext cx="2500329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5786454"/>
            <a:ext cx="24288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ДУБОНОС</a:t>
            </a:r>
            <a:endParaRPr lang="ru-RU" sz="32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1510" name="Picture 6" descr="click for enlarge 747 X 534 40,4 Kb pictur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357321">
            <a:off x="131546" y="3323364"/>
            <a:ext cx="3465582" cy="24769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429388" y="6072206"/>
            <a:ext cx="1714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ВОРОН</a:t>
            </a:r>
            <a:endParaRPr lang="ru-RU" sz="32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1512" name="Picture 8" descr="click for enlarge 800 X 545 67,1 Kb pictur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444452"/>
            <a:ext cx="3538541" cy="2418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7481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lick for enlarge 500 X 693 108,1 Kb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00108"/>
            <a:ext cx="1647825" cy="2286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-214346" y="142852"/>
            <a:ext cx="33575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Дятел </a:t>
            </a:r>
          </a:p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пестрый большой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0484" name="Picture 4" descr="click for enlarge 458 X 500 76,3 Kb pi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1000108"/>
            <a:ext cx="2085975" cy="2276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714612" y="142852"/>
            <a:ext cx="3214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Дятел </a:t>
            </a:r>
          </a:p>
          <a:p>
            <a:pPr algn="ctr"/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пестрый малый</a:t>
            </a:r>
          </a:p>
        </p:txBody>
      </p:sp>
      <p:pic>
        <p:nvPicPr>
          <p:cNvPr id="20486" name="Picture 6" descr="click for enlarge 396 X 700 53,5 Kb pictur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071942"/>
            <a:ext cx="1500198" cy="2655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3714752"/>
            <a:ext cx="26997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Дятел средний.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00892" y="3786190"/>
            <a:ext cx="2000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Дятел серый</a:t>
            </a:r>
            <a:endParaRPr lang="ru-RU" sz="24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0488" name="Picture 8" descr="click for enlarge 615 X 800 135,9 Kb pictur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92" y="4286256"/>
            <a:ext cx="1752600" cy="2276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857620" y="3857628"/>
            <a:ext cx="207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Дятел черный</a:t>
            </a:r>
            <a:endParaRPr lang="ru-RU" sz="24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0490" name="Picture 10" descr="click for enlarge 430 X 424 90,1 Kb pictur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4357694"/>
            <a:ext cx="3314723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 rot="10603087" flipV="1">
            <a:off x="6372647" y="356521"/>
            <a:ext cx="2489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Дятел зеленый</a:t>
            </a:r>
            <a:r>
              <a:rPr lang="ru-RU" sz="32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.</a:t>
            </a:r>
            <a:endParaRPr lang="ru-RU" sz="32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0492" name="Picture 12" descr="click for enlarge 600 X 450 64,0 Kb pictur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488" y="1000108"/>
            <a:ext cx="3048000" cy="2286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9935"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357166"/>
            <a:ext cx="1714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КОЗОДОИ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5842" name="Picture 2" descr="click for enlarge 600 X 424 45,1 Kb pi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928670"/>
            <a:ext cx="3048000" cy="2152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844" name="AutoShape 4" descr="click for enlarge 600 X 424 45,1 Kb pict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6" name="Picture 6" descr="click for enlarge 300 X 447 30,3 Kb pictur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1214422"/>
            <a:ext cx="1890715" cy="2818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429388" y="571480"/>
            <a:ext cx="9954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УДОД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5850" name="Picture 10" descr="click for enlarge 380 X 253 24,7 Kb pictur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49488" y="4429132"/>
            <a:ext cx="3327063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500166" y="3286124"/>
            <a:ext cx="13573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ЩЕГОЛ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5852" name="Picture 12" descr="275 x 23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3786190"/>
            <a:ext cx="3286148" cy="2844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8362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1802" y="285728"/>
            <a:ext cx="3429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ЛАСТОЧКИ И СТРИЖИ.</a:t>
            </a:r>
            <a:endParaRPr lang="ru-RU" sz="2400" b="1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4818" name="Picture 2" descr="click for enlarge 706 X 865 111,0 Kb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3429000"/>
            <a:ext cx="3937753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0" name="Picture 4" descr="click for enlarge 751 X 749 116,2 Kb pi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3357562"/>
            <a:ext cx="3357586" cy="3343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2" name="Picture 6" descr="click for enlarge 726 X 889 132,8 Kb pictur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785794"/>
            <a:ext cx="2902654" cy="3557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8192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109</Words>
  <Application>Microsoft Office PowerPoint</Application>
  <PresentationFormat>Экран (4:3)</PresentationFormat>
  <Paragraphs>72</Paragraphs>
  <Slides>28</Slides>
  <Notes>1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Тема Office</vt:lpstr>
      <vt:lpstr>Пакет</vt:lpstr>
      <vt:lpstr>Птицы   нашего края!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30</cp:revision>
  <dcterms:created xsi:type="dcterms:W3CDTF">2014-01-27T16:08:19Z</dcterms:created>
  <dcterms:modified xsi:type="dcterms:W3CDTF">2016-11-10T14:41:17Z</dcterms:modified>
</cp:coreProperties>
</file>