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media/image56.png" ContentType="image/png"/>
  <Override PartName="/ppt/media/image31.png" ContentType="image/png"/>
  <Override PartName="/ppt/media/image15.png" ContentType="image/png"/>
  <Override PartName="/ppt/media/image40.png" ContentType="image/png"/>
  <Override PartName="/ppt/media/image24.png" ContentType="image/png"/>
  <Override PartName="/ppt/media/image49.png" ContentType="image/png"/>
  <Override PartName="/ppt/media/image58.png" ContentType="image/png"/>
  <Override PartName="/ppt/media/image33.png" ContentType="image/png"/>
  <Override PartName="/ppt/media/image17.png" ContentType="image/png"/>
  <Override PartName="/ppt/media/image3.png" ContentType="image/png"/>
  <Override PartName="/ppt/media/image42.png" ContentType="image/png"/>
  <Override PartName="/ppt/media/image26.png" ContentType="image/png"/>
  <Override PartName="/ppt/media/image51.png" ContentType="image/png"/>
  <Override PartName="/ppt/media/image35.png" ContentType="image/png"/>
  <Override PartName="/ppt/media/image10.png" ContentType="image/png"/>
  <Override PartName="/ppt/media/image19.png" ContentType="image/png"/>
  <Override PartName="/ppt/media/image5.png" ContentType="image/png"/>
  <Override PartName="/ppt/media/image44.png" ContentType="image/png"/>
  <Override PartName="/ppt/media/image28.png" ContentType="image/png"/>
  <Override PartName="/ppt/media/image53.png" ContentType="image/png"/>
  <Override PartName="/ppt/media/image37.png" ContentType="image/png"/>
  <Override PartName="/ppt/media/image12.png" ContentType="image/png"/>
  <Override PartName="/ppt/media/image4.jpeg" ContentType="image/jpeg"/>
  <Override PartName="/ppt/media/image7.png" ContentType="image/png"/>
  <Override PartName="/ppt/media/image46.png" ContentType="image/png"/>
  <Override PartName="/ppt/media/image21.png" ContentType="image/png"/>
  <Override PartName="/ppt/media/image55.png" ContentType="image/png"/>
  <Override PartName="/ppt/media/image30.png" ContentType="image/png"/>
  <Override PartName="/ppt/media/image39.png" ContentType="image/png"/>
  <Override PartName="/ppt/media/image14.png" ContentType="image/png"/>
  <Override PartName="/ppt/media/image9.png" ContentType="image/png"/>
  <Override PartName="/ppt/media/image48.png" ContentType="image/png"/>
  <Override PartName="/ppt/media/image23.png" ContentType="image/png"/>
  <Override PartName="/ppt/media/image1.jpeg" ContentType="image/jpeg"/>
  <Override PartName="/ppt/media/image57.png" ContentType="image/png"/>
  <Override PartName="/ppt/media/image32.png" ContentType="image/png"/>
  <Override PartName="/ppt/media/image16.png" ContentType="image/png"/>
  <Override PartName="/ppt/media/image2.png" ContentType="image/png"/>
  <Override PartName="/ppt/media/image41.png" ContentType="image/png"/>
  <Override PartName="/ppt/media/image25.png" ContentType="image/png"/>
  <Override PartName="/ppt/media/image50.png" ContentType="image/png"/>
  <Override PartName="/ppt/media/image59.png" ContentType="image/png"/>
  <Override PartName="/ppt/media/image34.png" ContentType="image/png"/>
  <Override PartName="/ppt/media/image18.png" ContentType="image/png"/>
  <Override PartName="/ppt/media/image43.png" ContentType="image/png"/>
  <Override PartName="/ppt/media/image27.png" ContentType="image/png"/>
  <Override PartName="/ppt/media/image52.png" ContentType="image/png"/>
  <Override PartName="/ppt/media/image11.png" ContentType="image/png"/>
  <Override PartName="/ppt/media/image36.png" ContentType="image/png"/>
  <Override PartName="/ppt/media/image6.png" ContentType="image/png"/>
  <Override PartName="/ppt/media/image20.png" ContentType="image/png"/>
  <Override PartName="/ppt/media/image45.png" ContentType="image/png"/>
  <Override PartName="/ppt/media/image29.png" ContentType="image/png"/>
  <Override PartName="/ppt/media/image54.png" ContentType="image/png"/>
  <Override PartName="/ppt/media/image13.png" ContentType="image/png"/>
  <Override PartName="/ppt/media/image38.png" ContentType="image/png"/>
  <Override PartName="/ppt/media/image8.png" ContentType="image/png"/>
  <Override PartName="/ppt/media/image22.png" ContentType="image/png"/>
  <Override PartName="/ppt/media/image47.png" ContentType="image/png"/>
  <Override PartName="/ppt/slideLayouts/slideLayout1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16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2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16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17.xml" ContentType="application/vnd.openxmlformats-officedocument.presentationml.slide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6.xml.rels" ContentType="application/vnd.openxmlformats-package.relationships+xml"/>
  <Override PartName="/ppt/slides/_rels/slide11.xml.rels" ContentType="application/vnd.openxmlformats-package.relationships+xml"/>
  <Override PartName="/ppt/slides/_rels/slide15.xml.rels" ContentType="application/vnd.openxmlformats-package.relationships+xml"/>
  <Override PartName="/ppt/slides/_rels/slide10.xml.rels" ContentType="application/vnd.openxmlformats-package.relationships+xml"/>
  <Override PartName="/ppt/slides/_rels/slide14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3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6.xml.rels" ContentType="application/vnd.openxmlformats-package.relationships+xml"/>
  <Override PartName="/ppt/slides/_rels/slide1.xml.rels" ContentType="application/vnd.openxmlformats-package.relationships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1001844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1484280" y="4298400"/>
            <a:ext cx="1001844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4" name="PlaceHolder 4"/>
          <p:cNvSpPr>
            <a:spLocks noGrp="1"/>
          </p:cNvSpPr>
          <p:nvPr>
            <p:ph type="body"/>
          </p:nvPr>
        </p:nvSpPr>
        <p:spPr>
          <a:xfrm>
            <a:off x="66178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14842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49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8128440" y="4298400"/>
            <a:ext cx="1867320" cy="1489680"/>
          </a:xfrm>
          <a:prstGeom prst="rect">
            <a:avLst/>
          </a:prstGeom>
          <a:ln>
            <a:noFill/>
          </a:ln>
        </p:spPr>
      </p:pic>
      <p:pic>
        <p:nvPicPr>
          <p:cNvPr descr="" id="50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2994840" y="4298400"/>
            <a:ext cx="1867320" cy="14896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subTitle"/>
          </p:nvPr>
        </p:nvSpPr>
        <p:spPr>
          <a:xfrm>
            <a:off x="1484280" y="2666880"/>
            <a:ext cx="10018440" cy="3124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1001844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subTitle"/>
          </p:nvPr>
        </p:nvSpPr>
        <p:spPr>
          <a:xfrm>
            <a:off x="1484280" y="685800"/>
            <a:ext cx="10018440" cy="510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14842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18" name="PlaceHolder 2"/>
          <p:cNvSpPr>
            <a:spLocks noGrp="1"/>
          </p:cNvSpPr>
          <p:nvPr>
            <p:ph type="subTitle"/>
          </p:nvPr>
        </p:nvSpPr>
        <p:spPr>
          <a:xfrm>
            <a:off x="1484280" y="2666880"/>
            <a:ext cx="10018440" cy="312408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6178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1484280" y="4298400"/>
            <a:ext cx="1001808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1001844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1484280" y="4298400"/>
            <a:ext cx="1001844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fourObj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66178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0" name="PlaceHolder 5"/>
          <p:cNvSpPr>
            <a:spLocks noGrp="1"/>
          </p:cNvSpPr>
          <p:nvPr>
            <p:ph type="body"/>
          </p:nvPr>
        </p:nvSpPr>
        <p:spPr>
          <a:xfrm>
            <a:off x="14842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pic>
        <p:nvPicPr>
          <p:cNvPr descr="" id="94" name=""/>
          <p:cNvPicPr/>
          <p:nvPr/>
        </p:nvPicPr>
        <p:blipFill>
          <a:blip r:embed="rId2"/>
          <a:stretch>
            <a:fillRect/>
          </a:stretch>
        </p:blipFill>
        <p:spPr>
          <a:xfrm>
            <a:off x="8128440" y="4298400"/>
            <a:ext cx="1867320" cy="1489680"/>
          </a:xfrm>
          <a:prstGeom prst="rect">
            <a:avLst/>
          </a:prstGeom>
          <a:ln>
            <a:noFill/>
          </a:ln>
        </p:spPr>
      </p:pic>
      <p:pic>
        <p:nvPicPr>
          <p:cNvPr descr="" id="95" name=""/>
          <p:cNvPicPr/>
          <p:nvPr/>
        </p:nvPicPr>
        <p:blipFill>
          <a:blip r:embed="rId3"/>
          <a:stretch>
            <a:fillRect/>
          </a:stretch>
        </p:blipFill>
        <p:spPr>
          <a:xfrm>
            <a:off x="2994840" y="4298400"/>
            <a:ext cx="1867320" cy="14896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1001844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Only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subTitle"/>
          </p:nvPr>
        </p:nvSpPr>
        <p:spPr>
          <a:xfrm>
            <a:off x="1484280" y="685800"/>
            <a:ext cx="10018440" cy="510480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14842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AndTwoObj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312372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617880" y="429840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Over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480"/>
          </a:xfrm>
          <a:prstGeom prst="rect">
            <a:avLst/>
          </a:prstGeom>
        </p:spPr>
        <p:txBody>
          <a:bodyPr anchor="ctr" bIns="0" lIns="0" rIns="0" tIns="0" wrap="none"/>
          <a:p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14842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617880" y="2666880"/>
            <a:ext cx="488880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1484280" y="4298400"/>
            <a:ext cx="10018080" cy="1489680"/>
          </a:xfrm>
          <a:prstGeom prst="rect">
            <a:avLst/>
          </a:prstGeom>
        </p:spPr>
        <p:txBody>
          <a:bodyPr bIns="0" lIns="0" rIns="0" tIns="0" wrap="none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CustomShape 1"/>
          <p:cNvSpPr/>
          <p:nvPr/>
        </p:nvSpPr>
        <p:spPr>
          <a:xfrm>
            <a:off x="457200" y="0"/>
            <a:ext cx="1122120" cy="5328720"/>
          </a:xfrm>
          <a:prstGeom prst="rect">
            <a:avLst/>
          </a:prstGeom>
          <a:solidFill>
            <a:srgbClr val="30acec"/>
          </a:solidFill>
          <a:ln>
            <a:noFill/>
          </a:ln>
        </p:spPr>
      </p:sp>
      <p:sp>
        <p:nvSpPr>
          <p:cNvPr id="1" name="CustomShape 2"/>
          <p:cNvSpPr/>
          <p:nvPr/>
        </p:nvSpPr>
        <p:spPr>
          <a:xfrm>
            <a:off x="150840" y="0"/>
            <a:ext cx="1117080" cy="5276520"/>
          </a:xfrm>
          <a:prstGeom prst="rect">
            <a:avLst/>
          </a:prstGeom>
          <a:solidFill>
            <a:srgbClr val="595959"/>
          </a:solidFill>
          <a:ln>
            <a:noFill/>
          </a:ln>
        </p:spPr>
      </p:sp>
      <p:sp>
        <p:nvSpPr>
          <p:cNvPr id="2" name="CustomShape 3"/>
          <p:cNvSpPr/>
          <p:nvPr/>
        </p:nvSpPr>
        <p:spPr>
          <a:xfrm>
            <a:off x="150840" y="5238720"/>
            <a:ext cx="1228320" cy="1618920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sp>
      <p:sp>
        <p:nvSpPr>
          <p:cNvPr id="3" name="CustomShape 4"/>
          <p:cNvSpPr/>
          <p:nvPr/>
        </p:nvSpPr>
        <p:spPr>
          <a:xfrm>
            <a:off x="457200" y="5291280"/>
            <a:ext cx="1495080" cy="1566360"/>
          </a:xfrm>
          <a:prstGeom prst="rect">
            <a:avLst/>
          </a:prstGeom>
          <a:solidFill>
            <a:srgbClr val="0c5a82"/>
          </a:solidFill>
          <a:ln>
            <a:noFill/>
          </a:ln>
        </p:spPr>
      </p:sp>
      <p:sp>
        <p:nvSpPr>
          <p:cNvPr id="4" name="CustomShape 5"/>
          <p:cNvSpPr/>
          <p:nvPr/>
        </p:nvSpPr>
        <p:spPr>
          <a:xfrm>
            <a:off x="457200" y="5286240"/>
            <a:ext cx="2130120" cy="1571400"/>
          </a:xfrm>
          <a:prstGeom prst="rect">
            <a:avLst/>
          </a:prstGeom>
          <a:solidFill>
            <a:srgbClr val="1287c3"/>
          </a:solidFill>
          <a:ln>
            <a:noFill/>
          </a:ln>
        </p:spPr>
      </p:sp>
      <p:sp>
        <p:nvSpPr>
          <p:cNvPr id="5" name="CustomShape 6"/>
          <p:cNvSpPr/>
          <p:nvPr/>
        </p:nvSpPr>
        <p:spPr>
          <a:xfrm>
            <a:off x="150840" y="5238720"/>
            <a:ext cx="1695240" cy="1618920"/>
          </a:xfrm>
          <a:prstGeom prst="rect">
            <a:avLst/>
          </a:prstGeom>
          <a:solidFill>
            <a:srgbClr val="404040"/>
          </a:solidFill>
          <a:ln>
            <a:noFill/>
          </a:ln>
        </p:spPr>
      </p:sp>
      <p:sp>
        <p:nvSpPr>
          <p:cNvPr id="6" name="CustomShape 7"/>
          <p:cNvSpPr/>
          <p:nvPr/>
        </p:nvSpPr>
        <p:spPr>
          <a:xfrm>
            <a:off x="984240" y="-4680"/>
            <a:ext cx="1063440" cy="2782440"/>
          </a:xfrm>
          <a:prstGeom prst="rect">
            <a:avLst/>
          </a:prstGeom>
          <a:solidFill>
            <a:srgbClr val="30acec"/>
          </a:solidFill>
          <a:ln>
            <a:noFill/>
          </a:ln>
        </p:spPr>
      </p:sp>
      <p:sp>
        <p:nvSpPr>
          <p:cNvPr id="7" name="CustomShape 8"/>
          <p:cNvSpPr/>
          <p:nvPr/>
        </p:nvSpPr>
        <p:spPr>
          <a:xfrm>
            <a:off x="546120" y="-4680"/>
            <a:ext cx="1034640" cy="2673000"/>
          </a:xfrm>
          <a:prstGeom prst="rect">
            <a:avLst/>
          </a:prstGeom>
          <a:solidFill>
            <a:srgbClr val="595959"/>
          </a:solidFill>
          <a:ln>
            <a:noFill/>
          </a:ln>
        </p:spPr>
      </p:sp>
      <p:sp>
        <p:nvSpPr>
          <p:cNvPr id="8" name="CustomShape 9"/>
          <p:cNvSpPr/>
          <p:nvPr/>
        </p:nvSpPr>
        <p:spPr>
          <a:xfrm>
            <a:off x="546120" y="2583000"/>
            <a:ext cx="2693520" cy="4274640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sp>
      <p:sp>
        <p:nvSpPr>
          <p:cNvPr id="9" name="CustomShape 10"/>
          <p:cNvSpPr/>
          <p:nvPr/>
        </p:nvSpPr>
        <p:spPr>
          <a:xfrm>
            <a:off x="988920" y="2692440"/>
            <a:ext cx="3331800" cy="4165200"/>
          </a:xfrm>
          <a:prstGeom prst="rect">
            <a:avLst/>
          </a:prstGeom>
          <a:solidFill>
            <a:srgbClr val="0c5a82"/>
          </a:solidFill>
          <a:ln>
            <a:noFill/>
          </a:ln>
        </p:spPr>
      </p:sp>
      <p:sp>
        <p:nvSpPr>
          <p:cNvPr id="10" name="CustomShape 11"/>
          <p:cNvSpPr/>
          <p:nvPr/>
        </p:nvSpPr>
        <p:spPr>
          <a:xfrm>
            <a:off x="984240" y="2687760"/>
            <a:ext cx="4576320" cy="4169880"/>
          </a:xfrm>
          <a:prstGeom prst="rect">
            <a:avLst/>
          </a:prstGeom>
          <a:solidFill>
            <a:srgbClr val="1287c3"/>
          </a:solidFill>
          <a:ln>
            <a:noFill/>
          </a:ln>
        </p:spPr>
      </p:sp>
      <p:sp>
        <p:nvSpPr>
          <p:cNvPr id="11" name="CustomShape 12"/>
          <p:cNvSpPr/>
          <p:nvPr/>
        </p:nvSpPr>
        <p:spPr>
          <a:xfrm>
            <a:off x="546120" y="2577960"/>
            <a:ext cx="3584160" cy="4279680"/>
          </a:xfrm>
          <a:prstGeom prst="rect">
            <a:avLst/>
          </a:prstGeom>
          <a:solidFill>
            <a:srgbClr val="404040"/>
          </a:solidFill>
          <a:ln>
            <a:noFill/>
          </a:ln>
        </p:spPr>
      </p:sp>
      <p:sp>
        <p:nvSpPr>
          <p:cNvPr id="12" name="PlaceHolder 13"/>
          <p:cNvSpPr>
            <a:spLocks noGrp="1"/>
          </p:cNvSpPr>
          <p:nvPr>
            <p:ph type="title"/>
          </p:nvPr>
        </p:nvSpPr>
        <p:spPr>
          <a:xfrm>
            <a:off x="2928240" y="1380240"/>
            <a:ext cx="8574120" cy="2615760"/>
          </a:xfrm>
          <a:prstGeom prst="rect">
            <a:avLst/>
          </a:prstGeom>
        </p:spPr>
        <p:txBody>
          <a:bodyPr anchor="b"/>
          <a:p>
            <a:pPr algn="r">
              <a:lnSpc>
                <a:spcPct val="100000"/>
              </a:lnSpc>
            </a:pPr>
            <a:r>
              <a:rPr lang="ru-RU" sz="6000">
                <a:solidFill>
                  <a:srgbClr val="000000"/>
                </a:solidFill>
                <a:latin typeface="Corbel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13" name="PlaceHolder 14"/>
          <p:cNvSpPr>
            <a:spLocks noGrp="1"/>
          </p:cNvSpPr>
          <p:nvPr>
            <p:ph type="dt"/>
          </p:nvPr>
        </p:nvSpPr>
        <p:spPr>
          <a:xfrm>
            <a:off x="9732600" y="5883120"/>
            <a:ext cx="11426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r>
              <a:rPr lang="ru-RU" sz="1000">
                <a:solidFill>
                  <a:srgbClr val="000000"/>
                </a:solidFill>
                <a:latin typeface="Corbel"/>
              </a:rPr>
              <a:t>7.4.21</a:t>
            </a:r>
            <a:endParaRPr/>
          </a:p>
        </p:txBody>
      </p:sp>
      <p:sp>
        <p:nvSpPr>
          <p:cNvPr id="14" name="PlaceHolder 15"/>
          <p:cNvSpPr>
            <a:spLocks noGrp="1"/>
          </p:cNvSpPr>
          <p:nvPr>
            <p:ph type="ftr"/>
          </p:nvPr>
        </p:nvSpPr>
        <p:spPr>
          <a:xfrm>
            <a:off x="5332320" y="5883120"/>
            <a:ext cx="432360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15" name="PlaceHolder 16"/>
          <p:cNvSpPr>
            <a:spLocks noGrp="1"/>
          </p:cNvSpPr>
          <p:nvPr>
            <p:ph type="sldNum"/>
          </p:nvPr>
        </p:nvSpPr>
        <p:spPr>
          <a:xfrm>
            <a:off x="10951920" y="5883120"/>
            <a:ext cx="55080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BD9201B5-53F4-48B6-B3BA-8B0A058396BC}" type="slidenum">
              <a:rPr lang="ru-RU" sz="1000">
                <a:solidFill>
                  <a:srgbClr val="000000"/>
                </a:solidFill>
                <a:latin typeface="Corbel"/>
              </a:rPr>
              <a:t>&lt;номер&gt;</a:t>
            </a:fld>
            <a:endParaRPr/>
          </a:p>
        </p:txBody>
      </p:sp>
      <p:sp>
        <p:nvSpPr>
          <p:cNvPr id="16" name="PlaceHolder 17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25000"/>
              <a:buFont typeface="StarSymbol"/>
              <a:buChar char=""/>
            </a:pPr>
            <a:r>
              <a:rPr lang="ru-RU"/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/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/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/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/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/>
              <a:t>Шестой уровень структуры</a:t>
            </a:r>
            <a:endParaRPr/>
          </a:p>
          <a:p>
            <a:pPr lvl="6">
              <a:buSzPct val="25000"/>
              <a:buFont typeface="StarSymbol"/>
              <a:buChar char=""/>
            </a:pPr>
            <a:r>
              <a:rPr lang="ru-RU"/>
              <a:t>Седьмой уровень структуры</a:t>
            </a:r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CustomShape 1"/>
          <p:cNvSpPr/>
          <p:nvPr/>
        </p:nvSpPr>
        <p:spPr>
          <a:xfrm>
            <a:off x="457200" y="0"/>
            <a:ext cx="1122120" cy="5328720"/>
          </a:xfrm>
          <a:prstGeom prst="rect">
            <a:avLst/>
          </a:prstGeom>
          <a:solidFill>
            <a:srgbClr val="30acec"/>
          </a:solidFill>
          <a:ln>
            <a:noFill/>
          </a:ln>
        </p:spPr>
      </p:sp>
      <p:sp>
        <p:nvSpPr>
          <p:cNvPr id="52" name="CustomShape 2"/>
          <p:cNvSpPr/>
          <p:nvPr/>
        </p:nvSpPr>
        <p:spPr>
          <a:xfrm>
            <a:off x="150840" y="0"/>
            <a:ext cx="1117080" cy="5276520"/>
          </a:xfrm>
          <a:prstGeom prst="rect">
            <a:avLst/>
          </a:prstGeom>
          <a:solidFill>
            <a:srgbClr val="595959"/>
          </a:solidFill>
          <a:ln>
            <a:noFill/>
          </a:ln>
        </p:spPr>
      </p:sp>
      <p:sp>
        <p:nvSpPr>
          <p:cNvPr id="53" name="CustomShape 3"/>
          <p:cNvSpPr/>
          <p:nvPr/>
        </p:nvSpPr>
        <p:spPr>
          <a:xfrm>
            <a:off x="150840" y="5238720"/>
            <a:ext cx="1228320" cy="1618920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sp>
      <p:sp>
        <p:nvSpPr>
          <p:cNvPr id="54" name="CustomShape 4"/>
          <p:cNvSpPr/>
          <p:nvPr/>
        </p:nvSpPr>
        <p:spPr>
          <a:xfrm>
            <a:off x="457200" y="5291280"/>
            <a:ext cx="1495080" cy="1566360"/>
          </a:xfrm>
          <a:prstGeom prst="rect">
            <a:avLst/>
          </a:prstGeom>
          <a:solidFill>
            <a:srgbClr val="0c5a82"/>
          </a:solidFill>
          <a:ln>
            <a:noFill/>
          </a:ln>
        </p:spPr>
      </p:sp>
      <p:sp>
        <p:nvSpPr>
          <p:cNvPr id="55" name="CustomShape 5"/>
          <p:cNvSpPr/>
          <p:nvPr/>
        </p:nvSpPr>
        <p:spPr>
          <a:xfrm>
            <a:off x="457200" y="5286240"/>
            <a:ext cx="2130120" cy="1571400"/>
          </a:xfrm>
          <a:prstGeom prst="rect">
            <a:avLst/>
          </a:prstGeom>
          <a:solidFill>
            <a:srgbClr val="1287c3"/>
          </a:solidFill>
          <a:ln>
            <a:noFill/>
          </a:ln>
        </p:spPr>
      </p:sp>
      <p:sp>
        <p:nvSpPr>
          <p:cNvPr id="56" name="CustomShape 6"/>
          <p:cNvSpPr/>
          <p:nvPr/>
        </p:nvSpPr>
        <p:spPr>
          <a:xfrm>
            <a:off x="150840" y="5238720"/>
            <a:ext cx="1695240" cy="1618920"/>
          </a:xfrm>
          <a:prstGeom prst="rect">
            <a:avLst/>
          </a:prstGeom>
          <a:solidFill>
            <a:srgbClr val="404040"/>
          </a:solidFill>
          <a:ln>
            <a:noFill/>
          </a:ln>
        </p:spPr>
      </p:sp>
      <p:sp>
        <p:nvSpPr>
          <p:cNvPr id="57" name="PlaceHolder 7"/>
          <p:cNvSpPr>
            <a:spLocks noGrp="1"/>
          </p:cNvSpPr>
          <p:nvPr>
            <p:ph type="title"/>
          </p:nvPr>
        </p:nvSpPr>
        <p:spPr>
          <a:xfrm>
            <a:off x="1484280" y="685800"/>
            <a:ext cx="100184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lang="ru-RU" sz="4000">
                <a:solidFill>
                  <a:srgbClr val="000000"/>
                </a:solidFill>
                <a:latin typeface="Corbel"/>
              </a:rPr>
              <a:t>Для правки текста заголовка щелкните мышьюОбразец заголовка</a:t>
            </a:r>
            <a:endParaRPr/>
          </a:p>
        </p:txBody>
      </p:sp>
      <p:sp>
        <p:nvSpPr>
          <p:cNvPr id="58" name="PlaceHolder 8"/>
          <p:cNvSpPr>
            <a:spLocks noGrp="1"/>
          </p:cNvSpPr>
          <p:nvPr>
            <p:ph type="body"/>
          </p:nvPr>
        </p:nvSpPr>
        <p:spPr>
          <a:xfrm>
            <a:off x="1484280" y="2666880"/>
            <a:ext cx="10018440" cy="3123720"/>
          </a:xfrm>
          <a:prstGeom prst="rect">
            <a:avLst/>
          </a:prstGeom>
        </p:spPr>
        <p:txBody>
          <a:bodyPr anchor="ctr"/>
          <a:p>
            <a:pPr>
              <a:buSzPct val="25000"/>
              <a:buFont typeface="StarSymbol"/>
              <a:buChar char="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Для правки структуры щелкните мышью</a:t>
            </a:r>
            <a:endParaRPr/>
          </a:p>
          <a:p>
            <a:pPr lvl="1">
              <a:buSzPct val="25000"/>
              <a:buFont typeface="StarSymbol"/>
              <a:buChar char="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Второй уровень структуры</a:t>
            </a:r>
            <a:endParaRPr/>
          </a:p>
          <a:p>
            <a:pPr lvl="2">
              <a:buSzPct val="25000"/>
              <a:buFont typeface="StarSymbol"/>
              <a:buChar char="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Третий уровень структуры</a:t>
            </a:r>
            <a:endParaRPr/>
          </a:p>
          <a:p>
            <a:pPr lvl="3">
              <a:buSzPct val="25000"/>
              <a:buFont typeface="StarSymbol"/>
              <a:buChar char="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Четвёртый уровень структуры</a:t>
            </a:r>
            <a:endParaRPr/>
          </a:p>
          <a:p>
            <a:pPr lvl="4">
              <a:buSzPct val="25000"/>
              <a:buFont typeface="StarSymbol"/>
              <a:buChar char="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Пятый уровень структуры</a:t>
            </a:r>
            <a:endParaRPr/>
          </a:p>
          <a:p>
            <a:pPr lvl="5">
              <a:buSzPct val="25000"/>
              <a:buFont typeface="StarSymbol"/>
              <a:buChar char="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400">
                <a:solidFill>
                  <a:srgbClr val="000000"/>
                </a:solidFill>
                <a:latin typeface="Corbel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000">
                <a:solidFill>
                  <a:srgbClr val="000000"/>
                </a:solidFill>
                <a:latin typeface="Corbel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>
                <a:solidFill>
                  <a:srgbClr val="000000"/>
                </a:solidFill>
                <a:latin typeface="Corbel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1600">
                <a:solidFill>
                  <a:srgbClr val="000000"/>
                </a:solidFill>
                <a:latin typeface="Corbel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1400">
                <a:solidFill>
                  <a:srgbClr val="000000"/>
                </a:solidFill>
                <a:latin typeface="Corbel"/>
              </a:rPr>
              <a:t>Пятый уровень</a:t>
            </a:r>
            <a:endParaRPr/>
          </a:p>
        </p:txBody>
      </p:sp>
      <p:sp>
        <p:nvSpPr>
          <p:cNvPr id="59" name="PlaceHolder 9"/>
          <p:cNvSpPr>
            <a:spLocks noGrp="1"/>
          </p:cNvSpPr>
          <p:nvPr>
            <p:ph type="dt"/>
          </p:nvPr>
        </p:nvSpPr>
        <p:spPr>
          <a:xfrm>
            <a:off x="9732600" y="5883120"/>
            <a:ext cx="114264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r>
              <a:rPr lang="ru-RU" sz="1000">
                <a:solidFill>
                  <a:srgbClr val="000000"/>
                </a:solidFill>
                <a:latin typeface="Corbel"/>
              </a:rPr>
              <a:t>7.4.21</a:t>
            </a:r>
            <a:endParaRPr/>
          </a:p>
        </p:txBody>
      </p:sp>
      <p:sp>
        <p:nvSpPr>
          <p:cNvPr id="60" name="PlaceHolder 10"/>
          <p:cNvSpPr>
            <a:spLocks noGrp="1"/>
          </p:cNvSpPr>
          <p:nvPr>
            <p:ph type="ftr"/>
          </p:nvPr>
        </p:nvSpPr>
        <p:spPr>
          <a:xfrm>
            <a:off x="2572200" y="5883120"/>
            <a:ext cx="7083720" cy="36468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sp>
        <p:nvSpPr>
          <p:cNvPr id="61" name="PlaceHolder 11"/>
          <p:cNvSpPr>
            <a:spLocks noGrp="1"/>
          </p:cNvSpPr>
          <p:nvPr>
            <p:ph type="sldNum"/>
          </p:nvPr>
        </p:nvSpPr>
        <p:spPr>
          <a:xfrm>
            <a:off x="10951920" y="5867280"/>
            <a:ext cx="55080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684005A5-5442-43AE-BA3B-6CB5125B3C6B}" type="slidenum">
              <a:rPr lang="ru-RU" sz="1000">
                <a:solidFill>
                  <a:srgbClr val="000000"/>
                </a:solidFill>
                <a:latin typeface="Corbel"/>
              </a:rPr>
              <a:t>&lt;номер&gt;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png"/><Relationship Id="rId3" Type="http://schemas.openxmlformats.org/officeDocument/2006/relationships/image" Target="../media/image57.png"/><Relationship Id="rId4" Type="http://schemas.openxmlformats.org/officeDocument/2006/relationships/image" Target="../media/image58.png"/><Relationship Id="rId5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2478600" y="1091520"/>
            <a:ext cx="9713160" cy="3642120"/>
          </a:xfrm>
          <a:prstGeom prst="rect">
            <a:avLst/>
          </a:prstGeom>
        </p:spPr>
        <p:txBody>
          <a:bodyPr anchor="b"/>
          <a:p>
            <a:pPr algn="ctr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Georgia"/>
              </a:rPr>
              <a:t>ГБОУ «Белгородский инженерный юношеский лицей-интернат»</a:t>
            </a:r>
            <a:r>
              <a:rPr lang="ru-RU" sz="2400">
                <a:solidFill>
                  <a:srgbClr val="000000"/>
                </a:solidFill>
                <a:latin typeface="Georgia"/>
              </a:rPr>
              <a:t>
</a:t>
            </a:r>
            <a:r>
              <a:rPr lang="ru-RU" sz="2000">
                <a:solidFill>
                  <a:srgbClr val="000000"/>
                </a:solidFill>
                <a:latin typeface="Georgia"/>
              </a:rPr>
              <a:t>
</a:t>
            </a:r>
            <a:r>
              <a:rPr lang="ru-RU" sz="2000">
                <a:solidFill>
                  <a:srgbClr val="000000"/>
                </a:solidFill>
                <a:latin typeface="Georgia"/>
              </a:rPr>
              <a:t>
</a:t>
            </a:r>
            <a:r>
              <a:rPr lang="ru-RU" sz="2000">
                <a:solidFill>
                  <a:srgbClr val="000000"/>
                </a:solidFill>
                <a:latin typeface="Georgia"/>
              </a:rPr>
              <a:t>
</a:t>
            </a:r>
            <a:r>
              <a:rPr b="1" i="1" lang="ru-RU" sz="4000">
                <a:solidFill>
                  <a:srgbClr val="0c5a82"/>
                </a:solidFill>
                <a:latin typeface="Georgia"/>
              </a:rPr>
              <a:t>«Организация и значение внеурочной деятельности по биологии и экологии детей с ОВЗ в условиях дистанционного образования»</a:t>
            </a:r>
            <a:endParaRPr/>
          </a:p>
        </p:txBody>
      </p:sp>
      <p:sp>
        <p:nvSpPr>
          <p:cNvPr id="97" name="TextShape 2"/>
          <p:cNvSpPr txBox="1"/>
          <p:nvPr/>
        </p:nvSpPr>
        <p:spPr>
          <a:xfrm>
            <a:off x="8122320" y="5766480"/>
            <a:ext cx="4069440" cy="1091160"/>
          </a:xfrm>
          <a:prstGeom prst="rect">
            <a:avLst/>
          </a:prstGeom>
        </p:spPr>
        <p:txBody>
          <a:bodyPr/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Georgia"/>
              </a:rPr>
              <a:t>Подготовила: Сопина В.В.,</a:t>
            </a:r>
            <a:endParaRPr/>
          </a:p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Georgia"/>
              </a:rPr>
              <a:t>учитель биологии</a:t>
            </a:r>
            <a:endParaRPr/>
          </a:p>
          <a:p>
            <a:pPr algn="r">
              <a:lnSpc>
                <a:spcPct val="100000"/>
              </a:lnSpc>
            </a:pPr>
            <a:endParaRPr/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extShape 1"/>
          <p:cNvSpPr txBox="1"/>
          <p:nvPr/>
        </p:nvSpPr>
        <p:spPr>
          <a:xfrm>
            <a:off x="1484280" y="685800"/>
            <a:ext cx="10018440" cy="175212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0" name="Объект 5"/>
          <p:cNvPicPr/>
          <p:nvPr/>
        </p:nvPicPr>
        <p:blipFill>
          <a:blip r:embed="rId1"/>
          <a:stretch>
            <a:fillRect/>
          </a:stretch>
        </p:blipFill>
        <p:spPr>
          <a:xfrm>
            <a:off x="4465800" y="3335040"/>
            <a:ext cx="7634520" cy="348480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71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82880" cy="347400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72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8042400" y="149040"/>
            <a:ext cx="4298400" cy="317628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73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276120" y="3360600"/>
            <a:ext cx="3912840" cy="357264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Shape 1"/>
          <p:cNvSpPr txBox="1"/>
          <p:nvPr/>
        </p:nvSpPr>
        <p:spPr>
          <a:xfrm>
            <a:off x="1484280" y="685800"/>
            <a:ext cx="10018440" cy="175212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5" name="Объект 3"/>
          <p:cNvPicPr/>
          <p:nvPr/>
        </p:nvPicPr>
        <p:blipFill>
          <a:blip r:embed="rId1"/>
          <a:stretch>
            <a:fillRect/>
          </a:stretch>
        </p:blipFill>
        <p:spPr>
          <a:xfrm>
            <a:off x="1769040" y="3346560"/>
            <a:ext cx="8407080" cy="351108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76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454680" y="-82440"/>
            <a:ext cx="6038640" cy="342864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77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7177680" y="0"/>
            <a:ext cx="4119480" cy="307692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extShape 1"/>
          <p:cNvSpPr txBox="1"/>
          <p:nvPr/>
        </p:nvSpPr>
        <p:spPr>
          <a:xfrm>
            <a:off x="1484280" y="685800"/>
            <a:ext cx="10018440" cy="175212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79" name="Объект 3"/>
          <p:cNvPicPr/>
          <p:nvPr/>
        </p:nvPicPr>
        <p:blipFill>
          <a:blip r:embed="rId1"/>
          <a:stretch>
            <a:fillRect/>
          </a:stretch>
        </p:blipFill>
        <p:spPr>
          <a:xfrm>
            <a:off x="8938440" y="0"/>
            <a:ext cx="3038760" cy="405144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80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490920" y="745200"/>
            <a:ext cx="5051880" cy="477216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81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140760" y="64080"/>
            <a:ext cx="3249000" cy="219420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82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8938440" y="4240800"/>
            <a:ext cx="3253320" cy="243972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83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287280" y="2320560"/>
            <a:ext cx="2956320" cy="453708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184" name="Рисунок 8"/>
          <p:cNvPicPr/>
          <p:nvPr/>
        </p:nvPicPr>
        <p:blipFill>
          <a:blip r:embed="rId1"/>
          <a:stretch>
            <a:fillRect/>
          </a:stretch>
        </p:blipFill>
        <p:spPr>
          <a:xfrm>
            <a:off x="7779240" y="-144720"/>
            <a:ext cx="4162680" cy="2899800"/>
          </a:xfrm>
          <a:prstGeom prst="rect">
            <a:avLst/>
          </a:prstGeom>
          <a:ln>
            <a:noFill/>
          </a:ln>
        </p:spPr>
      </p:pic>
      <p:pic>
        <p:nvPicPr>
          <p:cNvPr descr="" id="185" name="Объект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61200"/>
            <a:ext cx="7663320" cy="325512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86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382800" y="2755440"/>
            <a:ext cx="5808960" cy="433980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187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-115200" y="3317040"/>
            <a:ext cx="4168440" cy="3614760"/>
          </a:xfrm>
          <a:prstGeom prst="rect">
            <a:avLst/>
          </a:prstGeom>
          <a:ln>
            <a:noFill/>
          </a:ln>
        </p:spPr>
      </p:pic>
      <p:pic>
        <p:nvPicPr>
          <p:cNvPr descr="" id="188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3236400" y="2755440"/>
            <a:ext cx="3065760" cy="4390920"/>
          </a:xfrm>
          <a:prstGeom prst="rect">
            <a:avLst/>
          </a:prstGeom>
          <a:ln>
            <a:noFill/>
          </a:ln>
        </p:spPr>
      </p:pic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" id="189" name="Рисунок 4"/>
          <p:cNvPicPr/>
          <p:nvPr/>
        </p:nvPicPr>
        <p:blipFill>
          <a:blip r:embed="rId1"/>
          <a:stretch>
            <a:fillRect/>
          </a:stretch>
        </p:blipFill>
        <p:spPr>
          <a:xfrm>
            <a:off x="6551280" y="-101880"/>
            <a:ext cx="5705280" cy="3924000"/>
          </a:xfrm>
          <a:prstGeom prst="rect">
            <a:avLst/>
          </a:prstGeom>
          <a:ln>
            <a:noFill/>
          </a:ln>
        </p:spPr>
      </p:pic>
      <p:sp>
        <p:nvSpPr>
          <p:cNvPr id="190" name="TextShape 1"/>
          <p:cNvSpPr txBox="1"/>
          <p:nvPr/>
        </p:nvSpPr>
        <p:spPr>
          <a:xfrm>
            <a:off x="1484280" y="685800"/>
            <a:ext cx="10018440" cy="175212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91" name="Объект 3"/>
          <p:cNvPicPr/>
          <p:nvPr/>
        </p:nvPicPr>
        <p:blipFill>
          <a:blip r:embed="rId2"/>
          <a:stretch>
            <a:fillRect/>
          </a:stretch>
        </p:blipFill>
        <p:spPr>
          <a:xfrm>
            <a:off x="155880" y="-288720"/>
            <a:ext cx="3766680" cy="4939200"/>
          </a:xfrm>
          <a:prstGeom prst="rect">
            <a:avLst/>
          </a:prstGeom>
          <a:ln>
            <a:noFill/>
          </a:ln>
        </p:spPr>
      </p:pic>
      <p:pic>
        <p:nvPicPr>
          <p:cNvPr descr="" id="192" name="Рисунок 7"/>
          <p:cNvPicPr/>
          <p:nvPr/>
        </p:nvPicPr>
        <p:blipFill>
          <a:blip r:embed="rId3"/>
          <a:stretch>
            <a:fillRect/>
          </a:stretch>
        </p:blipFill>
        <p:spPr>
          <a:xfrm>
            <a:off x="7149960" y="3725640"/>
            <a:ext cx="4870800" cy="3218760"/>
          </a:xfrm>
          <a:prstGeom prst="rect">
            <a:avLst/>
          </a:prstGeom>
          <a:ln>
            <a:noFill/>
          </a:ln>
        </p:spPr>
      </p:pic>
      <p:pic>
        <p:nvPicPr>
          <p:cNvPr descr="" id="193" name="Рисунок 8"/>
          <p:cNvPicPr/>
          <p:nvPr/>
        </p:nvPicPr>
        <p:blipFill>
          <a:blip r:embed="rId4"/>
          <a:stretch>
            <a:fillRect/>
          </a:stretch>
        </p:blipFill>
        <p:spPr>
          <a:xfrm>
            <a:off x="2520" y="4181760"/>
            <a:ext cx="4185720" cy="2710080"/>
          </a:xfrm>
          <a:prstGeom prst="rect">
            <a:avLst/>
          </a:prstGeom>
          <a:ln>
            <a:noFill/>
          </a:ln>
        </p:spPr>
      </p:pic>
      <p:pic>
        <p:nvPicPr>
          <p:cNvPr descr="" id="194" name="Рисунок 9"/>
          <p:cNvPicPr/>
          <p:nvPr/>
        </p:nvPicPr>
        <p:blipFill>
          <a:blip r:embed="rId5"/>
          <a:stretch>
            <a:fillRect/>
          </a:stretch>
        </p:blipFill>
        <p:spPr>
          <a:xfrm>
            <a:off x="3490560" y="-288720"/>
            <a:ext cx="4365000" cy="7044840"/>
          </a:xfrm>
          <a:prstGeom prst="rect">
            <a:avLst/>
          </a:prstGeom>
          <a:ln>
            <a:noFill/>
          </a:ln>
        </p:spPr>
      </p:pic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1484280" y="685800"/>
            <a:ext cx="10018440" cy="1752120"/>
          </a:xfrm>
          <a:prstGeom prst="rect">
            <a:avLst/>
          </a:prstGeom>
        </p:spPr>
        <p:txBody>
          <a:bodyPr anchor="ctr"/>
          <a:p>
            <a:endParaRPr/>
          </a:p>
        </p:txBody>
      </p:sp>
      <p:pic>
        <p:nvPicPr>
          <p:cNvPr descr="" id="196" name="Объект 3"/>
          <p:cNvPicPr/>
          <p:nvPr/>
        </p:nvPicPr>
        <p:blipFill>
          <a:blip r:embed="rId1"/>
          <a:stretch>
            <a:fillRect/>
          </a:stretch>
        </p:blipFill>
        <p:spPr>
          <a:xfrm>
            <a:off x="32040" y="0"/>
            <a:ext cx="3607560" cy="6915960"/>
          </a:xfrm>
          <a:prstGeom prst="rect">
            <a:avLst/>
          </a:prstGeom>
          <a:ln>
            <a:noFill/>
          </a:ln>
        </p:spPr>
      </p:pic>
      <p:pic>
        <p:nvPicPr>
          <p:cNvPr descr="" id="197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3639960" y="-164160"/>
            <a:ext cx="4587480" cy="4489200"/>
          </a:xfrm>
          <a:prstGeom prst="rect">
            <a:avLst/>
          </a:prstGeom>
          <a:ln>
            <a:noFill/>
          </a:ln>
        </p:spPr>
      </p:pic>
      <p:pic>
        <p:nvPicPr>
          <p:cNvPr descr="" id="198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8127000" y="-259920"/>
            <a:ext cx="3623400" cy="6978960"/>
          </a:xfrm>
          <a:prstGeom prst="rect">
            <a:avLst/>
          </a:prstGeom>
          <a:ln>
            <a:noFill/>
          </a:ln>
        </p:spPr>
      </p:pic>
      <p:pic>
        <p:nvPicPr>
          <p:cNvPr descr="" id="199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3555000" y="3124080"/>
            <a:ext cx="4672440" cy="3791880"/>
          </a:xfrm>
          <a:prstGeom prst="rect">
            <a:avLst/>
          </a:prstGeom>
          <a:ln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1326960" y="-376200"/>
            <a:ext cx="100184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000000"/>
                </a:solidFill>
                <a:latin typeface="Corbel"/>
                <a:ea typeface="Gadugi"/>
              </a:rPr>
              <a:t>ВЫВОД</a:t>
            </a:r>
            <a:endParaRPr/>
          </a:p>
        </p:txBody>
      </p:sp>
      <p:sp>
        <p:nvSpPr>
          <p:cNvPr id="201" name="TextShape 2"/>
          <p:cNvSpPr txBox="1"/>
          <p:nvPr/>
        </p:nvSpPr>
        <p:spPr>
          <a:xfrm>
            <a:off x="1651320" y="621720"/>
            <a:ext cx="10018440" cy="312372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Georgia"/>
              </a:rPr>
              <a:t>Внеурочная работа по биологии и экологии имеет большое значение для формирования личности учащихся, повышает эффективность усвоения материала, развивает интерес к изучаемым экологическим и биологическим явлениям и объектам. Организация внеурочных работ исследовательского характера особенно важна на современном этапе, т. к. требования ФГОС подразумевают включение школьников в активную деятельность.</a:t>
            </a:r>
            <a:endParaRPr/>
          </a:p>
        </p:txBody>
      </p:sp>
      <p:pic>
        <p:nvPicPr>
          <p:cNvPr descr="" id="202" name="Рисунок 3"/>
          <p:cNvPicPr/>
          <p:nvPr/>
        </p:nvPicPr>
        <p:blipFill>
          <a:blip r:embed="rId1"/>
          <a:stretch>
            <a:fillRect/>
          </a:stretch>
        </p:blipFill>
        <p:spPr>
          <a:xfrm>
            <a:off x="4341960" y="3746160"/>
            <a:ext cx="4290480" cy="2835720"/>
          </a:xfrm>
          <a:prstGeom prst="rect">
            <a:avLst/>
          </a:prstGeom>
          <a:ln w="88920">
            <a:solidFill>
              <a:srgbClr val="ffffff"/>
            </a:solidFill>
            <a:miter/>
          </a:ln>
        </p:spPr>
      </p:pic>
      <p:pic>
        <p:nvPicPr>
          <p:cNvPr descr="" id="203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749920" y="4412160"/>
            <a:ext cx="1474560" cy="1034280"/>
          </a:xfrm>
          <a:prstGeom prst="rect">
            <a:avLst/>
          </a:prstGeom>
          <a:ln>
            <a:noFill/>
          </a:ln>
        </p:spPr>
      </p:pic>
      <p:pic>
        <p:nvPicPr>
          <p:cNvPr descr="" id="204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8890560" y="3623760"/>
            <a:ext cx="2300400" cy="2240640"/>
          </a:xfrm>
          <a:prstGeom prst="rect">
            <a:avLst/>
          </a:prstGeom>
          <a:ln>
            <a:noFill/>
          </a:ln>
        </p:spPr>
      </p:pic>
      <p:pic>
        <p:nvPicPr>
          <p:cNvPr descr="" id="205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1651320" y="3596760"/>
            <a:ext cx="2571120" cy="2276280"/>
          </a:xfrm>
          <a:prstGeom prst="rect">
            <a:avLst/>
          </a:prstGeom>
          <a:ln>
            <a:noFill/>
          </a:ln>
        </p:spPr>
      </p:pic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Shape 1"/>
          <p:cNvSpPr txBox="1"/>
          <p:nvPr/>
        </p:nvSpPr>
        <p:spPr>
          <a:xfrm>
            <a:off x="1592640" y="217800"/>
            <a:ext cx="100184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i="1" lang="ru-RU" sz="4800">
                <a:solidFill>
                  <a:srgbClr val="00b0f0"/>
                </a:solidFill>
                <a:latin typeface="Georgia"/>
                <a:ea typeface="Gadugi"/>
              </a:rPr>
              <a:t>СПАСИБО ЗА ВНИМАНИЕ!</a:t>
            </a:r>
            <a:endParaRPr/>
          </a:p>
        </p:txBody>
      </p:sp>
      <p:pic>
        <p:nvPicPr>
          <p:cNvPr descr="" id="207" name="Объект 3"/>
          <p:cNvPicPr/>
          <p:nvPr/>
        </p:nvPicPr>
        <p:blipFill>
          <a:blip r:embed="rId1"/>
          <a:stretch>
            <a:fillRect/>
          </a:stretch>
        </p:blipFill>
        <p:spPr>
          <a:xfrm>
            <a:off x="3402000" y="1872000"/>
            <a:ext cx="5745960" cy="5157360"/>
          </a:xfrm>
          <a:prstGeom prst="rect">
            <a:avLst/>
          </a:prstGeom>
          <a:ln>
            <a:noFill/>
          </a:ln>
        </p:spPr>
      </p:pic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extShape 1"/>
          <p:cNvSpPr txBox="1"/>
          <p:nvPr/>
        </p:nvSpPr>
        <p:spPr>
          <a:xfrm>
            <a:off x="1326960" y="-169560"/>
            <a:ext cx="100184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000000"/>
                </a:solidFill>
                <a:latin typeface="Georgia"/>
              </a:rPr>
              <a:t>Понятие</a:t>
            </a:r>
            <a:endParaRPr/>
          </a:p>
        </p:txBody>
      </p:sp>
      <p:sp>
        <p:nvSpPr>
          <p:cNvPr id="99" name="TextShape 2"/>
          <p:cNvSpPr txBox="1"/>
          <p:nvPr/>
        </p:nvSpPr>
        <p:spPr>
          <a:xfrm>
            <a:off x="1563120" y="1241280"/>
            <a:ext cx="10018440" cy="366444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Georgia"/>
                <a:ea typeface="Gadugi"/>
              </a:rPr>
              <a:t>Внеурочная деятельность в аспекте федеральных государственных образовательных стандартов общего образования понимается как образовательная деятельность, осуществляемая в формах, отличных от классно-урочной, и направленная на достижение планируемых результатов освоения обучающимися основных образовательных программ общего образования.</a:t>
            </a:r>
            <a:endParaRPr/>
          </a:p>
        </p:txBody>
      </p:sp>
      <p:pic>
        <p:nvPicPr>
          <p:cNvPr descr="" id="100" name="Рисунок 6"/>
          <p:cNvPicPr/>
          <p:nvPr/>
        </p:nvPicPr>
        <p:blipFill>
          <a:blip r:embed="rId1"/>
          <a:stretch>
            <a:fillRect/>
          </a:stretch>
        </p:blipFill>
        <p:spPr>
          <a:xfrm>
            <a:off x="8819640" y="4495680"/>
            <a:ext cx="2300400" cy="2044800"/>
          </a:xfrm>
          <a:prstGeom prst="rect">
            <a:avLst/>
          </a:prstGeom>
          <a:ln>
            <a:noFill/>
          </a:ln>
        </p:spPr>
      </p:pic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484280" y="144000"/>
            <a:ext cx="10018440" cy="151200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000000"/>
                </a:solidFill>
                <a:latin typeface="Georgia"/>
              </a:rPr>
              <a:t>Цель внеурочной деятельности: </a:t>
            </a:r>
            <a:r>
              <a:rPr b="1" lang="ru-RU" sz="4000">
                <a:solidFill>
                  <a:srgbClr val="000000"/>
                </a:solidFill>
                <a:latin typeface="Georgia"/>
              </a:rPr>
              <a:t>
</a:t>
            </a:r>
            <a:endParaRPr/>
          </a:p>
        </p:txBody>
      </p:sp>
      <p:sp>
        <p:nvSpPr>
          <p:cNvPr id="102" name="TextShape 2"/>
          <p:cNvSpPr txBox="1"/>
          <p:nvPr/>
        </p:nvSpPr>
        <p:spPr>
          <a:xfrm>
            <a:off x="1582920" y="914400"/>
            <a:ext cx="10165320" cy="409968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Georgia"/>
              </a:rPr>
              <a:t>содействие интеллектуальному, духовно-нравственному, социальному и физическому развитию обучающихся, создание условий для приобретения обучающимися с ограниченными возможностями здоровья позитивного социального опыта в образовательном учреждении и за его пределами, проявления инициативы, самостоятельности, ответственности, применения полученных знаний и умений в реальных жизненных ситуациях.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descr="" id="103" name="Рисунок 4"/>
          <p:cNvPicPr/>
          <p:nvPr/>
        </p:nvPicPr>
        <p:blipFill>
          <a:blip r:embed="rId1"/>
          <a:stretch>
            <a:fillRect/>
          </a:stretch>
        </p:blipFill>
        <p:spPr>
          <a:xfrm>
            <a:off x="2364840" y="4326120"/>
            <a:ext cx="8578440" cy="21578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dur="indefinite" id="1" nodeType="tmRoot" restart="never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Shape 1"/>
          <p:cNvSpPr txBox="1"/>
          <p:nvPr/>
        </p:nvSpPr>
        <p:spPr>
          <a:xfrm>
            <a:off x="1484280" y="-120600"/>
            <a:ext cx="100184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000000"/>
                </a:solidFill>
                <a:latin typeface="Georgia"/>
              </a:rPr>
              <a:t>Задачи внеурочной деятельности: </a:t>
            </a:r>
            <a:endParaRPr/>
          </a:p>
        </p:txBody>
      </p:sp>
      <p:sp>
        <p:nvSpPr>
          <p:cNvPr id="105" name="TextShape 2"/>
          <p:cNvSpPr txBox="1"/>
          <p:nvPr/>
        </p:nvSpPr>
        <p:spPr>
          <a:xfrm>
            <a:off x="1484280" y="1307520"/>
            <a:ext cx="10018440" cy="386388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400">
                <a:solidFill>
                  <a:srgbClr val="000000"/>
                </a:solidFill>
                <a:latin typeface="Georgia"/>
              </a:rPr>
              <a:t>обеспечение условий достижения обучающимися планируемых результатов освоения основных образовательных программ; 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400">
                <a:solidFill>
                  <a:srgbClr val="000000"/>
                </a:solidFill>
                <a:latin typeface="Georgia"/>
              </a:rPr>
              <a:t>оптимизация условий для общего развития;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400">
                <a:solidFill>
                  <a:srgbClr val="000000"/>
                </a:solidFill>
                <a:latin typeface="Georgia"/>
              </a:rPr>
              <a:t>создание условий для закрепления и практического использования знаний и умений, приобретенных обучающимися в урочной деятельности;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400">
                <a:solidFill>
                  <a:srgbClr val="000000"/>
                </a:solidFill>
                <a:latin typeface="Georgia"/>
              </a:rPr>
              <a:t>создание условий для выявления и реализации интересов, склонностей и способностей обучающихся;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400">
                <a:solidFill>
                  <a:srgbClr val="000000"/>
                </a:solidFill>
                <a:latin typeface="Georgia"/>
              </a:rPr>
              <a:t>развитие опыта неформального общения обучающихся с учетом расширения рамок взаимодействия с социумом.</a:t>
            </a:r>
            <a:endParaRPr/>
          </a:p>
          <a:p>
            <a:pPr algn="just">
              <a:lnSpc>
                <a:spcPct val="100000"/>
              </a:lnSpc>
            </a:pPr>
            <a:endParaRPr/>
          </a:p>
        </p:txBody>
      </p:sp>
      <p:pic>
        <p:nvPicPr>
          <p:cNvPr descr="" id="106" name="Рисунок 4"/>
          <p:cNvPicPr/>
          <p:nvPr/>
        </p:nvPicPr>
        <p:blipFill>
          <a:blip r:embed="rId1"/>
          <a:srcRect b="715917" l="0" r="0" t="690039"/>
          <a:stretch>
            <a:fillRect/>
          </a:stretch>
        </p:blipFill>
        <p:spPr>
          <a:xfrm>
            <a:off x="5378040" y="4951440"/>
            <a:ext cx="6518880" cy="1906200"/>
          </a:xfrm>
          <a:prstGeom prst="rect">
            <a:avLst/>
          </a:prstGeom>
          <a:ln>
            <a:noFill/>
          </a:ln>
        </p:spPr>
      </p:pic>
      <p:pic>
        <p:nvPicPr>
          <p:cNvPr descr="" id="107" name="Рисунок 5"/>
          <p:cNvPicPr/>
          <p:nvPr/>
        </p:nvPicPr>
        <p:blipFill>
          <a:blip r:embed="rId2"/>
          <a:srcRect b="1533496" l="0" r="809472" t="0"/>
          <a:stretch>
            <a:fillRect/>
          </a:stretch>
        </p:blipFill>
        <p:spPr>
          <a:xfrm>
            <a:off x="1789560" y="4951440"/>
            <a:ext cx="3588120" cy="1906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dur="indefinite" id="3" nodeType="tmRoot" restart="never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extShape 1"/>
          <p:cNvSpPr txBox="1"/>
          <p:nvPr/>
        </p:nvSpPr>
        <p:spPr>
          <a:xfrm>
            <a:off x="1484280" y="-273240"/>
            <a:ext cx="1069632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200">
                <a:solidFill>
                  <a:srgbClr val="000000"/>
                </a:solidFill>
                <a:latin typeface="Georgia"/>
              </a:rPr>
              <a:t>Принципы организации внеурочной деятельности детей с ОВЗ</a:t>
            </a:r>
            <a:endParaRPr/>
          </a:p>
        </p:txBody>
      </p:sp>
      <p:sp>
        <p:nvSpPr>
          <p:cNvPr id="109" name="TextShape 2"/>
          <p:cNvSpPr txBox="1"/>
          <p:nvPr/>
        </p:nvSpPr>
        <p:spPr>
          <a:xfrm>
            <a:off x="1317240" y="1105920"/>
            <a:ext cx="10785960" cy="4321080"/>
          </a:xfrm>
          <a:prstGeom prst="rect">
            <a:avLst/>
          </a:prstGeom>
        </p:spPr>
        <p:txBody>
          <a:bodyPr anchor="ctr"/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200">
                <a:solidFill>
                  <a:srgbClr val="000000"/>
                </a:solidFill>
                <a:latin typeface="Georgia"/>
              </a:rPr>
              <a:t>принцип соответствия содержания и организационных форм внеурочной деятельности возрастным особенностям детей;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200">
                <a:solidFill>
                  <a:srgbClr val="000000"/>
                </a:solidFill>
                <a:latin typeface="Georgia"/>
              </a:rPr>
              <a:t>принцип преемственности технологий организации внеурочной деятельности обучающихся с технологиями деятельностного типа, реализуемыми в урочной деятельности;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200">
                <a:solidFill>
                  <a:srgbClr val="000000"/>
                </a:solidFill>
                <a:latin typeface="Georgia"/>
              </a:rPr>
              <a:t>принцип тематической взаимосвязанности внеурочной и урочной деятельности;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200">
                <a:solidFill>
                  <a:srgbClr val="000000"/>
                </a:solidFill>
                <a:latin typeface="Georgia"/>
              </a:rPr>
              <a:t>принцип деятельности на основе личных интересов и склонностей;</a:t>
            </a:r>
            <a:endParaRPr/>
          </a:p>
          <a:p>
            <a:pPr algn="just">
              <a:lnSpc>
                <a:spcPct val="100000"/>
              </a:lnSpc>
              <a:buSzPct val="25000"/>
              <a:buFont typeface="Arial"/>
              <a:buChar char="•"/>
            </a:pPr>
            <a:r>
              <a:rPr lang="ru-RU" sz="2200">
                <a:solidFill>
                  <a:srgbClr val="000000"/>
                </a:solidFill>
                <a:latin typeface="Georgia"/>
              </a:rPr>
              <a:t>принцип разнообразия направлений и организационных форм внеурочной деятельности.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descr="" id="110" name="Рисунок 3"/>
          <p:cNvPicPr/>
          <p:nvPr/>
        </p:nvPicPr>
        <p:blipFill>
          <a:blip r:embed="rId1"/>
          <a:stretch>
            <a:fillRect/>
          </a:stretch>
        </p:blipFill>
        <p:spPr>
          <a:xfrm>
            <a:off x="4792320" y="4696200"/>
            <a:ext cx="3686040" cy="2070360"/>
          </a:xfrm>
          <a:prstGeom prst="rect">
            <a:avLst/>
          </a:prstGeom>
          <a:ln>
            <a:noFill/>
          </a:ln>
        </p:spPr>
      </p:pic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Shape 1"/>
          <p:cNvSpPr txBox="1"/>
          <p:nvPr/>
        </p:nvSpPr>
        <p:spPr>
          <a:xfrm>
            <a:off x="1051920" y="380880"/>
            <a:ext cx="1126728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100">
                <a:solidFill>
                  <a:srgbClr val="000000"/>
                </a:solidFill>
                <a:latin typeface="Georgia"/>
              </a:rPr>
              <a:t>Функции внеурочной деятельности с детьми с ОВЗ</a:t>
            </a:r>
            <a:r>
              <a:rPr lang="ru-RU" sz="4000">
                <a:solidFill>
                  <a:srgbClr val="000000"/>
                </a:solidFill>
                <a:latin typeface="Corbel"/>
              </a:rPr>
              <a:t>
</a:t>
            </a:r>
            <a:endParaRPr/>
          </a:p>
        </p:txBody>
      </p:sp>
      <p:sp>
        <p:nvSpPr>
          <p:cNvPr id="112" name="CustomShape 2"/>
          <p:cNvSpPr/>
          <p:nvPr/>
        </p:nvSpPr>
        <p:spPr>
          <a:xfrm>
            <a:off x="1671480" y="1376640"/>
            <a:ext cx="275040" cy="316548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3" name="CustomShape 3"/>
          <p:cNvSpPr/>
          <p:nvPr/>
        </p:nvSpPr>
        <p:spPr>
          <a:xfrm>
            <a:off x="2880720" y="1327320"/>
            <a:ext cx="235440" cy="157284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4" name="CustomShape 4"/>
          <p:cNvSpPr/>
          <p:nvPr/>
        </p:nvSpPr>
        <p:spPr>
          <a:xfrm>
            <a:off x="4080240" y="1376640"/>
            <a:ext cx="225720" cy="307728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5" name="CustomShape 5"/>
          <p:cNvSpPr/>
          <p:nvPr/>
        </p:nvSpPr>
        <p:spPr>
          <a:xfrm>
            <a:off x="5240520" y="1376640"/>
            <a:ext cx="225720" cy="152352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6" name="CustomShape 6"/>
          <p:cNvSpPr/>
          <p:nvPr/>
        </p:nvSpPr>
        <p:spPr>
          <a:xfrm>
            <a:off x="6607440" y="1327320"/>
            <a:ext cx="245520" cy="32148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7" name="CustomShape 7"/>
          <p:cNvSpPr/>
          <p:nvPr/>
        </p:nvSpPr>
        <p:spPr>
          <a:xfrm>
            <a:off x="8022960" y="1327320"/>
            <a:ext cx="245520" cy="157284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8" name="CustomShape 8"/>
          <p:cNvSpPr/>
          <p:nvPr/>
        </p:nvSpPr>
        <p:spPr>
          <a:xfrm>
            <a:off x="9340560" y="1327320"/>
            <a:ext cx="255240" cy="312624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30acec"/>
          </a:solidFill>
          <a:ln w="15840">
            <a:solidFill>
              <a:srgbClr val="237fae"/>
            </a:solidFill>
            <a:round/>
          </a:ln>
        </p:spPr>
      </p:sp>
      <p:sp>
        <p:nvSpPr>
          <p:cNvPr id="119" name="CustomShape 9"/>
          <p:cNvSpPr/>
          <p:nvPr/>
        </p:nvSpPr>
        <p:spPr>
          <a:xfrm>
            <a:off x="934200" y="4719600"/>
            <a:ext cx="243864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1600">
                <a:solidFill>
                  <a:srgbClr val="000000"/>
                </a:solidFill>
                <a:latin typeface="Corbel"/>
              </a:rPr>
              <a:t>ОБРАЗОВАТЕЛЬНАЯ</a:t>
            </a:r>
            <a:endParaRPr/>
          </a:p>
        </p:txBody>
      </p:sp>
      <p:sp>
        <p:nvSpPr>
          <p:cNvPr id="120" name="CustomShape 10"/>
          <p:cNvSpPr/>
          <p:nvPr/>
        </p:nvSpPr>
        <p:spPr>
          <a:xfrm rot="21599400">
            <a:off x="1878120" y="3116520"/>
            <a:ext cx="224136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1600">
                <a:solidFill>
                  <a:srgbClr val="000000"/>
                </a:solidFill>
                <a:latin typeface="Corbel"/>
              </a:rPr>
              <a:t>ВОСПИТАТЕЛЬНАЯ</a:t>
            </a:r>
            <a:endParaRPr/>
          </a:p>
        </p:txBody>
      </p:sp>
      <p:sp>
        <p:nvSpPr>
          <p:cNvPr id="121" name="CustomShape 11"/>
          <p:cNvSpPr/>
          <p:nvPr/>
        </p:nvSpPr>
        <p:spPr>
          <a:xfrm>
            <a:off x="3471480" y="4670280"/>
            <a:ext cx="2417760" cy="364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000000"/>
                </a:solidFill>
                <a:latin typeface="Corbel"/>
              </a:rPr>
              <a:t>КРЕАТИВНАЯ</a:t>
            </a:r>
            <a:endParaRPr/>
          </a:p>
        </p:txBody>
      </p:sp>
      <p:sp>
        <p:nvSpPr>
          <p:cNvPr id="122" name="CustomShape 12"/>
          <p:cNvSpPr/>
          <p:nvPr/>
        </p:nvSpPr>
        <p:spPr>
          <a:xfrm>
            <a:off x="4444200" y="3153240"/>
            <a:ext cx="216288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1600">
                <a:solidFill>
                  <a:srgbClr val="000000"/>
                </a:solidFill>
                <a:latin typeface="Corbel"/>
              </a:rPr>
              <a:t>РЕКРЕАЦИОННАЯ</a:t>
            </a:r>
            <a:endParaRPr/>
          </a:p>
        </p:txBody>
      </p:sp>
      <p:sp>
        <p:nvSpPr>
          <p:cNvPr id="123" name="CustomShape 13"/>
          <p:cNvSpPr/>
          <p:nvPr/>
        </p:nvSpPr>
        <p:spPr>
          <a:xfrm>
            <a:off x="5466600" y="4758840"/>
            <a:ext cx="255600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1600">
                <a:solidFill>
                  <a:srgbClr val="000000"/>
                </a:solidFill>
                <a:latin typeface="Corbel"/>
              </a:rPr>
              <a:t>КОМПЕНСАЦИОННАЯ</a:t>
            </a:r>
            <a:endParaRPr/>
          </a:p>
        </p:txBody>
      </p:sp>
      <p:sp>
        <p:nvSpPr>
          <p:cNvPr id="124" name="CustomShape 14"/>
          <p:cNvSpPr/>
          <p:nvPr/>
        </p:nvSpPr>
        <p:spPr>
          <a:xfrm>
            <a:off x="7000560" y="3184920"/>
            <a:ext cx="2418480" cy="3337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1600">
                <a:solidFill>
                  <a:srgbClr val="000000"/>
                </a:solidFill>
                <a:latin typeface="Corbel"/>
              </a:rPr>
              <a:t>САМОРЕАЛИЗАЦИЯ</a:t>
            </a:r>
            <a:endParaRPr/>
          </a:p>
        </p:txBody>
      </p:sp>
      <p:sp>
        <p:nvSpPr>
          <p:cNvPr id="125" name="CustomShape 15"/>
          <p:cNvSpPr/>
          <p:nvPr/>
        </p:nvSpPr>
        <p:spPr>
          <a:xfrm>
            <a:off x="8146080" y="4744800"/>
            <a:ext cx="2841120" cy="3646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000000"/>
                </a:solidFill>
                <a:latin typeface="Corbel"/>
              </a:rPr>
              <a:t>КОНТРОЛИРУЮЩАЯ</a:t>
            </a:r>
            <a:endParaRPr/>
          </a:p>
        </p:txBody>
      </p:sp>
      <p:pic>
        <p:nvPicPr>
          <p:cNvPr descr="" id="126" name="Рисунок 18"/>
          <p:cNvPicPr/>
          <p:nvPr/>
        </p:nvPicPr>
        <p:blipFill>
          <a:blip r:embed="rId1"/>
          <a:srcRect b="-117447" l="543750" r="668652" t="231250"/>
          <a:stretch>
            <a:fillRect/>
          </a:stretch>
        </p:blipFill>
        <p:spPr>
          <a:xfrm>
            <a:off x="10018440" y="1504440"/>
            <a:ext cx="2084040" cy="325404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dur="indefinite" id="5" nodeType="tmRoot" restart="never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363600" y="-100800"/>
            <a:ext cx="1182816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000000"/>
                </a:solidFill>
                <a:latin typeface="Georgia"/>
              </a:rPr>
              <a:t>Основные направления организации внеурочной деятельности обучающихся с ОВЗ</a:t>
            </a:r>
            <a:endParaRPr/>
          </a:p>
        </p:txBody>
      </p:sp>
      <p:pic>
        <p:nvPicPr>
          <p:cNvPr descr="" id="128" name="Объект 4"/>
          <p:cNvPicPr/>
          <p:nvPr/>
        </p:nvPicPr>
        <p:blipFill>
          <a:blip r:embed="rId1"/>
          <a:stretch>
            <a:fillRect/>
          </a:stretch>
        </p:blipFill>
        <p:spPr>
          <a:xfrm>
            <a:off x="7166880" y="4220280"/>
            <a:ext cx="4177800" cy="2637360"/>
          </a:xfrm>
          <a:prstGeom prst="rect">
            <a:avLst/>
          </a:prstGeom>
          <a:ln>
            <a:noFill/>
          </a:ln>
        </p:spPr>
      </p:pic>
      <p:sp>
        <p:nvSpPr>
          <p:cNvPr id="129" name="CustomShape 2"/>
          <p:cNvSpPr/>
          <p:nvPr/>
        </p:nvSpPr>
        <p:spPr>
          <a:xfrm>
            <a:off x="1179720" y="1425600"/>
            <a:ext cx="4345560" cy="2365560"/>
          </a:xfrm>
          <a:prstGeom prst="cloud">
            <a:avLst/>
          </a:prstGeom>
          <a:gradFill>
            <a:gsLst>
              <a:gs pos="0">
                <a:srgbClr val="bcdaf5"/>
              </a:gs>
              <a:gs pos="100000">
                <a:srgbClr val="78bcef"/>
              </a:gs>
            </a:gsLst>
            <a:lin ang="5400000"/>
          </a:gradFill>
          <a:ln w="9360">
            <a:solidFill>
              <a:srgbClr val="add2f3"/>
            </a:solidFill>
            <a:round/>
          </a:ln>
        </p:spPr>
      </p:sp>
      <p:pic>
        <p:nvPicPr>
          <p:cNvPr descr="" id="130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512000" y="4086720"/>
            <a:ext cx="5400000" cy="2624040"/>
          </a:xfrm>
          <a:prstGeom prst="rect">
            <a:avLst/>
          </a:prstGeom>
          <a:ln>
            <a:noFill/>
          </a:ln>
        </p:spPr>
      </p:pic>
      <p:pic>
        <p:nvPicPr>
          <p:cNvPr descr="" id="131" name="Рисунок 6"/>
          <p:cNvPicPr/>
          <p:nvPr/>
        </p:nvPicPr>
        <p:blipFill>
          <a:blip r:embed="rId3"/>
          <a:stretch>
            <a:fillRect/>
          </a:stretch>
        </p:blipFill>
        <p:spPr>
          <a:xfrm rot="439800">
            <a:off x="6968880" y="1356480"/>
            <a:ext cx="4573800" cy="288720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1479600" y="2010960"/>
            <a:ext cx="3745800" cy="10652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3200">
                <a:solidFill>
                  <a:srgbClr val="000000"/>
                </a:solidFill>
                <a:latin typeface="Corbel"/>
              </a:rPr>
              <a:t>духовно-нравственное </a:t>
            </a:r>
            <a:endParaRPr/>
          </a:p>
        </p:txBody>
      </p:sp>
      <p:sp>
        <p:nvSpPr>
          <p:cNvPr id="133" name="CustomShape 4"/>
          <p:cNvSpPr/>
          <p:nvPr/>
        </p:nvSpPr>
        <p:spPr>
          <a:xfrm>
            <a:off x="7272000" y="2311920"/>
            <a:ext cx="4104000" cy="106452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3200">
                <a:solidFill>
                  <a:srgbClr val="000000"/>
                </a:solidFill>
                <a:latin typeface="Corbel"/>
              </a:rPr>
              <a:t>общекультурное</a:t>
            </a:r>
            <a:endParaRPr/>
          </a:p>
        </p:txBody>
      </p:sp>
      <p:sp>
        <p:nvSpPr>
          <p:cNvPr id="134" name="CustomShape 5"/>
          <p:cNvSpPr/>
          <p:nvPr/>
        </p:nvSpPr>
        <p:spPr>
          <a:xfrm>
            <a:off x="1954440" y="5106600"/>
            <a:ext cx="4669560" cy="9428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Corbel"/>
              </a:rPr>
              <a:t>общеинтеллектуальное</a:t>
            </a:r>
            <a:endParaRPr/>
          </a:p>
        </p:txBody>
      </p:sp>
      <p:sp>
        <p:nvSpPr>
          <p:cNvPr id="135" name="CustomShape 6"/>
          <p:cNvSpPr/>
          <p:nvPr/>
        </p:nvSpPr>
        <p:spPr>
          <a:xfrm>
            <a:off x="8296920" y="5106600"/>
            <a:ext cx="3411360" cy="5778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3200">
                <a:solidFill>
                  <a:srgbClr val="000000"/>
                </a:solidFill>
                <a:latin typeface="Corbel"/>
              </a:rPr>
              <a:t>социальное</a:t>
            </a:r>
            <a:endParaRPr/>
          </a:p>
        </p:txBody>
      </p:sp>
    </p:spTree>
  </p:cSld>
  <p:timing>
    <p:tnLst>
      <p:par>
        <p:cTn dur="indefinite" id="7" nodeType="tmRoot" restart="never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Shape 1"/>
          <p:cNvSpPr txBox="1"/>
          <p:nvPr/>
        </p:nvSpPr>
        <p:spPr>
          <a:xfrm>
            <a:off x="1484280" y="-457200"/>
            <a:ext cx="103424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600">
                <a:solidFill>
                  <a:srgbClr val="000000"/>
                </a:solidFill>
                <a:latin typeface="Georgia"/>
              </a:rPr>
              <a:t>Внеурочная деятельность</a:t>
            </a:r>
            <a:endParaRPr/>
          </a:p>
        </p:txBody>
      </p:sp>
      <p:pic>
        <p:nvPicPr>
          <p:cNvPr descr="" id="137" name="Объект 5"/>
          <p:cNvPicPr/>
          <p:nvPr/>
        </p:nvPicPr>
        <p:blipFill>
          <a:blip r:embed="rId1"/>
          <a:stretch>
            <a:fillRect/>
          </a:stretch>
        </p:blipFill>
        <p:spPr>
          <a:xfrm>
            <a:off x="7173720" y="535680"/>
            <a:ext cx="4033080" cy="1761480"/>
          </a:xfrm>
          <a:prstGeom prst="rect">
            <a:avLst/>
          </a:prstGeom>
          <a:ln>
            <a:noFill/>
          </a:ln>
        </p:spPr>
      </p:pic>
      <p:sp>
        <p:nvSpPr>
          <p:cNvPr id="138" name="CustomShape 2"/>
          <p:cNvSpPr/>
          <p:nvPr/>
        </p:nvSpPr>
        <p:spPr>
          <a:xfrm>
            <a:off x="984960" y="665640"/>
            <a:ext cx="3853800" cy="1749960"/>
          </a:xfrm>
          <a:prstGeom prst="horizontalScroll">
            <a:avLst>
              <a:gd fmla="val 12500" name="adj"/>
            </a:avLst>
          </a:prstGeom>
          <a:gradFill>
            <a:gsLst>
              <a:gs pos="0">
                <a:srgbClr val="bcdaf5"/>
              </a:gs>
              <a:gs pos="100000">
                <a:srgbClr val="78bcef"/>
              </a:gs>
            </a:gsLst>
            <a:lin ang="5400000"/>
          </a:gradFill>
          <a:ln w="9360">
            <a:solidFill>
              <a:srgbClr val="add2f3"/>
            </a:solidFill>
            <a:round/>
          </a:ln>
        </p:spPr>
      </p:sp>
      <p:pic>
        <p:nvPicPr>
          <p:cNvPr descr="" id="139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743400" y="4664520"/>
            <a:ext cx="3864960" cy="1761480"/>
          </a:xfrm>
          <a:prstGeom prst="rect">
            <a:avLst/>
          </a:prstGeom>
          <a:ln>
            <a:noFill/>
          </a:ln>
        </p:spPr>
      </p:pic>
      <p:pic>
        <p:nvPicPr>
          <p:cNvPr descr="" id="14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208800" y="2623320"/>
            <a:ext cx="3864960" cy="1761480"/>
          </a:xfrm>
          <a:prstGeom prst="rect">
            <a:avLst/>
          </a:prstGeom>
          <a:ln>
            <a:noFill/>
          </a:ln>
        </p:spPr>
      </p:pic>
      <p:pic>
        <p:nvPicPr>
          <p:cNvPr descr="" id="141" name="Рисунок 10"/>
          <p:cNvPicPr/>
          <p:nvPr/>
        </p:nvPicPr>
        <p:blipFill>
          <a:blip r:embed="rId4"/>
          <a:stretch>
            <a:fillRect/>
          </a:stretch>
        </p:blipFill>
        <p:spPr>
          <a:xfrm>
            <a:off x="7257600" y="4640400"/>
            <a:ext cx="3864960" cy="1761480"/>
          </a:xfrm>
          <a:prstGeom prst="rect">
            <a:avLst/>
          </a:prstGeom>
          <a:ln>
            <a:noFill/>
          </a:ln>
        </p:spPr>
      </p:pic>
      <p:sp>
        <p:nvSpPr>
          <p:cNvPr id="142" name="CustomShape 3"/>
          <p:cNvSpPr/>
          <p:nvPr/>
        </p:nvSpPr>
        <p:spPr>
          <a:xfrm>
            <a:off x="514080" y="2907360"/>
            <a:ext cx="3411360" cy="14619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000000"/>
                </a:solidFill>
                <a:latin typeface="Corbel"/>
              </a:rPr>
              <a:t>Викторина «Легенды о цветах, мифы и истории»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43" name="CustomShape 4"/>
          <p:cNvSpPr/>
          <p:nvPr/>
        </p:nvSpPr>
        <p:spPr>
          <a:xfrm>
            <a:off x="1270080" y="948240"/>
            <a:ext cx="3205080" cy="11876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000000"/>
                </a:solidFill>
                <a:latin typeface="Corbel"/>
              </a:rPr>
              <a:t>Конференция «Проблемы Мирового океана»</a:t>
            </a:r>
            <a:endParaRPr/>
          </a:p>
        </p:txBody>
      </p:sp>
      <p:sp>
        <p:nvSpPr>
          <p:cNvPr id="144" name="CustomShape 5"/>
          <p:cNvSpPr/>
          <p:nvPr/>
        </p:nvSpPr>
        <p:spPr>
          <a:xfrm>
            <a:off x="7459560" y="971640"/>
            <a:ext cx="3461400" cy="9435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Corbel"/>
              </a:rPr>
              <a:t>Конкурс «Человек и природа»</a:t>
            </a:r>
            <a:endParaRPr/>
          </a:p>
        </p:txBody>
      </p:sp>
      <p:sp>
        <p:nvSpPr>
          <p:cNvPr id="145" name="CustomShape 6"/>
          <p:cNvSpPr/>
          <p:nvPr/>
        </p:nvSpPr>
        <p:spPr>
          <a:xfrm>
            <a:off x="935640" y="4972680"/>
            <a:ext cx="3121920" cy="10652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3200">
                <a:solidFill>
                  <a:srgbClr val="000000"/>
                </a:solidFill>
                <a:latin typeface="Corbel"/>
              </a:rPr>
              <a:t>Грибная викторина</a:t>
            </a:r>
            <a:endParaRPr/>
          </a:p>
        </p:txBody>
      </p:sp>
      <p:pic>
        <p:nvPicPr>
          <p:cNvPr descr="" id="146" name="Рисунок 16"/>
          <p:cNvPicPr/>
          <p:nvPr/>
        </p:nvPicPr>
        <p:blipFill>
          <a:blip r:embed="rId5"/>
          <a:stretch>
            <a:fillRect/>
          </a:stretch>
        </p:blipFill>
        <p:spPr>
          <a:xfrm>
            <a:off x="4058280" y="1964880"/>
            <a:ext cx="3749760" cy="2910960"/>
          </a:xfrm>
          <a:prstGeom prst="rect">
            <a:avLst/>
          </a:prstGeom>
          <a:ln>
            <a:noFill/>
          </a:ln>
        </p:spPr>
      </p:pic>
      <p:pic>
        <p:nvPicPr>
          <p:cNvPr descr="" id="147" name="Рисунок 17"/>
          <p:cNvPicPr/>
          <p:nvPr/>
        </p:nvPicPr>
        <p:blipFill>
          <a:blip r:embed="rId6"/>
          <a:stretch>
            <a:fillRect/>
          </a:stretch>
        </p:blipFill>
        <p:spPr>
          <a:xfrm>
            <a:off x="7837200" y="2514960"/>
            <a:ext cx="3864960" cy="1761480"/>
          </a:xfrm>
          <a:prstGeom prst="rect">
            <a:avLst/>
          </a:prstGeom>
          <a:ln>
            <a:noFill/>
          </a:ln>
        </p:spPr>
      </p:pic>
      <p:sp>
        <p:nvSpPr>
          <p:cNvPr id="148" name="CustomShape 7"/>
          <p:cNvSpPr/>
          <p:nvPr/>
        </p:nvSpPr>
        <p:spPr>
          <a:xfrm>
            <a:off x="8269200" y="2918880"/>
            <a:ext cx="3205080" cy="9435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Corbel"/>
              </a:rPr>
              <a:t>Конференция «День Земли»</a:t>
            </a:r>
            <a:endParaRPr/>
          </a:p>
        </p:txBody>
      </p:sp>
      <p:sp>
        <p:nvSpPr>
          <p:cNvPr id="149" name="CustomShape 8"/>
          <p:cNvSpPr/>
          <p:nvPr/>
        </p:nvSpPr>
        <p:spPr>
          <a:xfrm>
            <a:off x="7808400" y="4972680"/>
            <a:ext cx="3020040" cy="10652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3200">
                <a:solidFill>
                  <a:srgbClr val="000000"/>
                </a:solidFill>
                <a:latin typeface="Corbel"/>
              </a:rPr>
              <a:t>Экологический вестник</a:t>
            </a:r>
            <a:endParaRPr/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extShape 1"/>
          <p:cNvSpPr txBox="1"/>
          <p:nvPr/>
        </p:nvSpPr>
        <p:spPr>
          <a:xfrm>
            <a:off x="1465560" y="-366120"/>
            <a:ext cx="10725840" cy="17521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000">
                <a:solidFill>
                  <a:srgbClr val="000000"/>
                </a:solidFill>
                <a:latin typeface="Georgia"/>
              </a:rPr>
              <a:t>Проектная внеурочная деятельность</a:t>
            </a:r>
            <a:endParaRPr/>
          </a:p>
        </p:txBody>
      </p:sp>
      <p:pic>
        <p:nvPicPr>
          <p:cNvPr descr="" id="151" name="Объект 10"/>
          <p:cNvPicPr/>
          <p:nvPr/>
        </p:nvPicPr>
        <p:blipFill>
          <a:blip r:embed="rId1"/>
          <a:stretch>
            <a:fillRect/>
          </a:stretch>
        </p:blipFill>
        <p:spPr>
          <a:xfrm rot="10800000">
            <a:off x="8495640" y="3588120"/>
            <a:ext cx="3478680" cy="1670760"/>
          </a:xfrm>
          <a:prstGeom prst="rect">
            <a:avLst/>
          </a:prstGeom>
          <a:ln>
            <a:noFill/>
          </a:ln>
        </p:spPr>
      </p:pic>
      <p:pic>
        <p:nvPicPr>
          <p:cNvPr descr="" id="152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4420440" y="1982880"/>
            <a:ext cx="3857400" cy="3428640"/>
          </a:xfrm>
          <a:prstGeom prst="rect">
            <a:avLst/>
          </a:prstGeom>
          <a:ln>
            <a:noFill/>
          </a:ln>
        </p:spPr>
      </p:pic>
      <p:sp>
        <p:nvSpPr>
          <p:cNvPr id="153" name="CustomShape 2"/>
          <p:cNvSpPr/>
          <p:nvPr/>
        </p:nvSpPr>
        <p:spPr>
          <a:xfrm rot="10549800">
            <a:off x="8434440" y="2012400"/>
            <a:ext cx="3152160" cy="1625400"/>
          </a:xfrm>
          <a:prstGeom prst="wedgeEllipseCallout">
            <a:avLst>
              <a:gd fmla="val -20833" name="adj1"/>
              <a:gd fmla="val 62500" name="adj2"/>
            </a:avLst>
          </a:prstGeom>
          <a:gradFill>
            <a:gsLst>
              <a:gs pos="0">
                <a:srgbClr val="bcdaf5"/>
              </a:gs>
              <a:gs pos="100000">
                <a:srgbClr val="78bcef"/>
              </a:gs>
            </a:gsLst>
            <a:lin ang="16452000"/>
          </a:gradFill>
          <a:ln w="9360">
            <a:solidFill>
              <a:srgbClr val="add2f3"/>
            </a:solidFill>
            <a:round/>
          </a:ln>
        </p:spPr>
      </p:sp>
      <p:sp>
        <p:nvSpPr>
          <p:cNvPr id="154" name="CustomShape 3"/>
          <p:cNvSpPr/>
          <p:nvPr/>
        </p:nvSpPr>
        <p:spPr>
          <a:xfrm>
            <a:off x="2203560" y="938160"/>
            <a:ext cx="8580240" cy="1048680"/>
          </a:xfrm>
          <a:prstGeom prst="horizontalScroll">
            <a:avLst>
              <a:gd fmla="val 12500" name="adj"/>
            </a:avLst>
          </a:prstGeom>
          <a:gradFill>
            <a:gsLst>
              <a:gs pos="0">
                <a:srgbClr val="bcdaf5"/>
              </a:gs>
              <a:gs pos="100000">
                <a:srgbClr val="78bcef"/>
              </a:gs>
            </a:gsLst>
            <a:lin ang="5400000"/>
          </a:gradFill>
          <a:ln w="9360">
            <a:solidFill>
              <a:srgbClr val="add2f3"/>
            </a:solidFill>
            <a:round/>
          </a:ln>
        </p:spPr>
      </p:sp>
      <p:sp>
        <p:nvSpPr>
          <p:cNvPr id="155" name="CustomShape 4"/>
          <p:cNvSpPr/>
          <p:nvPr/>
        </p:nvSpPr>
        <p:spPr>
          <a:xfrm>
            <a:off x="2184480" y="1175400"/>
            <a:ext cx="8618040" cy="10954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2400">
                <a:solidFill>
                  <a:srgbClr val="000066"/>
                </a:solidFill>
                <a:latin typeface="Corbel"/>
              </a:rPr>
              <a:t>Дистанционный проект «Мир науки. Опыты и эксперименты»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descr="" id="156" name="Рисунок 11"/>
          <p:cNvPicPr/>
          <p:nvPr/>
        </p:nvPicPr>
        <p:blipFill>
          <a:blip r:embed="rId3"/>
          <a:stretch>
            <a:fillRect/>
          </a:stretch>
        </p:blipFill>
        <p:spPr>
          <a:xfrm rot="10506600">
            <a:off x="8873280" y="5314320"/>
            <a:ext cx="2926800" cy="1584720"/>
          </a:xfrm>
          <a:prstGeom prst="rect">
            <a:avLst/>
          </a:prstGeom>
          <a:ln>
            <a:noFill/>
          </a:ln>
        </p:spPr>
      </p:pic>
      <p:pic>
        <p:nvPicPr>
          <p:cNvPr descr="" id="157" name="Рисунок 12"/>
          <p:cNvPicPr/>
          <p:nvPr/>
        </p:nvPicPr>
        <p:blipFill>
          <a:blip r:embed="rId4"/>
          <a:stretch>
            <a:fillRect/>
          </a:stretch>
        </p:blipFill>
        <p:spPr>
          <a:xfrm rot="10557000">
            <a:off x="1645560" y="2032560"/>
            <a:ext cx="2438280" cy="1584720"/>
          </a:xfrm>
          <a:prstGeom prst="rect">
            <a:avLst/>
          </a:prstGeom>
          <a:ln>
            <a:noFill/>
          </a:ln>
        </p:spPr>
      </p:pic>
      <p:pic>
        <p:nvPicPr>
          <p:cNvPr descr="" id="158" name="Рисунок 13"/>
          <p:cNvPicPr/>
          <p:nvPr/>
        </p:nvPicPr>
        <p:blipFill>
          <a:blip r:embed="rId5"/>
          <a:stretch>
            <a:fillRect/>
          </a:stretch>
        </p:blipFill>
        <p:spPr>
          <a:xfrm>
            <a:off x="910440" y="3654000"/>
            <a:ext cx="3233880" cy="1761480"/>
          </a:xfrm>
          <a:prstGeom prst="rect">
            <a:avLst/>
          </a:prstGeom>
          <a:ln>
            <a:noFill/>
          </a:ln>
        </p:spPr>
      </p:pic>
      <p:pic>
        <p:nvPicPr>
          <p:cNvPr descr="" id="159" name="Рисунок 14"/>
          <p:cNvPicPr/>
          <p:nvPr/>
        </p:nvPicPr>
        <p:blipFill>
          <a:blip r:embed="rId6"/>
          <a:stretch>
            <a:fillRect/>
          </a:stretch>
        </p:blipFill>
        <p:spPr>
          <a:xfrm>
            <a:off x="924120" y="5175000"/>
            <a:ext cx="3220200" cy="1761480"/>
          </a:xfrm>
          <a:prstGeom prst="rect">
            <a:avLst/>
          </a:prstGeom>
          <a:ln>
            <a:noFill/>
          </a:ln>
        </p:spPr>
      </p:pic>
      <p:pic>
        <p:nvPicPr>
          <p:cNvPr descr="" id="160" name="Рисунок 15"/>
          <p:cNvPicPr/>
          <p:nvPr/>
        </p:nvPicPr>
        <p:blipFill>
          <a:blip r:embed="rId7"/>
          <a:stretch>
            <a:fillRect/>
          </a:stretch>
        </p:blipFill>
        <p:spPr>
          <a:xfrm>
            <a:off x="4464720" y="4979160"/>
            <a:ext cx="3677760" cy="2241720"/>
          </a:xfrm>
          <a:prstGeom prst="rect">
            <a:avLst/>
          </a:prstGeom>
          <a:ln>
            <a:noFill/>
          </a:ln>
        </p:spPr>
      </p:pic>
      <p:sp>
        <p:nvSpPr>
          <p:cNvPr id="161" name="CustomShape 5"/>
          <p:cNvSpPr/>
          <p:nvPr/>
        </p:nvSpPr>
        <p:spPr>
          <a:xfrm>
            <a:off x="1983600" y="2626920"/>
            <a:ext cx="2133360" cy="51696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Corbel"/>
              </a:rPr>
              <a:t>«Молоко»</a:t>
            </a:r>
            <a:endParaRPr/>
          </a:p>
        </p:txBody>
      </p:sp>
      <p:sp>
        <p:nvSpPr>
          <p:cNvPr id="162" name="CustomShape 6"/>
          <p:cNvSpPr/>
          <p:nvPr/>
        </p:nvSpPr>
        <p:spPr>
          <a:xfrm>
            <a:off x="1001160" y="4271400"/>
            <a:ext cx="2882160" cy="7002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000">
                <a:solidFill>
                  <a:srgbClr val="000000"/>
                </a:solidFill>
                <a:latin typeface="Corbel"/>
              </a:rPr>
              <a:t>«Мой сад и огород на подоконнике»</a:t>
            </a:r>
            <a:endParaRPr/>
          </a:p>
        </p:txBody>
      </p:sp>
      <p:sp>
        <p:nvSpPr>
          <p:cNvPr id="163" name="CustomShape 7"/>
          <p:cNvSpPr/>
          <p:nvPr/>
        </p:nvSpPr>
        <p:spPr>
          <a:xfrm>
            <a:off x="8920800" y="2575440"/>
            <a:ext cx="2335680" cy="9428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Corbel"/>
              </a:rPr>
              <a:t>«Витамины»</a:t>
            </a:r>
            <a:endParaRPr/>
          </a:p>
        </p:txBody>
      </p:sp>
      <p:sp>
        <p:nvSpPr>
          <p:cNvPr id="164" name="CustomShape 8"/>
          <p:cNvSpPr/>
          <p:nvPr/>
        </p:nvSpPr>
        <p:spPr>
          <a:xfrm>
            <a:off x="9356400" y="5663160"/>
            <a:ext cx="1899720" cy="17960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000000"/>
                </a:solidFill>
                <a:latin typeface="Corbel"/>
              </a:rPr>
              <a:t>«Экология растений»</a:t>
            </a:r>
            <a:endParaRPr/>
          </a:p>
        </p:txBody>
      </p:sp>
      <p:sp>
        <p:nvSpPr>
          <p:cNvPr id="165" name="CustomShape 9"/>
          <p:cNvSpPr/>
          <p:nvPr/>
        </p:nvSpPr>
        <p:spPr>
          <a:xfrm>
            <a:off x="8759520" y="3975120"/>
            <a:ext cx="2704680" cy="161424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000">
                <a:solidFill>
                  <a:srgbClr val="000000"/>
                </a:solidFill>
                <a:latin typeface="Corbel"/>
              </a:rPr>
              <a:t>«Состав и лечебные свойства природной минеральной воды»</a:t>
            </a:r>
            <a:endParaRPr/>
          </a:p>
        </p:txBody>
      </p:sp>
      <p:sp>
        <p:nvSpPr>
          <p:cNvPr id="166" name="CustomShape 10"/>
          <p:cNvSpPr/>
          <p:nvPr/>
        </p:nvSpPr>
        <p:spPr>
          <a:xfrm>
            <a:off x="8645040" y="2526840"/>
            <a:ext cx="1899720" cy="392760"/>
          </a:xfrm>
          <a:prstGeom prst="rect">
            <a:avLst/>
          </a:prstGeom>
          <a:noFill/>
          <a:ln>
            <a:noFill/>
          </a:ln>
        </p:spPr>
      </p:sp>
      <p:sp>
        <p:nvSpPr>
          <p:cNvPr id="167" name="CustomShape 11"/>
          <p:cNvSpPr/>
          <p:nvPr/>
        </p:nvSpPr>
        <p:spPr>
          <a:xfrm>
            <a:off x="4771080" y="5898240"/>
            <a:ext cx="3371400" cy="100440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000">
                <a:solidFill>
                  <a:srgbClr val="000000"/>
                </a:solidFill>
                <a:latin typeface="Corbel"/>
              </a:rPr>
              <a:t>«Влияние моющих средств на здоровье человека»</a:t>
            </a:r>
            <a:endParaRPr/>
          </a:p>
        </p:txBody>
      </p:sp>
      <p:sp>
        <p:nvSpPr>
          <p:cNvPr id="168" name="CustomShape 12"/>
          <p:cNvSpPr/>
          <p:nvPr/>
        </p:nvSpPr>
        <p:spPr>
          <a:xfrm>
            <a:off x="816120" y="5979960"/>
            <a:ext cx="3431160" cy="395280"/>
          </a:xfrm>
          <a:prstGeom prst="rect">
            <a:avLst/>
          </a:prstGeom>
          <a:noFill/>
          <a:ln>
            <a:noFill/>
          </a:ln>
        </p:spPr>
        <p:txBody>
          <a:bodyPr bIns="45000" lIns="90000" rIns="90000" tIns="45000"/>
          <a:p>
            <a:pPr algn="ctr">
              <a:lnSpc>
                <a:spcPct val="100000"/>
              </a:lnSpc>
            </a:pPr>
            <a:r>
              <a:rPr b="1" lang="ru-RU" sz="2000">
                <a:solidFill>
                  <a:srgbClr val="000000"/>
                </a:solidFill>
                <a:latin typeface="Corbel"/>
              </a:rPr>
              <a:t>«Энергосбережение»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