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58" r:id="rId21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ADA"/>
    <a:srgbClr val="C4947A"/>
    <a:srgbClr val="0064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106" d="100"/>
          <a:sy n="106" d="100"/>
        </p:scale>
        <p:origin x="806" y="8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F43D3-F8FD-4B3F-9E80-B6C3DFEE22DF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4F4EB-6F33-43BA-9E8A-5BCEB2306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343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4F4EB-6F33-43BA-9E8A-5BCEB230611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3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4F4EB-6F33-43BA-9E8A-5BCEB230611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3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4F4EB-6F33-43BA-9E8A-5BCEB230611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3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4F4EB-6F33-43BA-9E8A-5BCEB230611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3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4F4EB-6F33-43BA-9E8A-5BCEB230611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3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4F4EB-6F33-43BA-9E8A-5BCEB230611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3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4F4EB-6F33-43BA-9E8A-5BCEB230611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3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60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96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28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9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66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09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10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87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37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36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BDD77-81D5-4C1C-A9A4-A8476257A357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6E8BB-FEDA-48C4-A2FE-983B28746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02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0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3.png"/><Relationship Id="rId5" Type="http://schemas.openxmlformats.org/officeDocument/2006/relationships/slide" Target="slide1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3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slide" Target="slide14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slide" Target="slide15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3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3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3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21.gif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2.m4a"/><Relationship Id="rId7" Type="http://schemas.microsoft.com/office/2007/relationships/hdphoto" Target="../media/hdphoto1.wdp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m4a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shoptema.ru/uploads/images/00/11/99/2014/12/14/a14a0d.gif" TargetMode="External"/><Relationship Id="rId2" Type="http://schemas.openxmlformats.org/officeDocument/2006/relationships/hyperlink" Target="https://image.jimcdn.com/app/cms/image/transf/none/path/s9549f70a03e5c825/image/i74314b5add162088/version/1431498628/image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kinder-grad.ru/uploads/posts/2016-05/1464614166_hygiene31.gif" TargetMode="External"/><Relationship Id="rId4" Type="http://schemas.openxmlformats.org/officeDocument/2006/relationships/hyperlink" Target="http://content.foto.mail.ru/mail/lenysik_rezvix/_animated/i-6830.gi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slide" Target="slide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png"/><Relationship Id="rId5" Type="http://schemas.openxmlformats.org/officeDocument/2006/relationships/slide" Target="slide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slide" Target="slide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slide" Target="slide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slide" Target="slide7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3.png"/><Relationship Id="rId5" Type="http://schemas.openxmlformats.org/officeDocument/2006/relationships/slide" Target="slide8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3.png"/><Relationship Id="rId5" Type="http://schemas.openxmlformats.org/officeDocument/2006/relationships/slide" Target="slide9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8028384" y="4801716"/>
            <a:ext cx="682376" cy="610368"/>
          </a:xfrm>
          <a:prstGeom prst="actionButtonInformati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075480" y="4801716"/>
            <a:ext cx="648072" cy="610368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369668"/>
            <a:ext cx="53027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Гладкова Н.С.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39652" y="553244"/>
            <a:ext cx="6397302" cy="11521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ВРЕДНО - ПОЛЕЗНО</a:t>
            </a:r>
            <a:endParaRPr lang="ru-RU" sz="5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99632" y="2288332"/>
            <a:ext cx="3242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Дидактическая игра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1619672" y="1806997"/>
            <a:ext cx="1944216" cy="2101006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13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" action="ppaction://hlinkshowjump?jump=nextslide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Разговаривать с полным ртом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87624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89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Регулярно подстригать волосы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" action="ppaction://hlinkshowjump?jump=nextslide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259632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4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" action="ppaction://hlinkshowjump?jump=nextslide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Целый день смотреть телевизор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5616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3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" action="ppaction://hlinkshowjump?jump=nextslide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Прикасаться к глазам грязными руками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39552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8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6" action="ppaction://hlinksldjump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Делать зарядку на свежем воздухе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" action="ppaction://hlinkshowjump?jump=nextslide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99592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6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6" action="ppaction://hlinksldjump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Принимать воздушные ванны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" action="ppaction://hlinkshowjump?jump=nextslide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403648" y="55324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0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" action="ppaction://hlinkshowjump?jump=nextslide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Есть много сладкого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123728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2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" action="ppaction://hlinkshowjump?jump=nextslide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Нарушать режим дня 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051720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34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" action="ppaction://hlinkshowjump?jump=nextslide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Грызть ногти 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843808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97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content.foto.mail.ru/mail/lenysik_rezvix/_animated/i-6830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338990"/>
            <a:ext cx="2664296" cy="335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553244"/>
            <a:ext cx="8496944" cy="2448272"/>
          </a:xfrm>
          <a:prstGeom prst="rect">
            <a:avLst/>
          </a:prstGeom>
          <a:noFill/>
        </p:spPr>
        <p:txBody>
          <a:bodyPr wrap="none" rtlCol="0">
            <a:prstTxWarp prst="textInflateBottom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Спасибо!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467544" y="4613663"/>
            <a:ext cx="914400" cy="914400"/>
          </a:xfrm>
          <a:prstGeom prst="mathMultiply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88424" y="494573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90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15883"/>
            <a:ext cx="4190866" cy="426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0392" y="4801716"/>
            <a:ext cx="648072" cy="610368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67544" y="553244"/>
            <a:ext cx="5040560" cy="3096344"/>
          </a:xfrm>
          <a:prstGeom prst="roundRect">
            <a:avLst/>
          </a:prstGeom>
          <a:solidFill>
            <a:srgbClr val="FDEADA">
              <a:alpha val="38824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Ребята!</a:t>
            </a:r>
          </a:p>
          <a:p>
            <a:pPr algn="ctr"/>
            <a:r>
              <a:rPr lang="ru-RU" sz="4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Крош</a:t>
            </a:r>
            <a:r>
              <a:rPr lang="ru-RU" sz="4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нарушал правила гигиены и заболел. Помогите ему их вспомнить.</a:t>
            </a: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475656" y="662016"/>
            <a:ext cx="487363" cy="487363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380312" y="488200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1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66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9512" y="985292"/>
            <a:ext cx="716023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1400" dirty="0">
              <a:hlinkClick r:id="rId2"/>
            </a:endParaRPr>
          </a:p>
          <a:p>
            <a:pPr algn="ctr"/>
            <a:endParaRPr lang="ru-RU" sz="1600" dirty="0" smtClean="0">
              <a:hlinkClick r:id="rId2"/>
            </a:endParaRPr>
          </a:p>
          <a:p>
            <a:r>
              <a:rPr lang="en-US" sz="1400" dirty="0" smtClean="0">
                <a:hlinkClick r:id="rId2"/>
              </a:rPr>
              <a:t>https://image.jimcdn.com/app/cms/image/transf/none/path/s9549f70a03e5c825/image/i7431</a:t>
            </a:r>
            <a:endParaRPr lang="ru-RU" sz="1400" dirty="0" smtClean="0">
              <a:hlinkClick r:id="rId2"/>
            </a:endParaRPr>
          </a:p>
          <a:p>
            <a:r>
              <a:rPr lang="en-US" sz="1400" dirty="0" smtClean="0">
                <a:hlinkClick r:id="rId2"/>
              </a:rPr>
              <a:t>4b5add162088/version/1431498628/image.jpg</a:t>
            </a:r>
            <a:r>
              <a:rPr lang="ru-RU" sz="1400" dirty="0" smtClean="0"/>
              <a:t> медсестра</a:t>
            </a:r>
          </a:p>
          <a:p>
            <a:r>
              <a:rPr lang="ru-RU" sz="1400" u="sng" dirty="0">
                <a:hlinkClick r:id="rId3"/>
              </a:rPr>
              <a:t>http://</a:t>
            </a:r>
            <a:r>
              <a:rPr lang="ru-RU" sz="1400" u="sng" dirty="0" smtClean="0">
                <a:hlinkClick r:id="rId3"/>
              </a:rPr>
              <a:t>shoptema.ru/uploads/images/00/11/99/2014/12/14/a14a0d.gif</a:t>
            </a:r>
            <a:r>
              <a:rPr lang="ru-RU" sz="1400" u="sng" dirty="0" smtClean="0"/>
              <a:t> раскраска</a:t>
            </a:r>
          </a:p>
          <a:p>
            <a:r>
              <a:rPr lang="en-US" sz="1400" dirty="0" smtClean="0">
                <a:hlinkClick r:id="rId4"/>
              </a:rPr>
              <a:t>http://content.foto.mail.ru/mail/lenysik_rezvix/_animated/i-6830.gif</a:t>
            </a:r>
            <a:r>
              <a:rPr lang="ru-RU" sz="1400" dirty="0" smtClean="0"/>
              <a:t>  </a:t>
            </a:r>
            <a:r>
              <a:rPr lang="ru-RU" sz="1400" dirty="0" err="1" smtClean="0"/>
              <a:t>Крош</a:t>
            </a:r>
            <a:endParaRPr lang="ru-RU" sz="1400" dirty="0" smtClean="0"/>
          </a:p>
          <a:p>
            <a:r>
              <a:rPr lang="en-US" sz="1400" dirty="0" smtClean="0">
                <a:hlinkClick r:id="rId5"/>
              </a:rPr>
              <a:t>http://kinder-grad.ru/uploads/posts/2016-05/1464614166_hygiene31.gif</a:t>
            </a:r>
            <a:r>
              <a:rPr lang="ru-RU" sz="1400" dirty="0" smtClean="0"/>
              <a:t>   мальчик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3759627" y="380141"/>
            <a:ext cx="2426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Источники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382240" y="4801716"/>
            <a:ext cx="733376" cy="609188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36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" action="ppaction://hlinkshowjump?jump=nextslide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Кушать </a:t>
            </a:r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плотно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771800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44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Чистить зубы утром и вечером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" action="ppaction://hlinkshowjump?jump=nextslide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331640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77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Тщательно пережёвывать пищу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" action="ppaction://hlinkshowjump?jump=nextslide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87624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44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Использовать только чистую посуду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" action="ppaction://hlinkshowjump?jump=nextslide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27584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0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" action="ppaction://hlinkshowjump?jump=nextslide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Кушать в постели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411760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22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Ухаживать за ногтями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" action="ppaction://hlinkshowjump?jump=nextslide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051720" y="489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67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noFill/>
          <a:ln w="203200"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89348"/>
            <a:ext cx="5976664" cy="39244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6588224" y="1561356"/>
            <a:ext cx="2376264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вредно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65212"/>
            <a:ext cx="835292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Мыть руки перед едой - </a:t>
            </a:r>
            <a:endParaRPr lang="ru-RU" sz="32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s://image.jimcdn.com/app/cms/image/transf/none/path/s9549f70a03e5c825/image/i74314b5add162088/version/1431498628/imag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2667" l="9831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53" y="3649588"/>
            <a:ext cx="1878366" cy="19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>
            <a:hlinkClick r:id="" action="ppaction://hlinkshowjump?jump=nextslide"/>
          </p:cNvPr>
          <p:cNvSpPr/>
          <p:nvPr/>
        </p:nvSpPr>
        <p:spPr>
          <a:xfrm>
            <a:off x="6608360" y="2497460"/>
            <a:ext cx="23561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42D"/>
                </a:solidFill>
              </a:rPr>
              <a:t>полезно</a:t>
            </a:r>
            <a:endParaRPr lang="ru-RU" sz="6000" b="1" dirty="0">
              <a:ln w="1905"/>
              <a:solidFill>
                <a:srgbClr val="00642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979712" y="55324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160</Words>
  <Application>Microsoft Office PowerPoint</Application>
  <PresentationFormat>Экран (16:10)</PresentationFormat>
  <Paragraphs>102</Paragraphs>
  <Slides>20</Slides>
  <Notes>7</Notes>
  <HiddenSlides>0</HiddenSlides>
  <MMClips>19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Наталья Гладкова</cp:lastModifiedBy>
  <cp:revision>21</cp:revision>
  <dcterms:created xsi:type="dcterms:W3CDTF">2016-09-24T16:35:51Z</dcterms:created>
  <dcterms:modified xsi:type="dcterms:W3CDTF">2021-02-07T08:26:39Z</dcterms:modified>
</cp:coreProperties>
</file>