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5" r:id="rId6"/>
    <p:sldId id="260" r:id="rId7"/>
    <p:sldId id="257" r:id="rId8"/>
    <p:sldId id="259" r:id="rId9"/>
    <p:sldId id="258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5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85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26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92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11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4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32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31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716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971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6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68FF0-6E28-4DFE-885E-08D490DF41CF}" type="datetimeFigureOut">
              <a:rPr lang="ru-RU" smtClean="0"/>
              <a:t>02.06.2020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08F9F-D280-4CC1-83A9-CE7CF6CFB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63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92100"/>
            <a:ext cx="9144000" cy="32178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«Средняя общеобразовательная школа №16 с углубленным изучением отдельных предметов» Нижнекамского муниципального района Республики Татарстан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ндивидуальный проект на тему: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«Муса </a:t>
            </a:r>
            <a:r>
              <a:rPr lang="ru-RU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Джалиль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«</a:t>
            </a:r>
            <a:r>
              <a:rPr lang="ru-RU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Моабитские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тетради»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</a:t>
            </a:r>
            <a:r>
              <a:rPr lang="ru-RU" sz="20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родного языка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литературы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Шарифуллина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159657"/>
            <a:ext cx="11887200" cy="63793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59543"/>
            <a:ext cx="10515600" cy="1582057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Спасибо за внимание!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74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399314"/>
            <a:ext cx="10515600" cy="79828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Муса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Джалиль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известный поэт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57" y="261257"/>
            <a:ext cx="5370286" cy="5138057"/>
          </a:xfrm>
        </p:spPr>
      </p:pic>
    </p:spTree>
    <p:extLst>
      <p:ext uri="{BB962C8B-B14F-4D97-AF65-F5344CB8AC3E}">
        <p14:creationId xmlns:p14="http://schemas.microsoft.com/office/powerpoint/2010/main" val="324372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0"/>
          <a:stretch/>
        </p:blipFill>
        <p:spPr>
          <a:xfrm>
            <a:off x="313872" y="365125"/>
            <a:ext cx="5602515" cy="57254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515" y="365125"/>
            <a:ext cx="5268687" cy="578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1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Фашистские тюрьмы не смогли сломать поэта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345" y="2300173"/>
            <a:ext cx="4994714" cy="42456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68" y="2300173"/>
            <a:ext cx="5698459" cy="42456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515" y="1484823"/>
            <a:ext cx="4054716" cy="243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33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19" y="241300"/>
            <a:ext cx="11185381" cy="6388100"/>
          </a:xfrm>
        </p:spPr>
      </p:pic>
    </p:spTree>
    <p:extLst>
      <p:ext uri="{BB962C8B-B14F-4D97-AF65-F5344CB8AC3E}">
        <p14:creationId xmlns:p14="http://schemas.microsoft.com/office/powerpoint/2010/main" val="165314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«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Моабитская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тетрадь»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771" y="1690688"/>
            <a:ext cx="5413829" cy="434725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8" y="1723346"/>
            <a:ext cx="5467350" cy="4314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10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Мусы </a:t>
            </a:r>
            <a:r>
              <a:rPr lang="ru-RU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Джалиля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живёт в наших сердцах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915886"/>
            <a:ext cx="5715000" cy="3990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387" y="1423759"/>
            <a:ext cx="2628900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81" y="3670185"/>
            <a:ext cx="2334644" cy="26384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80" y="1597930"/>
            <a:ext cx="2628900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75" y="3670186"/>
            <a:ext cx="2386012" cy="263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7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172" y="365125"/>
            <a:ext cx="6197600" cy="58905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4" y="365125"/>
            <a:ext cx="4978400" cy="589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82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Дочь Мусы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Джалиля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Чулпан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Мусеевна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982" y="1828801"/>
            <a:ext cx="2948018" cy="43397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14" y="1828800"/>
            <a:ext cx="4194629" cy="43397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4" y="1828800"/>
            <a:ext cx="3875314" cy="433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3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46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       Муниципальное бюджетное общеобразовательное учреждение «Средняя общеобразовательная школа №16 с углубленным изучением отдельных предметов» Нижнекамского муниципального района Республики Татарстан Индивидуальный проект на тему: «Муса Джалиль и «Моабитские тетради»</vt:lpstr>
      <vt:lpstr>         Муса Джалиль – известный поэт </vt:lpstr>
      <vt:lpstr>Презентация PowerPoint</vt:lpstr>
      <vt:lpstr>Фашистские тюрьмы не смогли сломать поэта</vt:lpstr>
      <vt:lpstr>Презентация PowerPoint</vt:lpstr>
      <vt:lpstr>                  «Моабитская тетрадь»</vt:lpstr>
      <vt:lpstr>Имя Мусы Джалиля живёт в наших сердцах</vt:lpstr>
      <vt:lpstr>Презентация PowerPoint</vt:lpstr>
      <vt:lpstr>Дочь Мусы Джалиля Чулпан Мусеевна </vt:lpstr>
      <vt:lpstr>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«Муса Джалиль и «Моабитские тетради»</dc:title>
  <dc:creator>Рима</dc:creator>
  <cp:lastModifiedBy>Рима</cp:lastModifiedBy>
  <cp:revision>20</cp:revision>
  <dcterms:created xsi:type="dcterms:W3CDTF">2020-03-06T15:35:49Z</dcterms:created>
  <dcterms:modified xsi:type="dcterms:W3CDTF">2020-06-02T12:29:03Z</dcterms:modified>
</cp:coreProperties>
</file>