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75" r:id="rId11"/>
    <p:sldId id="265" r:id="rId12"/>
    <p:sldId id="266" r:id="rId13"/>
    <p:sldId id="267" r:id="rId14"/>
    <p:sldId id="276" r:id="rId15"/>
    <p:sldId id="277" r:id="rId16"/>
    <p:sldId id="278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D0E8-AF81-41F3-BBD5-BAF6C1C922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DE81-6D0C-4FC1-B40A-53E87AE88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D0E8-AF81-41F3-BBD5-BAF6C1C922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DE81-6D0C-4FC1-B40A-53E87AE88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D0E8-AF81-41F3-BBD5-BAF6C1C922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DE81-6D0C-4FC1-B40A-53E87AE88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D0E8-AF81-41F3-BBD5-BAF6C1C922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DE81-6D0C-4FC1-B40A-53E87AE88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D0E8-AF81-41F3-BBD5-BAF6C1C922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DE81-6D0C-4FC1-B40A-53E87AE88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D0E8-AF81-41F3-BBD5-BAF6C1C922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DE81-6D0C-4FC1-B40A-53E87AE88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D0E8-AF81-41F3-BBD5-BAF6C1C922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DE81-6D0C-4FC1-B40A-53E87AE88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D0E8-AF81-41F3-BBD5-BAF6C1C922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DE81-6D0C-4FC1-B40A-53E87AE88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D0E8-AF81-41F3-BBD5-BAF6C1C922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DE81-6D0C-4FC1-B40A-53E87AE88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D0E8-AF81-41F3-BBD5-BAF6C1C922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DE81-6D0C-4FC1-B40A-53E87AE88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BD0E8-AF81-41F3-BBD5-BAF6C1C922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0DE81-6D0C-4FC1-B40A-53E87AE88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BD0E8-AF81-41F3-BBD5-BAF6C1C92283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0DE81-6D0C-4FC1-B40A-53E87AE88A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80;&#1084;&#1080;&#1088;\Downloads\_&#1057;&#1074;&#1103;&#1097;&#1077;&#1085;&#1085;&#1072;&#1103;%20&#1042;&#1086;&#1081;&#1085;&#1072;_%20-%2022%20&#1080;&#1102;&#1085;&#1103;%201941%20&#1075;&#1086;&#1076;&#1072;%20(www.hotplayer.ru).mp3" TargetMode="Externa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80;&#1084;&#1080;&#1088;\Downloads\7630362cf94b697.mp3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80;&#1084;&#1080;&#1088;\Downloads\7630362cf94b697.mp3" TargetMode="Externa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80;&#1084;&#1080;&#1088;\Downloads\Eduard_Hil_Katyusha%20(qmusic.me).mp3" TargetMode="Externa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319578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73216"/>
            <a:ext cx="6400800" cy="9361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ped-kopilka.ru/upload/blogs2/2017/5/45083_7831b6e5047c5c8298e8f27bf74a2d2f.jp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Открытка: Праздник 9 мая день победы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924944"/>
            <a:ext cx="288032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День Победы! - 9 Мая День Победы - Анимационные блестящие ка&quot; - карточка пользователя paratov3 в Яндекс.Коллекциях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Владимир\Desktop\img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pbs.twimg.com/media/Ditlmw8WAAEJeXh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25344"/>
          </a:xfrm>
          <a:prstGeom prst="rect">
            <a:avLst/>
          </a:prstGeom>
          <a:noFill/>
        </p:spPr>
      </p:pic>
      <p:pic>
        <p:nvPicPr>
          <p:cNvPr id="23556" name="Picture 4" descr="https://topwar.ru/uploads/posts/2016-08/1470414020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92" y="0"/>
            <a:ext cx="9073008" cy="6858000"/>
          </a:xfrm>
          <a:prstGeom prst="rect">
            <a:avLst/>
          </a:prstGeom>
          <a:noFill/>
        </p:spPr>
      </p:pic>
      <p:pic>
        <p:nvPicPr>
          <p:cNvPr id="23558" name="Picture 6" descr="https://cont.ws/uploads/pic/2018/6/-%205%D1%81%20%287%D1%81%29%20%281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35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avatars.mds.yandex.net/get-pdb/964669/1efd1a01-3efd-4091-949a-cea43a3441b7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_Священная Война_ - 22 июня 1941 год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91680" y="6165304"/>
            <a:ext cx="648072" cy="520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28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AutoShape 5" descr="C:\Users\%D0%92%D0%BB%D0%B0%D0%B4%D0%B8%D0%BC%D0%B8%D1%80\Desktop\%D0%BF%D1%80%D0%BE%D0%B5%D0%BA%D1%82 %D0%B2%D0%BE%D0%BD%D0%B0 %D1%81%D0%BE%D0%B1%D0%B0%D0%BA%D0%B8\%D1%81%D0%BE%D0%BB%D0%B4%D0%B0%D1%82%D1%8B\s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AutoShape 7" descr="C:\Users\%D0%92%D0%BB%D0%B0%D0%B4%D0%B8%D0%BC%D0%B8%D1%80\Desktop\%D0%BF%D1%80%D0%BE%D0%B5%D0%BA%D1%82 %D0%B2%D0%BE%D0%BD%D0%B0 %D1%81%D0%BE%D0%B1%D0%B0%D0%BA%D0%B8\%D1%81%D0%BE%D0%BB%D0%B4%D0%B0%D1%82%D1%8B\s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9" name="Picture 15" descr="Великая отечественная война на картинах и иллюстрациях худож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7630362cf94b69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80312" y="5517232"/>
            <a:ext cx="864096" cy="736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И откуда Вдруг берутся силы В час, когда В душе черным-черно?.. Если б я Была не - Eka (@katherina_gu) Военное искусство Milit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0"/>
            <a:ext cx="5462736" cy="6813576"/>
          </a:xfrm>
          <a:prstGeom prst="rect">
            <a:avLst/>
          </a:prstGeom>
          <a:noFill/>
        </p:spPr>
      </p:pic>
      <p:pic>
        <p:nvPicPr>
          <p:cNvPr id="3" name="7630362cf94b69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63688" y="5949280"/>
            <a:ext cx="864096" cy="736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1857214/bed83965-a4e6-4ea9-aec1-31258d35fb0d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746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visualrian.ru/images/0001/6890/32/000168903263_RIAN-ID-60291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megapolisonline.ru/content/uploads/2018/10/2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Владимир\Desktop\maxresdefault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ce8/0006b01f-6c1c846c/1/img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cdn.photosight.ru/img/e/f73/6356460_x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5400600" cy="4293096"/>
          </a:xfrm>
          <a:prstGeom prst="rect">
            <a:avLst/>
          </a:prstGeom>
          <a:noFill/>
        </p:spPr>
      </p:pic>
      <p:pic>
        <p:nvPicPr>
          <p:cNvPr id="28676" name="Picture 4" descr="https://cdn.fishki.net/upload/post/201403/29/1256154/5_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92696"/>
            <a:ext cx="5472608" cy="4680520"/>
          </a:xfrm>
          <a:prstGeom prst="rect">
            <a:avLst/>
          </a:prstGeom>
          <a:noFill/>
        </p:spPr>
      </p:pic>
      <p:pic>
        <p:nvPicPr>
          <p:cNvPr id="28678" name="Picture 6" descr="https://s1.1zoom.me/b5050/505/311474-alexfas01_2560x1440.jpg"/>
          <p:cNvPicPr>
            <a:picLocks noChangeAspect="1" noChangeArrowheads="1"/>
          </p:cNvPicPr>
          <p:nvPr/>
        </p:nvPicPr>
        <p:blipFill>
          <a:blip r:embed="rId4" cstate="print"/>
          <a:srcRect l="39887" r="21175"/>
          <a:stretch>
            <a:fillRect/>
          </a:stretch>
        </p:blipFill>
        <p:spPr bwMode="auto">
          <a:xfrm>
            <a:off x="1979712" y="1340768"/>
            <a:ext cx="4464496" cy="5040560"/>
          </a:xfrm>
          <a:prstGeom prst="rect">
            <a:avLst/>
          </a:prstGeom>
          <a:noFill/>
        </p:spPr>
      </p:pic>
      <p:pic>
        <p:nvPicPr>
          <p:cNvPr id="28680" name="Picture 8" descr="http://900igr.net/up/datai/113608/0004-013-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2132856"/>
            <a:ext cx="4752578" cy="4486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mg1.liveinternet.ru/images/attach/d/1/133/961/133961203_Lopatin_AV_gss_pam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3888432" cy="6741368"/>
          </a:xfrm>
          <a:prstGeom prst="rect">
            <a:avLst/>
          </a:prstGeom>
          <a:noFill/>
        </p:spPr>
      </p:pic>
      <p:pic>
        <p:nvPicPr>
          <p:cNvPr id="29700" name="Picture 4" descr="http://4.bp.blogspot.com/-EQaXkPD2C3Q/Udhm-Fd2qYI/AAAAAAAAAwk/Kg9SxjzueX4/s1600/%D1%81%D0%B2%D0%B5%D1%87%D0%B0+%D0%BF%D0%B0%D0%BC%D1%8F%D1%82%D0%B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4464496" cy="6858000"/>
          </a:xfrm>
          <a:prstGeom prst="rect">
            <a:avLst/>
          </a:prstGeom>
          <a:noFill/>
        </p:spPr>
      </p:pic>
      <p:pic>
        <p:nvPicPr>
          <p:cNvPr id="7170" name="Picture 2" descr="Открытки с 9 мая - День Победы Открытки (9 Мая День Победы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625752"/>
            <a:ext cx="297633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https://pics.meshok.net/pics/415166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260648"/>
            <a:ext cx="1976189" cy="27734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На солнечной поляночке...&#10;на солнечной поляночке,тальяночка,гармошка,солдаты,день победы,в лесу прифронтовом,Лейла Шишкина,гиф анимация,gif animation,leila shishkina,lelochka08,живопись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Eduard_Hil_Katyusha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12360" y="5805264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7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s://1.bp.blogspot.com/-doa5mdhdz4k/WwGlQRHcpGI/AAAAAAAAATA/fycA0ICOcOkaA-kBKG_aiZp_HkYn78OgACLcBGAs/s1600/IMG_1324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Мы помним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900igr.net/up/datai/153404/0008-008-.jpg"/>
          <p:cNvPicPr>
            <a:picLocks noChangeAspect="1" noChangeArrowheads="1"/>
          </p:cNvPicPr>
          <p:nvPr/>
        </p:nvPicPr>
        <p:blipFill>
          <a:blip r:embed="rId2" cstate="print"/>
          <a:srcRect b="212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g4.dcdn.lt/images/pix/9-maya-moskva-61356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pastvu.com/_p/a/o/b/l/obl6e1b165g79rrew0.jpg"/>
          <p:cNvPicPr>
            <a:picLocks noChangeAspect="1" noChangeArrowheads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Забавные картинки, заставки для рабочего стола, схемы и иллюстрированные инструкции, ответы на ваши вопросы в виде изображений, поиск по картинке и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AutoShape 5" descr="C:\Users\18EE~1\AppData\Local\Temp\getImage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3" name="Picture 7" descr="https://pimg.mycdn.me/getImage?url=https%3A%2F%2Fimg1.liveinternet.ru%2Fimages%2Fattach%2Fc%2F10%2F112%2F332%2F112332287_5281519_0_32b45_93c4ad02_XL.jpg&amp;type=TOPIC_LINK_WIDE_548&amp;signatureToken=uhWbBVSE5WZzeanTWhQ7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Владимир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Users\Владимир\Desktop\927020f2077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7704856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0</Words>
  <Application>Microsoft Office PowerPoint</Application>
  <PresentationFormat>Экран (4:3)</PresentationFormat>
  <Paragraphs>0</Paragraphs>
  <Slides>24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42</cp:revision>
  <dcterms:created xsi:type="dcterms:W3CDTF">2020-02-09T16:21:08Z</dcterms:created>
  <dcterms:modified xsi:type="dcterms:W3CDTF">2020-02-10T19:03:39Z</dcterms:modified>
</cp:coreProperties>
</file>