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58" r:id="rId4"/>
    <p:sldId id="257" r:id="rId5"/>
    <p:sldId id="259" r:id="rId6"/>
    <p:sldId id="263" r:id="rId7"/>
    <p:sldId id="265" r:id="rId8"/>
    <p:sldId id="268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D82985-D35E-4827-96EA-1981E22636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9FF45E-EC00-4E2E-8F1F-8881A5965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nak.com/2020-04-06/istochniki_golosovanie_po_popravkam_v_konstituciyu_mozhet_proyti_v_konce_maya_parad_pobedy_24_iyuny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 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69341"/>
            <a:ext cx="9144000" cy="6927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1772816"/>
            <a:ext cx="87055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75 лет Победы -</a:t>
            </a:r>
            <a:r>
              <a:rPr lang="ru-RU" sz="72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72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Пока живем, </a:t>
            </a:r>
            <a:endParaRPr lang="ru-RU" sz="72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</a:t>
            </a:r>
            <a:r>
              <a:rPr lang="ru-RU" sz="72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забудем</a:t>
            </a:r>
            <a:endParaRPr lang="ru-RU" sz="54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 "/>
          <p:cNvPicPr>
            <a:picLocks noChangeAspect="1" noChangeArrowheads="1"/>
          </p:cNvPicPr>
          <p:nvPr/>
        </p:nvPicPr>
        <p:blipFill>
          <a:blip r:embed="rId2" cstate="print"/>
          <a:srcRect l="4957" r="5811" b="5708"/>
          <a:stretch>
            <a:fillRect/>
          </a:stretch>
        </p:blipFill>
        <p:spPr bwMode="auto">
          <a:xfrm>
            <a:off x="1475656" y="908720"/>
            <a:ext cx="6336704" cy="5016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9мая (дис)\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6048672" cy="483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9мая (дис)\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80875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9мая (дис)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390456" cy="4792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4162" y="2967335"/>
            <a:ext cx="6915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32d73944264841a54819fc0c9893f635-l&amp;n=13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108" name="Прямоугольник 107"/>
          <p:cNvSpPr/>
          <p:nvPr/>
        </p:nvSpPr>
        <p:spPr>
          <a:xfrm>
            <a:off x="0" y="240804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          </a:t>
            </a:r>
            <a:r>
              <a:rPr lang="ru-RU" sz="28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Связи с обстановкой в нашей стране  с короновирусом.  Парад    Победы </a:t>
            </a:r>
            <a:r>
              <a:rPr lang="ru-RU" sz="2800" b="1" dirty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в этом году перенесут с 9 мая на 24 июня, </a:t>
            </a:r>
            <a:r>
              <a:rPr lang="ru-RU" sz="28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пишет</a:t>
            </a:r>
            <a:r>
              <a:rPr lang="ru-RU" sz="2800" b="1" dirty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 </a:t>
            </a:r>
            <a:r>
              <a:rPr lang="ru-RU" sz="2800" b="1" u="sng" dirty="0" err="1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  <a:hlinkClick r:id="rId3"/>
              </a:rPr>
              <a:t>Znak.com</a:t>
            </a:r>
            <a:r>
              <a:rPr lang="ru-RU" sz="2800" b="1" dirty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 со ссылкой на источник, близкий к администрации президента. Именно в этот день на Красной площади в 1945 году проводили Парад в честь Победы СССР над фашистской </a:t>
            </a:r>
            <a:r>
              <a:rPr lang="ru-RU" sz="28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>Германией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  <a:t/>
            </a:r>
            <a:br>
              <a:rPr lang="ru-RU" sz="2800" b="1" dirty="0" smtClean="0">
                <a:ln w="19050">
                  <a:solidFill>
                    <a:schemeClr val="tx1"/>
                  </a:solidFill>
                </a:ln>
                <a:solidFill>
                  <a:srgbClr val="000066"/>
                </a:solidFill>
              </a:rPr>
            </a:b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solidFill>
                  <a:srgbClr val="800000"/>
                </a:solidFill>
              </a:rPr>
              <a:t>         И наша школа не осталась в стороне от этого события. Проведен  дистанционный  творческий конкурс</a:t>
            </a:r>
          </a:p>
          <a:p>
            <a:pPr algn="ctr"/>
            <a:r>
              <a:rPr lang="ru-RU" sz="2400" b="1" dirty="0" smtClean="0">
                <a:ln w="19050">
                  <a:solidFill>
                    <a:schemeClr val="tx1"/>
                  </a:solidFill>
                </a:ln>
              </a:rPr>
              <a:t>« </a:t>
            </a:r>
            <a:r>
              <a:rPr lang="ru-RU" sz="2400" b="1" dirty="0" smtClean="0">
                <a:ln w="19050">
                  <a:solidFill>
                    <a:srgbClr val="FF0000"/>
                  </a:solidFill>
                </a:ln>
              </a:rPr>
              <a:t>Памяти павших будьте достойны </a:t>
            </a:r>
            <a:r>
              <a:rPr lang="ru-RU" sz="2400" b="1" dirty="0" smtClean="0">
                <a:ln w="19050">
                  <a:solidFill>
                    <a:schemeClr val="tx1"/>
                  </a:solidFill>
                </a:ln>
              </a:rPr>
              <a:t>»</a:t>
            </a:r>
          </a:p>
          <a:p>
            <a:pPr algn="ctr"/>
            <a:endParaRPr lang="ru-RU" sz="2400" b="1" dirty="0" smtClean="0">
              <a:ln w="19050">
                <a:solidFill>
                  <a:schemeClr val="tx1"/>
                </a:solidFill>
              </a:ln>
            </a:endParaRPr>
          </a:p>
          <a:p>
            <a:pPr algn="ctr"/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solidFill>
                  <a:srgbClr val="800000"/>
                </a:solidFill>
              </a:rPr>
              <a:t>с среди учащихся   8 классов</a:t>
            </a:r>
            <a:r>
              <a:rPr lang="ru-RU" sz="2400" b="1" dirty="0">
                <a:solidFill>
                  <a:srgbClr val="800000"/>
                </a:solidFill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</a:rPr>
              <a:t>   МБОУ « Школа№1» </a:t>
            </a:r>
            <a:endParaRPr lang="ru-RU" sz="2400" b="1" dirty="0" smtClean="0">
              <a:solidFill>
                <a:srgbClr val="8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г</a:t>
            </a:r>
            <a:r>
              <a:rPr lang="ru-RU" sz="2400" b="1" dirty="0" smtClean="0">
                <a:solidFill>
                  <a:srgbClr val="800000"/>
                </a:solidFill>
              </a:rPr>
              <a:t>. Ростов-на-Дону</a:t>
            </a:r>
            <a:endParaRPr lang="ru-RU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un9-39.userapi.com/c848520/v848520048/165ab8/1LEII9ytS_A.jpg"/>
          <p:cNvPicPr>
            <a:picLocks noChangeAspect="1" noChangeArrowheads="1"/>
          </p:cNvPicPr>
          <p:nvPr/>
        </p:nvPicPr>
        <p:blipFill>
          <a:blip r:embed="rId2" cstate="print"/>
          <a:srcRect l="30927" r="30389" b="16442"/>
          <a:stretch>
            <a:fillRect/>
          </a:stretch>
        </p:blipFill>
        <p:spPr bwMode="auto">
          <a:xfrm>
            <a:off x="2123728" y="260648"/>
            <a:ext cx="4968552" cy="637854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57.userapi.com/c858124/v858124288/1c3219/g2-Ab2uIB4Q.jpg"/>
          <p:cNvPicPr>
            <a:picLocks noChangeAspect="1" noChangeArrowheads="1"/>
          </p:cNvPicPr>
          <p:nvPr/>
        </p:nvPicPr>
        <p:blipFill>
          <a:blip r:embed="rId2" cstate="print"/>
          <a:srcRect l="10159" r="11462" b="2751"/>
          <a:stretch>
            <a:fillRect/>
          </a:stretch>
        </p:blipFill>
        <p:spPr bwMode="auto">
          <a:xfrm>
            <a:off x="539552" y="188640"/>
            <a:ext cx="3888432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s://sun1-91.userapi.com/c856524/v856524211/149ec0/EWvC4vkBCew.jpg"/>
          <p:cNvPicPr>
            <a:picLocks noChangeAspect="1" noChangeArrowheads="1"/>
          </p:cNvPicPr>
          <p:nvPr/>
        </p:nvPicPr>
        <p:blipFill>
          <a:blip r:embed="rId3" cstate="print"/>
          <a:srcRect l="8878" r="12993"/>
          <a:stretch>
            <a:fillRect/>
          </a:stretch>
        </p:blipFill>
        <p:spPr bwMode="auto">
          <a:xfrm>
            <a:off x="4932040" y="244928"/>
            <a:ext cx="3888432" cy="6280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un9-67.userapi.com/c857624/v857624211/1bf68b/1EKSqrEQk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176464" cy="6309320"/>
          </a:xfrm>
          <a:prstGeom prst="rect">
            <a:avLst/>
          </a:prstGeom>
          <a:noFill/>
        </p:spPr>
      </p:pic>
      <p:pic>
        <p:nvPicPr>
          <p:cNvPr id="4" name="Picture 2" descr="https://sun1-83.userapi.com/c857124/v857124211/12dc7a/EGzLDcrmHN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21297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un1-84.userapi.com/xMKqSAWrC1FPBH00mZXA2QX6jUt_N4vqq97guw/HQgArYs3F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404664"/>
            <a:ext cx="3960440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sun1-25.userapi.com/nBC9Qv8TY1J_EyLrPviDw9w5rr15akmtxFqeHw/lV-ycu7JV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76672"/>
            <a:ext cx="4392488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un9-5.userapi.com/c543108/v543108267/683d0/KrI6ZBqo-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732620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sun9-47.userapi.com/c543108/v543108267/683d9/5J3CMycNJK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3960440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sun9-60.userapi.com/c857520/v857520333/1beb6c/Bhpmm-gJaQE.jpg"/>
          <p:cNvPicPr>
            <a:picLocks noChangeAspect="1" noChangeArrowheads="1"/>
          </p:cNvPicPr>
          <p:nvPr/>
        </p:nvPicPr>
        <p:blipFill>
          <a:blip r:embed="rId2" cstate="print"/>
          <a:srcRect l="23881" t="9051" r="5970" b="3801"/>
          <a:stretch>
            <a:fillRect/>
          </a:stretch>
        </p:blipFill>
        <p:spPr bwMode="auto">
          <a:xfrm>
            <a:off x="2267744" y="404664"/>
            <a:ext cx="453650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 "/>
          <p:cNvPicPr>
            <a:picLocks noChangeAspect="1" noChangeArrowheads="1"/>
          </p:cNvPicPr>
          <p:nvPr/>
        </p:nvPicPr>
        <p:blipFill>
          <a:blip r:embed="rId2" cstate="print"/>
          <a:srcRect l="7229" t="3215" r="8433"/>
          <a:stretch>
            <a:fillRect/>
          </a:stretch>
        </p:blipFill>
        <p:spPr bwMode="auto">
          <a:xfrm>
            <a:off x="1331640" y="692696"/>
            <a:ext cx="6336704" cy="5450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407</TotalTime>
  <Words>26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42</cp:revision>
  <dcterms:created xsi:type="dcterms:W3CDTF">2020-04-08T08:08:45Z</dcterms:created>
  <dcterms:modified xsi:type="dcterms:W3CDTF">2020-04-09T14:55:07Z</dcterms:modified>
</cp:coreProperties>
</file>