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78" r:id="rId7"/>
    <p:sldId id="279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6" r:id="rId21"/>
    <p:sldId id="273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901A9-DC4A-4FEA-8692-9BD677E041F0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11A77-9091-45F2-B579-BD47FB90F3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5509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901A9-DC4A-4FEA-8692-9BD677E041F0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11A77-9091-45F2-B579-BD47FB90F3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76831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901A9-DC4A-4FEA-8692-9BD677E041F0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11A77-9091-45F2-B579-BD47FB90F3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6481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901A9-DC4A-4FEA-8692-9BD677E041F0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11A77-9091-45F2-B579-BD47FB90F3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8376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901A9-DC4A-4FEA-8692-9BD677E041F0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11A77-9091-45F2-B579-BD47FB90F3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33190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901A9-DC4A-4FEA-8692-9BD677E041F0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11A77-9091-45F2-B579-BD47FB90F3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9418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901A9-DC4A-4FEA-8692-9BD677E041F0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11A77-9091-45F2-B579-BD47FB90F3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38517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901A9-DC4A-4FEA-8692-9BD677E041F0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11A77-9091-45F2-B579-BD47FB90F3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56573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901A9-DC4A-4FEA-8692-9BD677E041F0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11A77-9091-45F2-B579-BD47FB90F3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08857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901A9-DC4A-4FEA-8692-9BD677E041F0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11A77-9091-45F2-B579-BD47FB90F3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7052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901A9-DC4A-4FEA-8692-9BD677E041F0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11A77-9091-45F2-B579-BD47FB90F3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292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C901A9-DC4A-4FEA-8692-9BD677E041F0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B11A77-9091-45F2-B579-BD47FB90F3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206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iteraturus.ru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fs03.metod-kopilka.ru/images/doc/71/72173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8443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2520279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Географические названия в «Слове о полку Игореве»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95936" y="4509120"/>
            <a:ext cx="4752528" cy="1800200"/>
          </a:xfrm>
        </p:spPr>
        <p:txBody>
          <a:bodyPr>
            <a:normAutofit/>
          </a:bodyPr>
          <a:lstStyle/>
          <a:p>
            <a:pPr algn="l">
              <a:spcBef>
                <a:spcPts val="0"/>
              </a:spcBef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</a:t>
            </a:r>
          </a:p>
          <a:p>
            <a:pPr algn="l">
              <a:spcBef>
                <a:spcPts val="0"/>
              </a:spcBef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русского языка и литературы МБОУ «ООШ № 89» г. Новокузнецка</a:t>
            </a: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spcBef>
                <a:spcPts val="0"/>
              </a:spcBef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Митькина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Наталья Валентиновна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3492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fs03.metod-kopilka.ru/images/doc/71/72173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49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effectLst/>
              </a:rPr>
              <a:t>«</a:t>
            </a:r>
            <a:r>
              <a:rPr lang="ru-RU" sz="40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Седлай же, брат, своих борзых коней, а мои готовы, </a:t>
            </a:r>
            <a:br>
              <a:rPr lang="ru-RU" sz="40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уже оседланы у </a:t>
            </a:r>
            <a:r>
              <a:rPr lang="ru-RU" sz="4000" b="1" u="sng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Курска</a:t>
            </a:r>
            <a:r>
              <a:rPr lang="ru-RU" sz="40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http://kursk.flatbe.ru/assets/be9047fd/elfinder/files/kursk_blog/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8273" y="3212976"/>
            <a:ext cx="5110346" cy="3401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moe-kursk.ru/media/4/2/3/9/0/3/667e8c6314041c5f4fb52ee57227e4bd/667e8c6314041c5f4fb52ee57227e4bd-thumb_65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409" y="1628800"/>
            <a:ext cx="4896544" cy="2984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907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fs03.metod-kopilka.ru/images/doc/71/72173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626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8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«И повержен </a:t>
            </a:r>
            <a:r>
              <a:rPr lang="ru-RU" sz="3800" b="1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Кобяк</a:t>
            </a:r>
            <a:r>
              <a:rPr lang="ru-RU" sz="38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в городе </a:t>
            </a:r>
            <a:r>
              <a:rPr lang="ru-RU" sz="3800" b="1" u="sng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Киеве</a:t>
            </a:r>
            <a:r>
              <a:rPr lang="ru-RU" sz="38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3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4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/>
          <p:cNvSpPr>
            <a:spLocks noChangeAspect="1" noChangeArrowheads="1"/>
          </p:cNvSpPr>
          <p:nvPr/>
        </p:nvSpPr>
        <p:spPr bwMode="auto">
          <a:xfrm>
            <a:off x="2159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8" name="Picture 2" descr="http://www.bagnet.org/storage/19/27/01/00/729_486_560d7ca9457b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013" y="1110799"/>
            <a:ext cx="5248083" cy="3498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://img0.liveinternet.ru/images/attach/c/0/48/260/48260052_02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1286" y="3425374"/>
            <a:ext cx="4075212" cy="3200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514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fs03.metod-kopilka.ru/images/doc/71/72173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686"/>
            <a:ext cx="9174499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«и города </a:t>
            </a:r>
            <a:r>
              <a:rPr lang="ru-RU" sz="2400" b="1" u="sng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Чернигова</a:t>
            </a:r>
            <a:r>
              <a:rPr lang="ru-RU" sz="24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отцовский золотой престол, и своей милой жены, прекрасной Глебовны, любовь и ласку!»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4" name="Picture 4" descr="https://avatars.mds.yandex.net/get-pdb/33827/972768c7-2d5a-4c2a-ab98-3519e2e79306/s1200?webp=fal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284984"/>
            <a:ext cx="5022085" cy="3348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euro-map.com/karty-ukrainy/chernigov/chernigov-na-karte-ukrain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80728"/>
            <a:ext cx="5372596" cy="3635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844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fs03.metod-kopilka.ru/images/doc/71/72173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61617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6297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effectLst/>
              </a:rPr>
              <a:t>« </a:t>
            </a:r>
            <a:r>
              <a:rPr lang="ru-RU" sz="40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Вот у </a:t>
            </a:r>
            <a:r>
              <a:rPr lang="ru-RU" sz="4000" b="1" u="sng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Римова</a:t>
            </a:r>
            <a:r>
              <a:rPr lang="ru-RU" sz="40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кричат под саблями половецкими, а Владимир изранен</a:t>
            </a:r>
            <a:r>
              <a:rPr lang="ru-RU" dirty="0" smtClean="0">
                <a:effectLst/>
              </a:rPr>
              <a:t>»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170" name="Picture 2" descr="https://avatars.mds.yandex.net/get-zen_doc/1790220/pub_5ccc08ee72ad6900b3170447_5ccc096a9680af00b2c7bb29/scale_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9816" y="1225383"/>
            <a:ext cx="6644943" cy="4419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8695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fs03.metod-kopilka.ru/images/doc/71/72173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effectLst/>
              </a:rPr>
              <a:t>«</a:t>
            </a:r>
            <a:r>
              <a:rPr lang="ru-RU" sz="40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Вот уже </a:t>
            </a:r>
            <a:r>
              <a:rPr lang="ru-RU" sz="4000" b="1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Сула</a:t>
            </a:r>
            <a:r>
              <a:rPr lang="ru-RU" sz="40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не течет серебряными струями к городу </a:t>
            </a:r>
            <a:r>
              <a:rPr lang="ru-RU" sz="4000" b="1" u="sng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Переяславлю</a:t>
            </a:r>
            <a:r>
              <a:rPr lang="ru-RU" sz="40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2" name="Picture 4" descr="http://kuda-edu.com.ua/images/ukraine/perejaslav/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441040"/>
            <a:ext cx="5256584" cy="319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s://our-travels.info/ost/foto/Ukraine/Kiev/17/034_karta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21695"/>
            <a:ext cx="5040560" cy="455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3407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fs03.metod-kopilka.ru/images/doc/71/72173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3" y="-4689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Autofit/>
          </a:bodyPr>
          <a:lstStyle/>
          <a:p>
            <a:r>
              <a:rPr lang="ru-RU" sz="3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отворил ворота Новгороду, разбил славу </a:t>
            </a:r>
            <a:r>
              <a:rPr lang="ru-RU" sz="3600" b="1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Ярославову</a:t>
            </a:r>
            <a:r>
              <a:rPr lang="ru-RU" sz="36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скакнул волком на Немигу с </a:t>
            </a:r>
            <a:r>
              <a:rPr lang="ru-RU" sz="3600" b="1" u="sng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Дудуток</a:t>
            </a:r>
            <a:r>
              <a:rPr lang="ru-RU" sz="36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https://static.wixstatic.com/media/a63414_36565ee938cb4e4595cc16b6235d5419.png/v1/fill/w_495,h_389/a63414_36565ee938cb4e4595cc16b6235d541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6" y="1720403"/>
            <a:ext cx="4714875" cy="3705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belarusprimetour.com/wp-content/uploads/2018/12/dudutk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2241" y="3573016"/>
            <a:ext cx="4686622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313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fs03.metod-kopilka.ru/images/doc/71/72173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376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«Ему в </a:t>
            </a:r>
            <a:r>
              <a:rPr lang="ru-RU" sz="3600" b="1" u="sng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Полоцке</a:t>
            </a:r>
            <a:r>
              <a:rPr lang="ru-RU" sz="36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позвонили к заутрене рано у святой Софии в колокол»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https://govorim.by/uploads/posts/2011-06/1308217139_raion_ma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70177"/>
            <a:ext cx="4850904" cy="3896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s://ic.pics.livejournal.com/berdasov.online/50592391/2608414/2608414_origina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710542"/>
            <a:ext cx="4542323" cy="2891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8837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fs03.metod-kopilka.ru/images/doc/71/72173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13469"/>
            <a:ext cx="9288078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«Вступает он в золотое стремя в городе </a:t>
            </a:r>
            <a:r>
              <a:rPr lang="ru-RU" b="1" u="sng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Тмуторокани</a:t>
            </a:r>
            <a:r>
              <a:rPr lang="ru-RU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4" name="Picture 4" descr="https://mtdata.ru/u2/photoD487/20543002791-0/origin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645024"/>
            <a:ext cx="4644798" cy="3055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https://cs8.pikabu.ru/post_img/2016/05/20/6/og_og_146373153925516430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12776"/>
            <a:ext cx="7750614" cy="295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0250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fs03.metod-kopilka.ru/images/doc/71/72173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710" y="0"/>
            <a:ext cx="920471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Autofit/>
          </a:bodyPr>
          <a:lstStyle/>
          <a:p>
            <a:r>
              <a:rPr lang="ru-RU" sz="3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велит прислушаться земле неведомой, …и </a:t>
            </a:r>
            <a:r>
              <a:rPr lang="ru-RU" sz="3600" b="1" u="sng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Сурожу</a:t>
            </a:r>
            <a:r>
              <a:rPr lang="ru-RU" sz="36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и </a:t>
            </a:r>
            <a:r>
              <a:rPr lang="ru-RU" sz="3600" b="1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Корсуню</a:t>
            </a:r>
            <a:r>
              <a:rPr lang="ru-RU" sz="36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90" name="Picture 6" descr="http://admsur.ru/images/bnews/b_18230308-9828-4528-A240-C7461B97F92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530" y="3645024"/>
            <a:ext cx="4307325" cy="2864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https://top-speaker.ru/assets/46tufullsizeki46cf2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84784"/>
            <a:ext cx="4521402" cy="3592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4880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fs03.metod-kopilka.ru/images/doc/71/72173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s://www.proza.ru/pics/2012/07/19/157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725" y="3495059"/>
            <a:ext cx="4423761" cy="3161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http://cdn01.ru/files/users/images/c1/cc/c1ccd97925d3c71d4bb0bbc979e1dc0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1"/>
            <a:ext cx="5862917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3123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s10.stc.all.kpcdn.net/share/i/12/9879023/inx960x6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199" y="0"/>
            <a:ext cx="93022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3605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s://fs03.metod-kopilka.ru/images/doc/71/72173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583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«Слове» большинство названий исторически достоверны, но их бывает трудно найти из-за скорости перемещения взгляда рассказчика, а некоторые до сих пор не определены однозначно.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460" name="Picture 4" descr="https://ic.pics.livejournal.com/hogo_cz/14760518/236431/236431_origin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260576"/>
            <a:ext cx="4860032" cy="3284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6448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fs03.metod-kopilka.ru/images/doc/71/72173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084" y="-17513"/>
            <a:ext cx="9276603" cy="6957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http: //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feb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-web.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ru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https: //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ru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wikipedia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org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http: //www.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dudutki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by </a:t>
            </a:r>
            <a:endParaRPr lang="ru-RU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u="sng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http://www.literaturus.ru/</a:t>
            </a:r>
            <a:endParaRPr lang="ru-RU" u="sng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http://slovoopolku.ru/</a:t>
            </a:r>
            <a:endParaRPr lang="ru-RU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383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fs03.metod-kopilka.ru/images/doc/71/72173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330" y="-137595"/>
            <a:ext cx="9349858" cy="7012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83768" y="332656"/>
            <a:ext cx="6408712" cy="619268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«Многие отвлеченные понятия воспринимались в эпоху монументального историзма в пространственном, ландшафтно-географическом аспекте. Это прежде всего касается такого важного феодального понятия, как слава. Слава того или иного князя имела прежде всего пространственное распространение.  Она измерялась географическими пределами. »</a:t>
            </a:r>
          </a:p>
          <a:p>
            <a:pPr marL="0" indent="0" algn="r">
              <a:buNone/>
            </a:pP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Д. С. Лихачев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4" name="Picture 6" descr="https://img-fotki.yandex.ru/get/892702/39067198.1c7/0_cb516_d2c05c8a_XXX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2040227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9238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fs03.metod-kopilka.ru/images/doc/71/72173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Русские города, </a:t>
            </a:r>
            <a:r>
              <a:rPr lang="ru-RU" sz="4800" b="1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упоминающиеся</a:t>
            </a:r>
            <a:r>
              <a:rPr lang="ru-RU" sz="48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4800" b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«Слове»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numCol="2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44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Новгород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44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Путивль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44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Курск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44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Киев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44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Чернигов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4400" b="1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Римов</a:t>
            </a:r>
            <a:r>
              <a:rPr lang="ru-RU" sz="44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4400" b="1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Переяславль</a:t>
            </a:r>
            <a:r>
              <a:rPr lang="ru-RU" sz="44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4400" b="1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Дудутки</a:t>
            </a:r>
            <a:r>
              <a:rPr lang="ru-RU" sz="44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44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Полоцк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44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Тмутаракань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3890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fs03.metod-kopilka.ru/images/doc/71/72173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Нерусские города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ru-RU" dirty="0" smtClean="0">
                <a:effectLst/>
              </a:rPr>
              <a:t> </a:t>
            </a:r>
            <a:r>
              <a:rPr lang="ru-RU" sz="4400" b="1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Сурож</a:t>
            </a:r>
            <a:r>
              <a:rPr lang="ru-RU" sz="44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44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Корсунь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8241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http://ru-sled.ru/wp-content/uploads/2018/02/%D0%BA%D0%B0%D1%80%D1%82%D0%B0-980-razvitie_kievskoy_rus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855" y="-307905"/>
            <a:ext cx="9144000" cy="7252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00710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avatars.mds.yandex.net/get-pdb/1813399/bfa62974-150a-464f-9c36-1a9560e960df/s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8236" cy="6861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54375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fs03.metod-kopilka.ru/images/doc/71/72173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>«</a:t>
            </a:r>
            <a:r>
              <a:rPr lang="ru-RU" sz="40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Трубы трубят в </a:t>
            </a:r>
            <a:r>
              <a:rPr lang="ru-RU" sz="4000" b="1" u="sng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Новгороде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40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/>
          </a:p>
        </p:txBody>
      </p:sp>
      <p:pic>
        <p:nvPicPr>
          <p:cNvPr id="1026" name="Picture 2" descr="https://img.lookmytrips.com/images/look68b2/big-5635ef74ff936758310143cd-569e3bc7c1f48-1b9seu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5575830" cy="372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traveling.ru/wp-content/uploads/2017/11/velikij-novgorod-Novgorodskij-Kreml-pic0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717032"/>
            <a:ext cx="4252020" cy="2844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621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fs03.metod-kopilka.ru/images/doc/71/72173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7423"/>
            <a:ext cx="9144000" cy="7273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2373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«Стоят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стяги в </a:t>
            </a: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Путивле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b="1" dirty="0"/>
              <a:t/>
            </a:r>
            <a:br>
              <a:rPr lang="ru-RU" b="1" dirty="0"/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20688"/>
            <a:ext cx="527685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 descr="https://img-fotki.yandex.ru/get/9796/97833783.915/0_f78f3_1d4e5875_XXX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140968"/>
            <a:ext cx="5352056" cy="3457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5232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289</Words>
  <Application>Microsoft Office PowerPoint</Application>
  <PresentationFormat>Экран (4:3)</PresentationFormat>
  <Paragraphs>39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Географические названия в «Слове о полку Игореве»</vt:lpstr>
      <vt:lpstr>Презентация PowerPoint</vt:lpstr>
      <vt:lpstr>Презентация PowerPoint</vt:lpstr>
      <vt:lpstr>Русские города, упоминающиеся в «Слове»</vt:lpstr>
      <vt:lpstr>Нерусские города</vt:lpstr>
      <vt:lpstr>Презентация PowerPoint</vt:lpstr>
      <vt:lpstr>Презентация PowerPoint</vt:lpstr>
      <vt:lpstr> «Трубы трубят в Новгороде» </vt:lpstr>
      <vt:lpstr>Презентация PowerPoint</vt:lpstr>
      <vt:lpstr>«Седлай же, брат, своих борзых коней, а мои готовы,  уже оседланы у Курска»</vt:lpstr>
      <vt:lpstr>«И повержен Кобяк в городе Киеве»</vt:lpstr>
      <vt:lpstr>«и города Чернигова отцовский золотой престол, и своей милой жены, прекрасной Глебовны, любовь и ласку!» </vt:lpstr>
      <vt:lpstr>« Вот у Римова кричат под саблями половецкими, а Владимир изранен»  </vt:lpstr>
      <vt:lpstr>«Вот уже Сула не течет серебряными струями к городу Переяславлю» </vt:lpstr>
      <vt:lpstr>«отворил ворота Новгороду, разбил славу Ярославову, скакнул волком на Немигу с Дудуток» </vt:lpstr>
      <vt:lpstr>«Ему в Полоцке позвонили к заутрене рано у святой Софии в колокол» </vt:lpstr>
      <vt:lpstr>«Вступает он в золотое стремя в городе Тмуторокани»  </vt:lpstr>
      <vt:lpstr>«велит прислушаться земле неведомой, …и Сурожу, и Корсуню» </vt:lpstr>
      <vt:lpstr>Презентация PowerPoint</vt:lpstr>
      <vt:lpstr>Презентация PowerPoint</vt:lpstr>
      <vt:lpstr>Источники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21</cp:revision>
  <dcterms:created xsi:type="dcterms:W3CDTF">2019-09-11T13:07:45Z</dcterms:created>
  <dcterms:modified xsi:type="dcterms:W3CDTF">2020-04-02T05:35:48Z</dcterms:modified>
</cp:coreProperties>
</file>