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5"/>
  </p:notesMasterIdLst>
  <p:sldIdLst>
    <p:sldId id="261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58" r:id="rId13"/>
    <p:sldId id="267" r:id="rId14"/>
    <p:sldId id="273" r:id="rId15"/>
    <p:sldId id="276" r:id="rId16"/>
    <p:sldId id="275" r:id="rId17"/>
    <p:sldId id="269" r:id="rId18"/>
    <p:sldId id="271" r:id="rId19"/>
    <p:sldId id="272" r:id="rId20"/>
    <p:sldId id="277" r:id="rId21"/>
    <p:sldId id="278" r:id="rId22"/>
    <p:sldId id="279" r:id="rId23"/>
    <p:sldId id="270" r:id="rId2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E4681-3385-41A9-B58C-2332F724A59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595A1-9DF0-4807-8FCF-C23DB23C7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66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8B8DD-270A-4557-BAF6-98A02A818A6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52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85DE-0395-4FCB-874F-DBA27881DB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73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9BF7-179C-4162-A769-1DA9830C333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1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7827D-1979-497D-8C04-056326659CD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35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9801F-8359-4E02-A883-22C6CC4C7EE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37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3716-72A2-410A-95E5-C4D077B44DF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15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8AAF-8BEE-4F75-B9AC-AE6A90154E0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48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224A9-FB7E-49F0-A0DC-36B9EFC71D7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55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6A1C-7F75-4B56-8BF3-9F0B1BF3A2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94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604DB-DF6A-4EBE-8767-2E7AFEFBA9D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67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DA28-551F-4ABC-A852-534DCB0C56B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245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8B8DD-270A-4557-BAF6-98A02A818A6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93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85DE-0395-4FCB-874F-DBA27881DB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44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9BF7-179C-4162-A769-1DA9830C333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02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7827D-1979-497D-8C04-056326659CD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74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9801F-8359-4E02-A883-22C6CC4C7EE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284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3716-72A2-410A-95E5-C4D077B44DF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30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8AAF-8BEE-4F75-B9AC-AE6A90154E0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8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224A9-FB7E-49F0-A0DC-36B9EFC71D7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859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6A1C-7F75-4B56-8BF3-9F0B1BF3A2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320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604DB-DF6A-4EBE-8767-2E7AFEFBA9D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6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DA28-551F-4ABC-A852-534DCB0C56B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260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8B8DD-270A-4557-BAF6-98A02A818A6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635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85DE-0395-4FCB-874F-DBA27881DB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2703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9BF7-179C-4162-A769-1DA9830C333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637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7827D-1979-497D-8C04-056326659CD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204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9801F-8359-4E02-A883-22C6CC4C7EE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125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3716-72A2-410A-95E5-C4D077B44DF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1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8AAF-8BEE-4F75-B9AC-AE6A90154E0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679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224A9-FB7E-49F0-A0DC-36B9EFC71D7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046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6A1C-7F75-4B56-8BF3-9F0B1BF3A2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033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604DB-DF6A-4EBE-8767-2E7AFEFBA9D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11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DA28-551F-4ABC-A852-534DCB0C56B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2113E7-4F4E-41A4-A1A4-B6A790D10ADE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4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2113E7-4F4E-41A4-A1A4-B6A790D10ADE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0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2113E7-4F4E-41A4-A1A4-B6A790D10ADE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7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476673"/>
            <a:ext cx="8136904" cy="4320479"/>
          </a:xfrm>
          <a:ln w="38100" cmpd="sng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представлений о здоровом образе жизни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группы «Ромашка»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Prezentacii.com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15616" y="476672"/>
            <a:ext cx="6984776" cy="2016224"/>
          </a:xfrm>
          <a:prstGeom prst="ellipse">
            <a:avLst/>
          </a:prstGeom>
          <a:solidFill>
            <a:srgbClr val="FFFFCC"/>
          </a:solidFill>
          <a:ln>
            <a:solidFill>
              <a:srgbClr val="FFFFCC"/>
            </a:solidFill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«Забота о здоровье – это важнейший труд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воспитателя!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От  жизнерадостности</a:t>
            </a: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, бодрости детей зависит их духовная жизнь, мировоззрение, умственное развитие, прочность знаний, вера в свои силы»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В. А. 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1370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4" y="620688"/>
            <a:ext cx="8229600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2996952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- « </a:t>
            </a:r>
            <a:r>
              <a:rPr lang="ru-RU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1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– «Угощение для гостей»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 </a:t>
            </a:r>
            <a:r>
              <a:rPr 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Сюжетная игра « Покормим куклу Катю»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(Приготовление соленого теста для самостоятельной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лепки детей)</a:t>
            </a:r>
          </a:p>
        </p:txBody>
      </p:sp>
    </p:spTree>
    <p:extLst>
      <p:ext uri="{BB962C8B-B14F-4D97-AF65-F5344CB8AC3E}">
        <p14:creationId xmlns:p14="http://schemas.microsoft.com/office/powerpoint/2010/main" val="425004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Практический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3312368"/>
          </a:xfrm>
          <a:noFill/>
          <a:ln w="38100" cmpd="sng">
            <a:solidFill>
              <a:srgbClr val="C000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музыкального уголка (колыбельные песенки, киндеры –погремушки)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цветных палочек (для проведения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физ.упр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группе)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дидактической игры «Прищепки» (сенсорное развитие, физическое)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картотеки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кгн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подвижной игры медальоны или шапочки «зайчики»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фото –альбома ЗОЖ В СЕМЬЕ ЗАКАЛИВАНИЕ И Т.Д.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44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Практический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3384375"/>
          </a:xfrm>
          <a:ln w="38100">
            <a:solidFill>
              <a:srgbClr val="C00000"/>
            </a:solidFill>
          </a:ln>
        </p:spPr>
        <p:txBody>
          <a:bodyPr/>
          <a:lstStyle/>
          <a:p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</a:rPr>
              <a:t>ЦВЕТНЫЕ 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ПАЛОЧКИ</a:t>
            </a:r>
            <a:endParaRPr lang="ru-RU" dirty="0"/>
          </a:p>
          <a:p>
            <a:r>
              <a:rPr lang="ru-RU" sz="1200" dirty="0"/>
              <a:t>Цветные четырёхгранные палочки являются нетрадиционным пособием для организации и проведения подвижных игр и физических упражнений с детьми дошкольного возраста.</a:t>
            </a:r>
          </a:p>
          <a:p>
            <a:endParaRPr lang="ru-RU" sz="1200" dirty="0"/>
          </a:p>
          <a:p>
            <a:r>
              <a:rPr lang="ru-RU" sz="1200" dirty="0"/>
              <a:t>Изготовлены из яркой, однотонной, моющейся ткани красного, розового, синего, голубого, зелёного, желтого цветов, поролона, липучей ленты.</a:t>
            </a:r>
          </a:p>
          <a:p>
            <a:endParaRPr lang="ru-RU" sz="1200" dirty="0"/>
          </a:p>
          <a:p>
            <a:r>
              <a:rPr lang="ru-RU" sz="1200" dirty="0"/>
              <a:t>Длина цветной палочки – 42см, ширина грани – 3см</a:t>
            </a:r>
            <a:r>
              <a:rPr lang="ru-RU" sz="1200" dirty="0" smtClean="0"/>
              <a:t>.</a:t>
            </a:r>
          </a:p>
          <a:p>
            <a:endParaRPr lang="ru-RU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2592288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741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Изготовление пособия с прищепками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880559" cy="3278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072237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003232" cy="4896544"/>
          </a:xfrm>
        </p:spPr>
        <p:txBody>
          <a:bodyPr/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 Салочки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Прикрепите каждому игроку веревочный хвостик. Если ребенка «осалили» — ему прицепляется прищепка на хвостик. По окончанию игры подсчитываем количество прищепок и выясняем улов салочки. Таким образом, можно научить детей счету.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Бусы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 можно нанизывать на шнурок. Получатся красивые бусы. Усложняя задание, предложите ребенку чередовать прищепки по цвету.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Поймай жучка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разноцветные прищепки и прикрепите их в различных местах комнаты – на скатерки, на диване, на шторах и т.д. Скажите ребенку, что к нам прилетели жучки. Но они решили поиграть с нами в прятки. Давай вместе найдем их и соберем в коробочку. Если малыш не видел, куда они сели, подсказывайте ему словами «горячо – холодно».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84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Заключительный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240360"/>
          </a:xfrm>
          <a:ln w="38100">
            <a:solidFill>
              <a:srgbClr val="FF0000"/>
            </a:solidFill>
          </a:ln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совместного спортивного развлечения «Папа, мама и я – вместе мы здоровая семья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!»(февраль)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итогам работы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4699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Перспектива проекта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изготовление пособий по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группы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Поделиться опытом с коллегами в детском саду и на Всероссийском уровне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759" y="2745565"/>
            <a:ext cx="2213321" cy="205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69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Практическая часть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Мама, папа и я спортивная семья –спортивное развлечение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3" descr="C:\Users\GDV\Desktop\фото к зож ром2016г\26февраля\DSC0302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125585" cy="187867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C:\Users\GDV\Desktop\фото к зож ром2016г\DCIM\101MSDCF\DSC012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2016224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8" descr="C:\Users\GDV\Desktop\фото к зож ром2016г\DCIM\101MSDCF\DSC0117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96752"/>
            <a:ext cx="237626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C:\Users\GDV\Desktop\фото к зож ром2016г\DCIM\101MSDCF\DSC012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2952328" cy="17392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9" descr="C:\Users\GDV\Desktop\фото к зож ром2016г\DCIM\101MSDCF\DSC0116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993900" cy="17392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5" descr="C:\Users\GDV\Desktop\фото к зож ром2016г\26февраля\DSC0304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38055"/>
            <a:ext cx="2237794" cy="17392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BBB59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90975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25503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960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вывод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7"/>
            <a:ext cx="8147248" cy="4176463"/>
          </a:xfrm>
        </p:spPr>
        <p:txBody>
          <a:bodyPr/>
          <a:lstStyle/>
          <a:p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повысился  </a:t>
            </a:r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интерес к физкультурным занятиями двигательной деятельности с использованием инновационных технологий.</a:t>
            </a:r>
          </a:p>
          <a:p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Увеличился </a:t>
            </a:r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уровень их физической подготовленности, развитие физических качеств: мышечной силы, ловкости, выносливости, гибкости.</a:t>
            </a:r>
          </a:p>
          <a:p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• Развитие психических качеств: внимания, памяти, воображения, умственных способностей.</a:t>
            </a:r>
          </a:p>
          <a:p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• Происходит воспитание нравственных качеств, коммуникабельности.</a:t>
            </a:r>
          </a:p>
          <a:p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Укрепилась  </a:t>
            </a:r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костно-мышечная система, </a:t>
            </a:r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повысилась </a:t>
            </a:r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функциональная деятельность органов и систем </a:t>
            </a:r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организма .В комплексе все это- Благотворно влияет </a:t>
            </a:r>
            <a:r>
              <a:rPr lang="ru-RU" sz="1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на развитие речи, расширение кругозора, физических и нравственных качеств</a:t>
            </a:r>
            <a:r>
              <a:rPr lang="ru-RU" sz="20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, сохранение и укрепление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здоровья детей.</a:t>
            </a:r>
            <a:endParaRPr lang="ru-RU" sz="2000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79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5"/>
            <a:ext cx="8075240" cy="3600400"/>
          </a:xfrm>
          <a:ln w="38100" cmpd="sng">
            <a:solidFill>
              <a:srgbClr val="FF0000"/>
            </a:solidFill>
          </a:ln>
        </p:spPr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Стараясь соответствовать современным условиям жизни многие родители стремятся  чтобы их малыши посещали дошкольное учреждение как можно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основной трудностью для детей раннего возраста становиться  отсутствия  простейших культурно- гигиенических навыков и частые заболевания респираторными заболеваниями.                                          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последним статистическим данным неуклонно уменьшается число здоровых детей, одновременно с этим возрастает количество ослабленных часто болеющих детей.  Начинать решать эту важную проблему необходимо с самых первых дней жизни ребенка. Именно в этот возрастной период закладываются основы здоровья человека, вырабатывается сопротивляемость организма к неблагоприятным воздействиям окружающей среды.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– период интенсивного физического и психического развития детей. Именно в этом возрасте умственное и нравственное развитие ребенка особенно зависит от его физического состояния и настроения. Сохранить и улучшить здоровье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огромная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каждодневная работа, начиная с рождения.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093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698477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5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136904" cy="4176463"/>
          </a:xfrm>
          <a:ln w="38100" cmpd="sng">
            <a:solidFill>
              <a:srgbClr val="FF0000"/>
            </a:solidFill>
          </a:ln>
        </p:spPr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жизни детей в детском саду следует рассматривать как фундамент, на котором закладывается строительство личности малыша. Отрывной точкой служит следующее: все, что есть в детском саду (в помещениях, на территории), должно быть приемлемо для ребенка и не в коей мере не должно наносить ущерб его благополучию (физическому, психическому, социальному). </a:t>
            </a:r>
            <a:r>
              <a:rPr lang="ru-RU" sz="1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Убеждаем родителей совместно предъявлять детям единые, обоснованные и понятные им требования, необходимость соблюдать для ребенка дома режим, приближенный к режиму детского сада</a:t>
            </a:r>
            <a:r>
              <a:rPr lang="ru-RU" sz="14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создании единого учебно-воспитательного пространства  педагогов, детей и родителей в формировании познавательной активности дошкольников.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дошкольного образования по ФГОС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содействие и сотрудничество детей и взрослых, признание ребенка полноценным участником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образовательных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поддержка инициативы детей в различных видах     деятельности  сотрудничество д/с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семьёй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познавательных интересов и познавательных действий ребенка в различных видах деятельности</a:t>
            </a:r>
          </a:p>
          <a:p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получается целостный, а не </a:t>
            </a:r>
            <a:r>
              <a:rPr lang="ru-RU" sz="1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разбитый на части образовательный </a:t>
            </a:r>
            <a:r>
              <a:rPr lang="ru-RU" sz="1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</a:p>
          <a:p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позволит ребенку «прожить» тему в разных видах деятельности, не испытывая сложности перехода от предмета к предмету, усвоить больший объем информации, осмыслить связи между предметами и явлениями.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1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9"/>
            <a:ext cx="8064896" cy="3312368"/>
          </a:xfrm>
          <a:ln w="38100">
            <a:solidFill>
              <a:srgbClr val="FF00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Вид проекта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Педагогический (информационно-практико – ориентированный)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 - Дети и родители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04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Цель проекта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Формировать </a:t>
            </a:r>
            <a:r>
              <a:rPr lang="ru-RU" sz="2000" b="1" dirty="0">
                <a:solidFill>
                  <a:srgbClr val="FF0000"/>
                </a:solidFill>
              </a:rPr>
              <a:t>у детей </a:t>
            </a:r>
            <a:r>
              <a:rPr lang="ru-RU" sz="2000" b="1" dirty="0" smtClean="0">
                <a:solidFill>
                  <a:srgbClr val="FF0000"/>
                </a:solidFill>
              </a:rPr>
              <a:t>и   родителей  привычку </a:t>
            </a:r>
            <a:r>
              <a:rPr lang="ru-RU" sz="2000" b="1" dirty="0">
                <a:solidFill>
                  <a:srgbClr val="FF0000"/>
                </a:solidFill>
              </a:rPr>
              <a:t>к здоровому образу жизни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Задачи в соответствии с ООП</a:t>
            </a:r>
            <a:endParaRPr lang="ru-RU" sz="1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1.1.1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Цели и задачи реализации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ООП в  Цели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обязательной части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программы 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ЗАДАЧА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охрану и укрепление физического и психического здоровья детей, сформировать основы здорового образа жизни, эмоционального благополучия;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1.1.2.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Принципы и подходы к формированию Программы в соответствии с ФГОС 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ДО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комфортности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между детьми и взрослыми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доброжелательности, поддержки и взаимопомощи;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2.5. Особенности взаимодействия педагогического коллектива с семьями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(</a:t>
            </a:r>
            <a:r>
              <a:rPr lang="ru-RU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ооп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Партнерство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с семьёй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взаимного уважения и добровольности.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активными участниками образовательного процесса, оказав им помощь в реализации ответственности за воспитание и обучение детей.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4666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5"/>
            <a:ext cx="8147248" cy="3384376"/>
          </a:xfrm>
          <a:ln w="38100">
            <a:solidFill>
              <a:srgbClr val="FF0000"/>
            </a:solidFill>
          </a:ln>
        </p:spPr>
        <p:txBody>
          <a:bodyPr/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Возросший интерес родителей к вопросам воспитания здорового ребенка и мотивации здорового образа жизни.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Создана здоровье-сберегающая и развивающая среда, обеспечивающая комфортное пребывание ребенка в детском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У детей сформированы первоначальные представления о себе, как отдельном человеке; об элементарном значении каждого органа для нормальной жизнедеятельности человека. У детей воспитана привычка к аккуратности и чистоте, привиты культурно-гигиенические навыки и простейшие навыки самообслуживания.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47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3"/>
            <a:ext cx="8363272" cy="4176464"/>
          </a:xfrm>
        </p:spPr>
        <p:txBody>
          <a:bodyPr/>
          <a:lstStyle/>
          <a:p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1.Организационный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мероприятий по теме проекта, приготовить информацию для родителей, проведение круглого стола совместно с родителями , для обсуждения практической части проекта.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Планирование проведения мероприятий.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3.Практический по всем образовательным областям.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4.Заключительный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5.Перспектива дальнейшего использования проекта</a:t>
            </a:r>
            <a:endParaRPr lang="ru-RU" sz="1800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5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1-ый этап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GDV\Desktop\планы2016\фоны\Sbortik №4_foni100 shtuk\Sbortik №4_foni100 shtuk\19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8"/>
            <a:ext cx="9143999" cy="618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124744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Консультация «Привитие ребенку умений культурно-гигиенических навыков. Рекомендации по их использованию дома</a:t>
            </a:r>
            <a:r>
              <a:rPr lang="ru-RU" dirty="0" smtClean="0"/>
              <a:t>» для родителей</a:t>
            </a:r>
          </a:p>
          <a:p>
            <a:r>
              <a:rPr lang="ru-RU" dirty="0" smtClean="0"/>
              <a:t>Консультация «Воспитание привычек здорового образа жизни детей раннего возраста»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17654"/>
              </p:ext>
            </p:extLst>
          </p:nvPr>
        </p:nvGraphicFramePr>
        <p:xfrm>
          <a:off x="457200" y="2348880"/>
          <a:ext cx="8229600" cy="223799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71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Групповая консультация «Развивайте у детей самостоятельность»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Индивидуальные консультации: « Внешний вид ребенка»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Советы  родителям «Использование малых форм фольклора по формированию к.-г. умений дома»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Консультация «В какие  игры играть дома с ребёнком»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i="1" dirty="0" smtClean="0">
                          <a:effectLst/>
                          <a:latin typeface="Times New Roman"/>
                          <a:ea typeface="Times New Roman"/>
                        </a:rPr>
                        <a:t>Проведение круглого стола с родителями «</a:t>
                      </a:r>
                      <a:r>
                        <a:rPr lang="ru-RU" sz="1200" i="1" dirty="0" err="1" smtClean="0">
                          <a:effectLst/>
                          <a:latin typeface="Times New Roman"/>
                          <a:ea typeface="Times New Roman"/>
                        </a:rPr>
                        <a:t>Зож</a:t>
                      </a:r>
                      <a:r>
                        <a:rPr lang="ru-RU" sz="1200" i="1" dirty="0" smtClean="0">
                          <a:effectLst/>
                          <a:latin typeface="Times New Roman"/>
                          <a:ea typeface="Times New Roman"/>
                        </a:rPr>
                        <a:t> в нашей современной жизни для успешного развития детей раннего возраста»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effectLst/>
                          <a:latin typeface="Times New Roman"/>
                          <a:ea typeface="Times New Roman"/>
                        </a:rPr>
                        <a:t>Разработать с родителями необходимые пособия по теме.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2467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2-ой этап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973613"/>
              </p:ext>
            </p:extLst>
          </p:nvPr>
        </p:nvGraphicFramePr>
        <p:xfrm>
          <a:off x="465736" y="980728"/>
          <a:ext cx="8229600" cy="3851706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1695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Образовательная область – «Речевое развитие»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-Беседа: « Чтобы быть здоровым надо…»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-Игровая ситуация «Кукла Катя садится обедать, поможем ей вымыть руки»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 детей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-Рассматривание картинок ( люди занимаются спортом, умываются, кушают…)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(Создание </a:t>
                      </a:r>
                      <a:r>
                        <a:rPr lang="ru-RU" sz="1200" i="1" dirty="0" err="1">
                          <a:effectLst/>
                          <a:latin typeface="Times New Roman"/>
                          <a:ea typeface="Times New Roman"/>
                        </a:rPr>
                        <a:t>логоритма</a:t>
                      </a: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 « Мытье рук</a:t>
                      </a:r>
                      <a:r>
                        <a:rPr lang="ru-RU" sz="1200" i="1" dirty="0" smtClean="0">
                          <a:effectLst/>
                          <a:latin typeface="Times New Roman"/>
                          <a:ea typeface="Times New Roman"/>
                        </a:rPr>
                        <a:t>»)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Создание картотеки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потешек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об одевании, умывании, еде)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Чтение К.И. Чуковского «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Мойдодыр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»,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потешки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«Водичка, Водичка…»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 детей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Рассматривание иллюстраций к произведению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Беседа: «Как вы выглядите» (уход за внешним видом)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-Беседа: «Как вести себя за столом»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dirty="0">
                          <a:effectLst/>
                          <a:latin typeface="Times New Roman"/>
                          <a:ea typeface="Times New Roman"/>
                        </a:rPr>
                        <a:t>(Игры с куклами: помоем, накормим, постираем одежду…)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389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Times New Roman"/>
                        </a:rPr>
                        <a:t>Образовательная область – </a:t>
                      </a:r>
                      <a:r>
                        <a:rPr lang="ru-RU" sz="1100" b="1" i="1" dirty="0" smtClean="0">
                          <a:effectLst/>
                          <a:latin typeface="Times New Roman"/>
                          <a:ea typeface="Times New Roman"/>
                        </a:rPr>
                        <a:t>«Познавательное развитие»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Игры-опыты: «Холодная и теплая вода»; «Тонет - не тонет»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 детей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Игры с водой: «Пускание корабликов»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372200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Prezentacii.com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2381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Другая 1">
      <a:majorFont>
        <a:latin typeface="Monotype Corsiva"/>
        <a:ea typeface=""/>
        <a:cs typeface=""/>
      </a:majorFont>
      <a:minorFont>
        <a:latin typeface="Calibri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1156</Words>
  <Application>Microsoft Office PowerPoint</Application>
  <PresentationFormat>Экран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Тема Office</vt:lpstr>
      <vt:lpstr>Diseño predeterminado</vt:lpstr>
      <vt:lpstr>1_Diseño predeterminado</vt:lpstr>
      <vt:lpstr>2_Diseño predeterminado</vt:lpstr>
      <vt:lpstr>     Проект Формирование первичных представлений о здоровом образе жизни детей раннего возраста  группы «Ромашка» </vt:lpstr>
      <vt:lpstr>АКТУАЛЬНОСТЬ</vt:lpstr>
      <vt:lpstr>НОВИЗНА</vt:lpstr>
      <vt:lpstr>ПАСПОРТ ПРОЕКТА</vt:lpstr>
      <vt:lpstr>Цель проекта  Формировать у детей и   родителей  привычку к здоровому образу жизни</vt:lpstr>
      <vt:lpstr>ОЖИДАЕМЫЙ РЕЗУЛЬТАТ</vt:lpstr>
      <vt:lpstr>ЭТАПЫ ПРОЕКТА</vt:lpstr>
      <vt:lpstr>1-ый этап</vt:lpstr>
      <vt:lpstr>2-ой этап</vt:lpstr>
      <vt:lpstr>Презентация PowerPoint</vt:lpstr>
      <vt:lpstr>Практический</vt:lpstr>
      <vt:lpstr>Практический</vt:lpstr>
      <vt:lpstr>Изготовление пособия с прищепками</vt:lpstr>
      <vt:lpstr>Презентация PowerPoint</vt:lpstr>
      <vt:lpstr>Заключительный</vt:lpstr>
      <vt:lpstr>Перспектива проекта</vt:lpstr>
      <vt:lpstr>Практическая часть Мама, папа и я спортивная семья –спортивное развлечение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GDV</dc:creator>
  <cp:lastModifiedBy>Siris</cp:lastModifiedBy>
  <cp:revision>35</cp:revision>
  <cp:lastPrinted>2016-02-07T03:19:55Z</cp:lastPrinted>
  <dcterms:created xsi:type="dcterms:W3CDTF">2016-01-18T01:43:34Z</dcterms:created>
  <dcterms:modified xsi:type="dcterms:W3CDTF">2020-02-28T12:38:37Z</dcterms:modified>
</cp:coreProperties>
</file>