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72" r:id="rId2"/>
    <p:sldId id="258" r:id="rId3"/>
    <p:sldId id="259" r:id="rId4"/>
    <p:sldId id="260" r:id="rId5"/>
    <p:sldId id="261" r:id="rId6"/>
    <p:sldId id="262" r:id="rId7"/>
    <p:sldId id="263" r:id="rId8"/>
    <p:sldId id="275" r:id="rId9"/>
    <p:sldId id="274" r:id="rId10"/>
    <p:sldId id="264" r:id="rId11"/>
    <p:sldId id="273" r:id="rId12"/>
    <p:sldId id="265" r:id="rId13"/>
    <p:sldId id="266" r:id="rId14"/>
    <p:sldId id="267" r:id="rId15"/>
    <p:sldId id="271" r:id="rId1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958B4A-A571-4946-9ECC-122900DCDFC1}" type="datetimeFigureOut">
              <a:rPr lang="ru-RU" smtClean="0"/>
              <a:t>11.02.2020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89EA3D-AB16-4218-90DF-34407CEFD26B}" type="slidenum">
              <a:rPr lang="ru-RU" smtClean="0"/>
              <a:t>‹#›</a:t>
            </a:fld>
            <a:endParaRPr lang="ru-RU"/>
          </a:p>
        </p:txBody>
      </p:sp>
    </p:spTree>
    <p:extLst>
      <p:ext uri="{BB962C8B-B14F-4D97-AF65-F5344CB8AC3E}">
        <p14:creationId xmlns:p14="http://schemas.microsoft.com/office/powerpoint/2010/main" val="2378171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0E89EA3D-AB16-4218-90DF-34407CEFD26B}" type="slidenum">
              <a:rPr lang="ru-RU" smtClean="0"/>
              <a:t>1</a:t>
            </a:fld>
            <a:endParaRPr lang="ru-RU"/>
          </a:p>
        </p:txBody>
      </p:sp>
    </p:spTree>
    <p:extLst>
      <p:ext uri="{BB962C8B-B14F-4D97-AF65-F5344CB8AC3E}">
        <p14:creationId xmlns:p14="http://schemas.microsoft.com/office/powerpoint/2010/main" val="2985977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0E89EA3D-AB16-4218-90DF-34407CEFD26B}" type="slidenum">
              <a:rPr lang="ru-RU" smtClean="0"/>
              <a:t>8</a:t>
            </a:fld>
            <a:endParaRPr lang="ru-RU"/>
          </a:p>
        </p:txBody>
      </p:sp>
    </p:spTree>
    <p:extLst>
      <p:ext uri="{BB962C8B-B14F-4D97-AF65-F5344CB8AC3E}">
        <p14:creationId xmlns:p14="http://schemas.microsoft.com/office/powerpoint/2010/main" val="28312700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0E89EA3D-AB16-4218-90DF-34407CEFD26B}" type="slidenum">
              <a:rPr lang="ru-RU" smtClean="0"/>
              <a:t>9</a:t>
            </a:fld>
            <a:endParaRPr lang="ru-RU"/>
          </a:p>
        </p:txBody>
      </p:sp>
    </p:spTree>
    <p:extLst>
      <p:ext uri="{BB962C8B-B14F-4D97-AF65-F5344CB8AC3E}">
        <p14:creationId xmlns:p14="http://schemas.microsoft.com/office/powerpoint/2010/main" val="22058434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AECB307-A2AA-490E-9444-1D114025B0EE}"/>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1839056B-102E-4683-A9EB-03F9C872C4B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CD1A4F81-A38B-455C-BA65-5733F572AED6}"/>
              </a:ext>
            </a:extLst>
          </p:cNvPr>
          <p:cNvSpPr>
            <a:spLocks noGrp="1"/>
          </p:cNvSpPr>
          <p:nvPr>
            <p:ph type="dt" sz="half" idx="10"/>
          </p:nvPr>
        </p:nvSpPr>
        <p:spPr/>
        <p:txBody>
          <a:bodyPr/>
          <a:lstStyle/>
          <a:p>
            <a:fld id="{DCB071C2-E23E-4CA7-BB36-8A14D04FD9E0}" type="datetimeFigureOut">
              <a:rPr lang="ru-RU" smtClean="0"/>
              <a:t>11.02.2020</a:t>
            </a:fld>
            <a:endParaRPr lang="ru-RU"/>
          </a:p>
        </p:txBody>
      </p:sp>
      <p:sp>
        <p:nvSpPr>
          <p:cNvPr id="5" name="Нижний колонтитул 4">
            <a:extLst>
              <a:ext uri="{FF2B5EF4-FFF2-40B4-BE49-F238E27FC236}">
                <a16:creationId xmlns:a16="http://schemas.microsoft.com/office/drawing/2014/main" id="{009AA8A6-E33F-4EBA-AC36-EF6236DBB56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F429605-A50A-492C-9EF9-EC209B64976E}"/>
              </a:ext>
            </a:extLst>
          </p:cNvPr>
          <p:cNvSpPr>
            <a:spLocks noGrp="1"/>
          </p:cNvSpPr>
          <p:nvPr>
            <p:ph type="sldNum" sz="quarter" idx="12"/>
          </p:nvPr>
        </p:nvSpPr>
        <p:spPr/>
        <p:txBody>
          <a:bodyPr/>
          <a:lstStyle/>
          <a:p>
            <a:fld id="{4CD00E25-AC51-40B2-B75C-7E0980003799}" type="slidenum">
              <a:rPr lang="ru-RU" smtClean="0"/>
              <a:t>‹#›</a:t>
            </a:fld>
            <a:endParaRPr lang="ru-RU"/>
          </a:p>
        </p:txBody>
      </p:sp>
    </p:spTree>
    <p:extLst>
      <p:ext uri="{BB962C8B-B14F-4D97-AF65-F5344CB8AC3E}">
        <p14:creationId xmlns:p14="http://schemas.microsoft.com/office/powerpoint/2010/main" val="38037386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D982C19-E014-4759-98E3-F209F2627A18}"/>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E1357469-9BB9-4B63-9C91-033B0E4EBD74}"/>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C8C7C577-A76E-45C6-AB65-C2836649F7A5}"/>
              </a:ext>
            </a:extLst>
          </p:cNvPr>
          <p:cNvSpPr>
            <a:spLocks noGrp="1"/>
          </p:cNvSpPr>
          <p:nvPr>
            <p:ph type="dt" sz="half" idx="10"/>
          </p:nvPr>
        </p:nvSpPr>
        <p:spPr/>
        <p:txBody>
          <a:bodyPr/>
          <a:lstStyle/>
          <a:p>
            <a:fld id="{DCB071C2-E23E-4CA7-BB36-8A14D04FD9E0}" type="datetimeFigureOut">
              <a:rPr lang="ru-RU" smtClean="0"/>
              <a:t>11.02.2020</a:t>
            </a:fld>
            <a:endParaRPr lang="ru-RU"/>
          </a:p>
        </p:txBody>
      </p:sp>
      <p:sp>
        <p:nvSpPr>
          <p:cNvPr id="5" name="Нижний колонтитул 4">
            <a:extLst>
              <a:ext uri="{FF2B5EF4-FFF2-40B4-BE49-F238E27FC236}">
                <a16:creationId xmlns:a16="http://schemas.microsoft.com/office/drawing/2014/main" id="{66525193-7EEC-4650-95EC-F54561D37C6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4C2884C-86CB-4CC9-908E-E4C9DF918F53}"/>
              </a:ext>
            </a:extLst>
          </p:cNvPr>
          <p:cNvSpPr>
            <a:spLocks noGrp="1"/>
          </p:cNvSpPr>
          <p:nvPr>
            <p:ph type="sldNum" sz="quarter" idx="12"/>
          </p:nvPr>
        </p:nvSpPr>
        <p:spPr/>
        <p:txBody>
          <a:bodyPr/>
          <a:lstStyle/>
          <a:p>
            <a:fld id="{4CD00E25-AC51-40B2-B75C-7E0980003799}" type="slidenum">
              <a:rPr lang="ru-RU" smtClean="0"/>
              <a:t>‹#›</a:t>
            </a:fld>
            <a:endParaRPr lang="ru-RU"/>
          </a:p>
        </p:txBody>
      </p:sp>
    </p:spTree>
    <p:extLst>
      <p:ext uri="{BB962C8B-B14F-4D97-AF65-F5344CB8AC3E}">
        <p14:creationId xmlns:p14="http://schemas.microsoft.com/office/powerpoint/2010/main" val="2554802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28F31C22-92AC-4DB2-9AB8-1BF537DC2036}"/>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A2D54C71-43E0-4F2E-8A51-AACF8A7EAAB3}"/>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418414DC-F3C5-4357-92B6-905D02D96A7D}"/>
              </a:ext>
            </a:extLst>
          </p:cNvPr>
          <p:cNvSpPr>
            <a:spLocks noGrp="1"/>
          </p:cNvSpPr>
          <p:nvPr>
            <p:ph type="dt" sz="half" idx="10"/>
          </p:nvPr>
        </p:nvSpPr>
        <p:spPr/>
        <p:txBody>
          <a:bodyPr/>
          <a:lstStyle/>
          <a:p>
            <a:fld id="{DCB071C2-E23E-4CA7-BB36-8A14D04FD9E0}" type="datetimeFigureOut">
              <a:rPr lang="ru-RU" smtClean="0"/>
              <a:t>11.02.2020</a:t>
            </a:fld>
            <a:endParaRPr lang="ru-RU"/>
          </a:p>
        </p:txBody>
      </p:sp>
      <p:sp>
        <p:nvSpPr>
          <p:cNvPr id="5" name="Нижний колонтитул 4">
            <a:extLst>
              <a:ext uri="{FF2B5EF4-FFF2-40B4-BE49-F238E27FC236}">
                <a16:creationId xmlns:a16="http://schemas.microsoft.com/office/drawing/2014/main" id="{1FC8DAC9-0A5A-4FD3-9ED5-3EF41DA7F7ED}"/>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1A184BC7-5B49-47E4-8527-A1CC1C83D1E6}"/>
              </a:ext>
            </a:extLst>
          </p:cNvPr>
          <p:cNvSpPr>
            <a:spLocks noGrp="1"/>
          </p:cNvSpPr>
          <p:nvPr>
            <p:ph type="sldNum" sz="quarter" idx="12"/>
          </p:nvPr>
        </p:nvSpPr>
        <p:spPr/>
        <p:txBody>
          <a:bodyPr/>
          <a:lstStyle/>
          <a:p>
            <a:fld id="{4CD00E25-AC51-40B2-B75C-7E0980003799}" type="slidenum">
              <a:rPr lang="ru-RU" smtClean="0"/>
              <a:t>‹#›</a:t>
            </a:fld>
            <a:endParaRPr lang="ru-RU"/>
          </a:p>
        </p:txBody>
      </p:sp>
    </p:spTree>
    <p:extLst>
      <p:ext uri="{BB962C8B-B14F-4D97-AF65-F5344CB8AC3E}">
        <p14:creationId xmlns:p14="http://schemas.microsoft.com/office/powerpoint/2010/main" val="34580599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CC494B5-4F32-42BD-9DD1-8B2CDB5BEEE0}"/>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047C1E9C-6A41-4519-9653-D8D4233DCFD6}"/>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4E23DAB-571D-4502-8434-F267B1F7AF95}"/>
              </a:ext>
            </a:extLst>
          </p:cNvPr>
          <p:cNvSpPr>
            <a:spLocks noGrp="1"/>
          </p:cNvSpPr>
          <p:nvPr>
            <p:ph type="dt" sz="half" idx="10"/>
          </p:nvPr>
        </p:nvSpPr>
        <p:spPr/>
        <p:txBody>
          <a:bodyPr/>
          <a:lstStyle/>
          <a:p>
            <a:fld id="{DCB071C2-E23E-4CA7-BB36-8A14D04FD9E0}" type="datetimeFigureOut">
              <a:rPr lang="ru-RU" smtClean="0"/>
              <a:t>11.02.2020</a:t>
            </a:fld>
            <a:endParaRPr lang="ru-RU"/>
          </a:p>
        </p:txBody>
      </p:sp>
      <p:sp>
        <p:nvSpPr>
          <p:cNvPr id="5" name="Нижний колонтитул 4">
            <a:extLst>
              <a:ext uri="{FF2B5EF4-FFF2-40B4-BE49-F238E27FC236}">
                <a16:creationId xmlns:a16="http://schemas.microsoft.com/office/drawing/2014/main" id="{55E46DD4-0530-4EBF-9AEE-5D7EEB2BEDF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56D56D45-401F-485F-BF82-1A3E39DEA546}"/>
              </a:ext>
            </a:extLst>
          </p:cNvPr>
          <p:cNvSpPr>
            <a:spLocks noGrp="1"/>
          </p:cNvSpPr>
          <p:nvPr>
            <p:ph type="sldNum" sz="quarter" idx="12"/>
          </p:nvPr>
        </p:nvSpPr>
        <p:spPr/>
        <p:txBody>
          <a:bodyPr/>
          <a:lstStyle/>
          <a:p>
            <a:fld id="{4CD00E25-AC51-40B2-B75C-7E0980003799}" type="slidenum">
              <a:rPr lang="ru-RU" smtClean="0"/>
              <a:t>‹#›</a:t>
            </a:fld>
            <a:endParaRPr lang="ru-RU"/>
          </a:p>
        </p:txBody>
      </p:sp>
    </p:spTree>
    <p:extLst>
      <p:ext uri="{BB962C8B-B14F-4D97-AF65-F5344CB8AC3E}">
        <p14:creationId xmlns:p14="http://schemas.microsoft.com/office/powerpoint/2010/main" val="3281676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0988B09-9CED-4D4D-9B4B-17415BAF7B5B}"/>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8AFE25B4-9EE4-4563-9FEA-F198E8C1081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37BB9ACD-3DF7-4C2F-BE18-E6BEAA0A1369}"/>
              </a:ext>
            </a:extLst>
          </p:cNvPr>
          <p:cNvSpPr>
            <a:spLocks noGrp="1"/>
          </p:cNvSpPr>
          <p:nvPr>
            <p:ph type="dt" sz="half" idx="10"/>
          </p:nvPr>
        </p:nvSpPr>
        <p:spPr/>
        <p:txBody>
          <a:bodyPr/>
          <a:lstStyle/>
          <a:p>
            <a:fld id="{DCB071C2-E23E-4CA7-BB36-8A14D04FD9E0}" type="datetimeFigureOut">
              <a:rPr lang="ru-RU" smtClean="0"/>
              <a:t>11.02.2020</a:t>
            </a:fld>
            <a:endParaRPr lang="ru-RU"/>
          </a:p>
        </p:txBody>
      </p:sp>
      <p:sp>
        <p:nvSpPr>
          <p:cNvPr id="5" name="Нижний колонтитул 4">
            <a:extLst>
              <a:ext uri="{FF2B5EF4-FFF2-40B4-BE49-F238E27FC236}">
                <a16:creationId xmlns:a16="http://schemas.microsoft.com/office/drawing/2014/main" id="{72B78E21-3BD5-4950-BC98-FE8BCDD4CE3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214EDC4C-8217-49F7-922C-D0FA4C5382E6}"/>
              </a:ext>
            </a:extLst>
          </p:cNvPr>
          <p:cNvSpPr>
            <a:spLocks noGrp="1"/>
          </p:cNvSpPr>
          <p:nvPr>
            <p:ph type="sldNum" sz="quarter" idx="12"/>
          </p:nvPr>
        </p:nvSpPr>
        <p:spPr/>
        <p:txBody>
          <a:bodyPr/>
          <a:lstStyle/>
          <a:p>
            <a:fld id="{4CD00E25-AC51-40B2-B75C-7E0980003799}" type="slidenum">
              <a:rPr lang="ru-RU" smtClean="0"/>
              <a:t>‹#›</a:t>
            </a:fld>
            <a:endParaRPr lang="ru-RU"/>
          </a:p>
        </p:txBody>
      </p:sp>
    </p:spTree>
    <p:extLst>
      <p:ext uri="{BB962C8B-B14F-4D97-AF65-F5344CB8AC3E}">
        <p14:creationId xmlns:p14="http://schemas.microsoft.com/office/powerpoint/2010/main" val="1455550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5F2EFDE-91F6-4D2C-95AC-8B1EAD05C6C2}"/>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1276A185-2193-4979-AC55-E294FD4B05FD}"/>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E314BEAF-A48F-4044-8E23-B24CA30C8F39}"/>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94416184-125D-42A3-AEBC-C2F3E53531C4}"/>
              </a:ext>
            </a:extLst>
          </p:cNvPr>
          <p:cNvSpPr>
            <a:spLocks noGrp="1"/>
          </p:cNvSpPr>
          <p:nvPr>
            <p:ph type="dt" sz="half" idx="10"/>
          </p:nvPr>
        </p:nvSpPr>
        <p:spPr/>
        <p:txBody>
          <a:bodyPr/>
          <a:lstStyle/>
          <a:p>
            <a:fld id="{DCB071C2-E23E-4CA7-BB36-8A14D04FD9E0}" type="datetimeFigureOut">
              <a:rPr lang="ru-RU" smtClean="0"/>
              <a:t>11.02.2020</a:t>
            </a:fld>
            <a:endParaRPr lang="ru-RU"/>
          </a:p>
        </p:txBody>
      </p:sp>
      <p:sp>
        <p:nvSpPr>
          <p:cNvPr id="6" name="Нижний колонтитул 5">
            <a:extLst>
              <a:ext uri="{FF2B5EF4-FFF2-40B4-BE49-F238E27FC236}">
                <a16:creationId xmlns:a16="http://schemas.microsoft.com/office/drawing/2014/main" id="{B8A3BA59-1F01-414B-8084-4987DDB7DD23}"/>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78BC22D1-A6E0-4152-88CA-A71218BCD6AD}"/>
              </a:ext>
            </a:extLst>
          </p:cNvPr>
          <p:cNvSpPr>
            <a:spLocks noGrp="1"/>
          </p:cNvSpPr>
          <p:nvPr>
            <p:ph type="sldNum" sz="quarter" idx="12"/>
          </p:nvPr>
        </p:nvSpPr>
        <p:spPr/>
        <p:txBody>
          <a:bodyPr/>
          <a:lstStyle/>
          <a:p>
            <a:fld id="{4CD00E25-AC51-40B2-B75C-7E0980003799}" type="slidenum">
              <a:rPr lang="ru-RU" smtClean="0"/>
              <a:t>‹#›</a:t>
            </a:fld>
            <a:endParaRPr lang="ru-RU"/>
          </a:p>
        </p:txBody>
      </p:sp>
    </p:spTree>
    <p:extLst>
      <p:ext uri="{BB962C8B-B14F-4D97-AF65-F5344CB8AC3E}">
        <p14:creationId xmlns:p14="http://schemas.microsoft.com/office/powerpoint/2010/main" val="8079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F13D79E-4861-4B9D-9B40-0008FFFD2D5F}"/>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D43474FE-FEE1-4E3C-9AB7-0203E832D50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4FB64F3A-9AFC-4442-8D1D-5CD1FECF8289}"/>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743C6613-D434-4B8D-AD08-26C9C5E5A26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6069F826-3C5C-490D-85A6-74BD98C185EC}"/>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F6B2CF01-4975-4A21-98C6-327C9B771CA6}"/>
              </a:ext>
            </a:extLst>
          </p:cNvPr>
          <p:cNvSpPr>
            <a:spLocks noGrp="1"/>
          </p:cNvSpPr>
          <p:nvPr>
            <p:ph type="dt" sz="half" idx="10"/>
          </p:nvPr>
        </p:nvSpPr>
        <p:spPr/>
        <p:txBody>
          <a:bodyPr/>
          <a:lstStyle/>
          <a:p>
            <a:fld id="{DCB071C2-E23E-4CA7-BB36-8A14D04FD9E0}" type="datetimeFigureOut">
              <a:rPr lang="ru-RU" smtClean="0"/>
              <a:t>11.02.2020</a:t>
            </a:fld>
            <a:endParaRPr lang="ru-RU"/>
          </a:p>
        </p:txBody>
      </p:sp>
      <p:sp>
        <p:nvSpPr>
          <p:cNvPr id="8" name="Нижний колонтитул 7">
            <a:extLst>
              <a:ext uri="{FF2B5EF4-FFF2-40B4-BE49-F238E27FC236}">
                <a16:creationId xmlns:a16="http://schemas.microsoft.com/office/drawing/2014/main" id="{D185C03A-260B-4692-93B7-8BA6B60D6DA0}"/>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3227A670-C824-4441-8AB4-5F02FCD4906C}"/>
              </a:ext>
            </a:extLst>
          </p:cNvPr>
          <p:cNvSpPr>
            <a:spLocks noGrp="1"/>
          </p:cNvSpPr>
          <p:nvPr>
            <p:ph type="sldNum" sz="quarter" idx="12"/>
          </p:nvPr>
        </p:nvSpPr>
        <p:spPr/>
        <p:txBody>
          <a:bodyPr/>
          <a:lstStyle/>
          <a:p>
            <a:fld id="{4CD00E25-AC51-40B2-B75C-7E0980003799}" type="slidenum">
              <a:rPr lang="ru-RU" smtClean="0"/>
              <a:t>‹#›</a:t>
            </a:fld>
            <a:endParaRPr lang="ru-RU"/>
          </a:p>
        </p:txBody>
      </p:sp>
    </p:spTree>
    <p:extLst>
      <p:ext uri="{BB962C8B-B14F-4D97-AF65-F5344CB8AC3E}">
        <p14:creationId xmlns:p14="http://schemas.microsoft.com/office/powerpoint/2010/main" val="35824826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9134A89-5394-49C8-B789-2FA56EFAB1CB}"/>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83B7075B-645F-467B-B32D-CE9E09332447}"/>
              </a:ext>
            </a:extLst>
          </p:cNvPr>
          <p:cNvSpPr>
            <a:spLocks noGrp="1"/>
          </p:cNvSpPr>
          <p:nvPr>
            <p:ph type="dt" sz="half" idx="10"/>
          </p:nvPr>
        </p:nvSpPr>
        <p:spPr/>
        <p:txBody>
          <a:bodyPr/>
          <a:lstStyle/>
          <a:p>
            <a:fld id="{DCB071C2-E23E-4CA7-BB36-8A14D04FD9E0}" type="datetimeFigureOut">
              <a:rPr lang="ru-RU" smtClean="0"/>
              <a:t>11.02.2020</a:t>
            </a:fld>
            <a:endParaRPr lang="ru-RU"/>
          </a:p>
        </p:txBody>
      </p:sp>
      <p:sp>
        <p:nvSpPr>
          <p:cNvPr id="4" name="Нижний колонтитул 3">
            <a:extLst>
              <a:ext uri="{FF2B5EF4-FFF2-40B4-BE49-F238E27FC236}">
                <a16:creationId xmlns:a16="http://schemas.microsoft.com/office/drawing/2014/main" id="{3C2406A3-9485-4D9D-8917-3CAA1F2E9B88}"/>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1E2DBF74-5BAC-4D5E-90F4-1D9028C8AD0F}"/>
              </a:ext>
            </a:extLst>
          </p:cNvPr>
          <p:cNvSpPr>
            <a:spLocks noGrp="1"/>
          </p:cNvSpPr>
          <p:nvPr>
            <p:ph type="sldNum" sz="quarter" idx="12"/>
          </p:nvPr>
        </p:nvSpPr>
        <p:spPr/>
        <p:txBody>
          <a:bodyPr/>
          <a:lstStyle/>
          <a:p>
            <a:fld id="{4CD00E25-AC51-40B2-B75C-7E0980003799}" type="slidenum">
              <a:rPr lang="ru-RU" smtClean="0"/>
              <a:t>‹#›</a:t>
            </a:fld>
            <a:endParaRPr lang="ru-RU"/>
          </a:p>
        </p:txBody>
      </p:sp>
    </p:spTree>
    <p:extLst>
      <p:ext uri="{BB962C8B-B14F-4D97-AF65-F5344CB8AC3E}">
        <p14:creationId xmlns:p14="http://schemas.microsoft.com/office/powerpoint/2010/main" val="2620667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81EE7BBA-44D6-433B-9F18-96721845D3AD}"/>
              </a:ext>
            </a:extLst>
          </p:cNvPr>
          <p:cNvSpPr>
            <a:spLocks noGrp="1"/>
          </p:cNvSpPr>
          <p:nvPr>
            <p:ph type="dt" sz="half" idx="10"/>
          </p:nvPr>
        </p:nvSpPr>
        <p:spPr/>
        <p:txBody>
          <a:bodyPr/>
          <a:lstStyle/>
          <a:p>
            <a:fld id="{DCB071C2-E23E-4CA7-BB36-8A14D04FD9E0}" type="datetimeFigureOut">
              <a:rPr lang="ru-RU" smtClean="0"/>
              <a:t>11.02.2020</a:t>
            </a:fld>
            <a:endParaRPr lang="ru-RU"/>
          </a:p>
        </p:txBody>
      </p:sp>
      <p:sp>
        <p:nvSpPr>
          <p:cNvPr id="3" name="Нижний колонтитул 2">
            <a:extLst>
              <a:ext uri="{FF2B5EF4-FFF2-40B4-BE49-F238E27FC236}">
                <a16:creationId xmlns:a16="http://schemas.microsoft.com/office/drawing/2014/main" id="{88DC89B0-BEC4-42ED-8744-FFE5527314CB}"/>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B1DD14F6-C892-4B05-A2AB-D92EDD3E487C}"/>
              </a:ext>
            </a:extLst>
          </p:cNvPr>
          <p:cNvSpPr>
            <a:spLocks noGrp="1"/>
          </p:cNvSpPr>
          <p:nvPr>
            <p:ph type="sldNum" sz="quarter" idx="12"/>
          </p:nvPr>
        </p:nvSpPr>
        <p:spPr/>
        <p:txBody>
          <a:bodyPr/>
          <a:lstStyle/>
          <a:p>
            <a:fld id="{4CD00E25-AC51-40B2-B75C-7E0980003799}" type="slidenum">
              <a:rPr lang="ru-RU" smtClean="0"/>
              <a:t>‹#›</a:t>
            </a:fld>
            <a:endParaRPr lang="ru-RU"/>
          </a:p>
        </p:txBody>
      </p:sp>
    </p:spTree>
    <p:extLst>
      <p:ext uri="{BB962C8B-B14F-4D97-AF65-F5344CB8AC3E}">
        <p14:creationId xmlns:p14="http://schemas.microsoft.com/office/powerpoint/2010/main" val="19126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CBA6AEE-15A2-46AE-A67C-BFCBAE6E2C4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3C4FFB34-15E3-4B40-95DB-B5074DD904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BDDBDC17-436D-4B46-94F2-9A3218CC35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9447DE22-7432-477B-A1D1-DF89EB74DF73}"/>
              </a:ext>
            </a:extLst>
          </p:cNvPr>
          <p:cNvSpPr>
            <a:spLocks noGrp="1"/>
          </p:cNvSpPr>
          <p:nvPr>
            <p:ph type="dt" sz="half" idx="10"/>
          </p:nvPr>
        </p:nvSpPr>
        <p:spPr/>
        <p:txBody>
          <a:bodyPr/>
          <a:lstStyle/>
          <a:p>
            <a:fld id="{DCB071C2-E23E-4CA7-BB36-8A14D04FD9E0}" type="datetimeFigureOut">
              <a:rPr lang="ru-RU" smtClean="0"/>
              <a:t>11.02.2020</a:t>
            </a:fld>
            <a:endParaRPr lang="ru-RU"/>
          </a:p>
        </p:txBody>
      </p:sp>
      <p:sp>
        <p:nvSpPr>
          <p:cNvPr id="6" name="Нижний колонтитул 5">
            <a:extLst>
              <a:ext uri="{FF2B5EF4-FFF2-40B4-BE49-F238E27FC236}">
                <a16:creationId xmlns:a16="http://schemas.microsoft.com/office/drawing/2014/main" id="{638A3B31-9BC6-436B-A919-5DD2248299C0}"/>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81659CB4-C62C-415D-9105-B295F315038B}"/>
              </a:ext>
            </a:extLst>
          </p:cNvPr>
          <p:cNvSpPr>
            <a:spLocks noGrp="1"/>
          </p:cNvSpPr>
          <p:nvPr>
            <p:ph type="sldNum" sz="quarter" idx="12"/>
          </p:nvPr>
        </p:nvSpPr>
        <p:spPr/>
        <p:txBody>
          <a:bodyPr/>
          <a:lstStyle/>
          <a:p>
            <a:fld id="{4CD00E25-AC51-40B2-B75C-7E0980003799}" type="slidenum">
              <a:rPr lang="ru-RU" smtClean="0"/>
              <a:t>‹#›</a:t>
            </a:fld>
            <a:endParaRPr lang="ru-RU"/>
          </a:p>
        </p:txBody>
      </p:sp>
    </p:spTree>
    <p:extLst>
      <p:ext uri="{BB962C8B-B14F-4D97-AF65-F5344CB8AC3E}">
        <p14:creationId xmlns:p14="http://schemas.microsoft.com/office/powerpoint/2010/main" val="36908100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892D000-819C-41A5-AA65-79E1FCCED07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7E4B10B4-FD81-4D71-8FB4-0AB8B156AF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AC86E211-9A7A-4E45-AE3F-2D0EAF5DD4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35136808-80F9-4588-91D0-3DE436B9E649}"/>
              </a:ext>
            </a:extLst>
          </p:cNvPr>
          <p:cNvSpPr>
            <a:spLocks noGrp="1"/>
          </p:cNvSpPr>
          <p:nvPr>
            <p:ph type="dt" sz="half" idx="10"/>
          </p:nvPr>
        </p:nvSpPr>
        <p:spPr/>
        <p:txBody>
          <a:bodyPr/>
          <a:lstStyle/>
          <a:p>
            <a:fld id="{DCB071C2-E23E-4CA7-BB36-8A14D04FD9E0}" type="datetimeFigureOut">
              <a:rPr lang="ru-RU" smtClean="0"/>
              <a:t>11.02.2020</a:t>
            </a:fld>
            <a:endParaRPr lang="ru-RU"/>
          </a:p>
        </p:txBody>
      </p:sp>
      <p:sp>
        <p:nvSpPr>
          <p:cNvPr id="6" name="Нижний колонтитул 5">
            <a:extLst>
              <a:ext uri="{FF2B5EF4-FFF2-40B4-BE49-F238E27FC236}">
                <a16:creationId xmlns:a16="http://schemas.microsoft.com/office/drawing/2014/main" id="{0047C653-C56F-4C44-B066-883BC52D543D}"/>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66B0E22F-C8E9-4EC1-8A4F-77F502DB7E49}"/>
              </a:ext>
            </a:extLst>
          </p:cNvPr>
          <p:cNvSpPr>
            <a:spLocks noGrp="1"/>
          </p:cNvSpPr>
          <p:nvPr>
            <p:ph type="sldNum" sz="quarter" idx="12"/>
          </p:nvPr>
        </p:nvSpPr>
        <p:spPr/>
        <p:txBody>
          <a:bodyPr/>
          <a:lstStyle/>
          <a:p>
            <a:fld id="{4CD00E25-AC51-40B2-B75C-7E0980003799}" type="slidenum">
              <a:rPr lang="ru-RU" smtClean="0"/>
              <a:t>‹#›</a:t>
            </a:fld>
            <a:endParaRPr lang="ru-RU"/>
          </a:p>
        </p:txBody>
      </p:sp>
    </p:spTree>
    <p:extLst>
      <p:ext uri="{BB962C8B-B14F-4D97-AF65-F5344CB8AC3E}">
        <p14:creationId xmlns:p14="http://schemas.microsoft.com/office/powerpoint/2010/main" val="6165669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75">
          <a:fgClr>
            <a:srgbClr val="92D050"/>
          </a:fgClr>
          <a:bgClr>
            <a:schemeClr val="bg1"/>
          </a:bgClr>
        </a:patt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963F771-37D3-4FBB-B2D7-00E155E48E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793E7627-52AC-4414-B1A5-19F7F3FA6C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61F9C94B-2E51-4B3F-9048-63484BF362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B071C2-E23E-4CA7-BB36-8A14D04FD9E0}" type="datetimeFigureOut">
              <a:rPr lang="ru-RU" smtClean="0"/>
              <a:t>11.02.2020</a:t>
            </a:fld>
            <a:endParaRPr lang="ru-RU"/>
          </a:p>
        </p:txBody>
      </p:sp>
      <p:sp>
        <p:nvSpPr>
          <p:cNvPr id="5" name="Нижний колонтитул 4">
            <a:extLst>
              <a:ext uri="{FF2B5EF4-FFF2-40B4-BE49-F238E27FC236}">
                <a16:creationId xmlns:a16="http://schemas.microsoft.com/office/drawing/2014/main" id="{32F2F85D-6A2B-4411-B5AD-0B2CB8F7D1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05F65233-E56F-4090-A34B-A062F8371D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D00E25-AC51-40B2-B75C-7E0980003799}" type="slidenum">
              <a:rPr lang="ru-RU" smtClean="0"/>
              <a:t>‹#›</a:t>
            </a:fld>
            <a:endParaRPr lang="ru-RU"/>
          </a:p>
        </p:txBody>
      </p:sp>
    </p:spTree>
    <p:extLst>
      <p:ext uri="{BB962C8B-B14F-4D97-AF65-F5344CB8AC3E}">
        <p14:creationId xmlns:p14="http://schemas.microsoft.com/office/powerpoint/2010/main" val="19838564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https://www.liveinternet.ru/community/2408607/post73095149/" TargetMode="External"/><Relationship Id="rId3" Type="http://schemas.openxmlformats.org/officeDocument/2006/relationships/hyperlink" Target="https://school-science.ru/1/5/28203" TargetMode="External"/><Relationship Id="rId7" Type="http://schemas.openxmlformats.org/officeDocument/2006/relationships/hyperlink" Target="https://scholl4mozhga.ucoz.ru/index/dejatelnost_gospitalja_na_baze_shkoly/0-133" TargetMode="External"/><Relationship Id="rId2" Type="http://schemas.openxmlformats.org/officeDocument/2006/relationships/hyperlink" Target="https://udmurt.media/articles/obshchestvo/69261/" TargetMode="External"/><Relationship Id="rId1" Type="http://schemas.openxmlformats.org/officeDocument/2006/relationships/slideLayout" Target="../slideLayouts/slideLayout2.xml"/><Relationship Id="rId6" Type="http://schemas.openxmlformats.org/officeDocument/2006/relationships/hyperlink" Target="https://udmurt.media/articles/obshchestvo/69145/" TargetMode="External"/><Relationship Id="rId5" Type="http://schemas.openxmlformats.org/officeDocument/2006/relationships/hyperlink" Target="https://school-science.ru/7/5/40511" TargetMode="External"/><Relationship Id="rId4" Type="http://schemas.openxmlformats.org/officeDocument/2006/relationships/hyperlink" Target="https://udmurt.media/articles/obshchestvo/69139/" TargetMode="External"/><Relationship Id="rId9" Type="http://schemas.openxmlformats.org/officeDocument/2006/relationships/hyperlink" Target="http://izdania.unatlib.ru/heroes/vdata/g041.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6" Type="http://schemas.openxmlformats.org/officeDocument/2006/relationships/hyperlink" Target="http://izdania.unatlib.ru/heroes/vdata/g035.html" TargetMode="External"/><Relationship Id="rId21" Type="http://schemas.openxmlformats.org/officeDocument/2006/relationships/hyperlink" Target="http://izdania.unatlib.ru/heroes/vdata/g019.html" TargetMode="External"/><Relationship Id="rId42" Type="http://schemas.openxmlformats.org/officeDocument/2006/relationships/hyperlink" Target="http://izdania.unatlib.ru/heroes/vdata/g051.html" TargetMode="External"/><Relationship Id="rId47" Type="http://schemas.openxmlformats.org/officeDocument/2006/relationships/hyperlink" Target="http://izdania.unatlib.ru/heroes/vdata/g056.html" TargetMode="External"/><Relationship Id="rId63" Type="http://schemas.openxmlformats.org/officeDocument/2006/relationships/hyperlink" Target="http://izdania.unatlib.ru/heroes/vdata/g061.html" TargetMode="External"/><Relationship Id="rId68" Type="http://schemas.openxmlformats.org/officeDocument/2006/relationships/hyperlink" Target="http://izdania.unatlib.ru/heroes/vdata/g066.html" TargetMode="External"/><Relationship Id="rId84" Type="http://schemas.openxmlformats.org/officeDocument/2006/relationships/hyperlink" Target="http://izdania.unatlib.ru/heroes/vdata/g082.html" TargetMode="External"/><Relationship Id="rId89" Type="http://schemas.openxmlformats.org/officeDocument/2006/relationships/hyperlink" Target="http://izdania.unatlib.ru/heroes/vdata/g087.html" TargetMode="External"/><Relationship Id="rId16" Type="http://schemas.openxmlformats.org/officeDocument/2006/relationships/hyperlink" Target="http://izdania.unatlib.ru/heroes/vdata/g014.html" TargetMode="External"/><Relationship Id="rId11" Type="http://schemas.openxmlformats.org/officeDocument/2006/relationships/hyperlink" Target="http://izdania.unatlib.ru/heroes/vdata/g009.html" TargetMode="External"/><Relationship Id="rId32" Type="http://schemas.openxmlformats.org/officeDocument/2006/relationships/hyperlink" Target="http://izdania.unatlib.ru/heroes/vdata/g041.html" TargetMode="External"/><Relationship Id="rId37" Type="http://schemas.openxmlformats.org/officeDocument/2006/relationships/hyperlink" Target="http://izdania.unatlib.ru/heroes/vdata/g046.html" TargetMode="External"/><Relationship Id="rId53" Type="http://schemas.openxmlformats.org/officeDocument/2006/relationships/hyperlink" Target="http://izdania.unatlib.ru/heroes/vdata/g026.html" TargetMode="External"/><Relationship Id="rId58" Type="http://schemas.openxmlformats.org/officeDocument/2006/relationships/hyperlink" Target="http://izdania.unatlib.ru/heroes/vdata/g031.html" TargetMode="External"/><Relationship Id="rId74" Type="http://schemas.openxmlformats.org/officeDocument/2006/relationships/hyperlink" Target="http://izdania.unatlib.ru/heroes/vdata/g072.html" TargetMode="External"/><Relationship Id="rId79" Type="http://schemas.openxmlformats.org/officeDocument/2006/relationships/hyperlink" Target="http://izdania.unatlib.ru/heroes/vdata/g077.html" TargetMode="External"/><Relationship Id="rId102" Type="http://schemas.openxmlformats.org/officeDocument/2006/relationships/hyperlink" Target="http://izdania.unatlib.ru/heroes/vdata/g100.html" TargetMode="External"/><Relationship Id="rId5" Type="http://schemas.openxmlformats.org/officeDocument/2006/relationships/hyperlink" Target="http://izdania.unatlib.ru/heroes/vdata/g003.html" TargetMode="External"/><Relationship Id="rId90" Type="http://schemas.openxmlformats.org/officeDocument/2006/relationships/hyperlink" Target="http://izdania.unatlib.ru/heroes/vdata/g088.html" TargetMode="External"/><Relationship Id="rId95" Type="http://schemas.openxmlformats.org/officeDocument/2006/relationships/hyperlink" Target="http://izdania.unatlib.ru/heroes/vdata/g093.html" TargetMode="External"/><Relationship Id="rId22" Type="http://schemas.openxmlformats.org/officeDocument/2006/relationships/hyperlink" Target="http://izdania.unatlib.ru/heroes/vdata/g020.html" TargetMode="External"/><Relationship Id="rId27" Type="http://schemas.openxmlformats.org/officeDocument/2006/relationships/hyperlink" Target="http://izdania.unatlib.ru/heroes/vdata/g036.html" TargetMode="External"/><Relationship Id="rId43" Type="http://schemas.openxmlformats.org/officeDocument/2006/relationships/hyperlink" Target="http://izdania.unatlib.ru/heroes/vdata/g052.html" TargetMode="External"/><Relationship Id="rId48" Type="http://schemas.openxmlformats.org/officeDocument/2006/relationships/hyperlink" Target="http://izdania.unatlib.ru/heroes/vdata/g021.html" TargetMode="External"/><Relationship Id="rId64" Type="http://schemas.openxmlformats.org/officeDocument/2006/relationships/hyperlink" Target="http://izdania.unatlib.ru/heroes/vdata/g062.html" TargetMode="External"/><Relationship Id="rId69" Type="http://schemas.openxmlformats.org/officeDocument/2006/relationships/hyperlink" Target="http://izdania.unatlib.ru/heroes/vdata/g067.html" TargetMode="External"/><Relationship Id="rId80" Type="http://schemas.openxmlformats.org/officeDocument/2006/relationships/hyperlink" Target="http://izdania.unatlib.ru/heroes/vdata/g078.html" TargetMode="External"/><Relationship Id="rId85" Type="http://schemas.openxmlformats.org/officeDocument/2006/relationships/hyperlink" Target="http://izdania.unatlib.ru/heroes/vdata/g083.html" TargetMode="External"/><Relationship Id="rId12" Type="http://schemas.openxmlformats.org/officeDocument/2006/relationships/hyperlink" Target="http://izdania.unatlib.ru/heroes/vdata/g010.html" TargetMode="External"/><Relationship Id="rId17" Type="http://schemas.openxmlformats.org/officeDocument/2006/relationships/hyperlink" Target="http://izdania.unatlib.ru/heroes/vdata/g015.html" TargetMode="External"/><Relationship Id="rId25" Type="http://schemas.openxmlformats.org/officeDocument/2006/relationships/hyperlink" Target="http://izdania.unatlib.ru/heroes/vdata/g034.html" TargetMode="External"/><Relationship Id="rId33" Type="http://schemas.openxmlformats.org/officeDocument/2006/relationships/hyperlink" Target="http://izdania.unatlib.ru/heroes/vdata/g042.html" TargetMode="External"/><Relationship Id="rId38" Type="http://schemas.openxmlformats.org/officeDocument/2006/relationships/hyperlink" Target="http://izdania.unatlib.ru/heroes/vdata/g047.html" TargetMode="External"/><Relationship Id="rId46" Type="http://schemas.openxmlformats.org/officeDocument/2006/relationships/hyperlink" Target="http://izdania.unatlib.ru/heroes/vdata/g055.html" TargetMode="External"/><Relationship Id="rId59" Type="http://schemas.openxmlformats.org/officeDocument/2006/relationships/hyperlink" Target="http://izdania.unatlib.ru/heroes/vdata/g057.html" TargetMode="External"/><Relationship Id="rId67" Type="http://schemas.openxmlformats.org/officeDocument/2006/relationships/hyperlink" Target="http://izdania.unatlib.ru/heroes/vdata/g065.html" TargetMode="External"/><Relationship Id="rId103" Type="http://schemas.openxmlformats.org/officeDocument/2006/relationships/hyperlink" Target="http://izdania.unatlib.ru/heroes/vdata/g101.html" TargetMode="External"/><Relationship Id="rId20" Type="http://schemas.openxmlformats.org/officeDocument/2006/relationships/hyperlink" Target="http://izdania.unatlib.ru/heroes/vdata/g018.html" TargetMode="External"/><Relationship Id="rId41" Type="http://schemas.openxmlformats.org/officeDocument/2006/relationships/hyperlink" Target="http://izdania.unatlib.ru/heroes/vdata/g050.html" TargetMode="External"/><Relationship Id="rId54" Type="http://schemas.openxmlformats.org/officeDocument/2006/relationships/hyperlink" Target="http://izdania.unatlib.ru/heroes/vdata/g027.html" TargetMode="External"/><Relationship Id="rId62" Type="http://schemas.openxmlformats.org/officeDocument/2006/relationships/hyperlink" Target="http://izdania.unatlib.ru/heroes/vdata/g060.html" TargetMode="External"/><Relationship Id="rId70" Type="http://schemas.openxmlformats.org/officeDocument/2006/relationships/hyperlink" Target="http://izdania.unatlib.ru/heroes/vdata/g068.html" TargetMode="External"/><Relationship Id="rId75" Type="http://schemas.openxmlformats.org/officeDocument/2006/relationships/hyperlink" Target="http://izdania.unatlib.ru/heroes/vdata/g073.html" TargetMode="External"/><Relationship Id="rId83" Type="http://schemas.openxmlformats.org/officeDocument/2006/relationships/hyperlink" Target="http://izdania.unatlib.ru/heroes/vdata/g081.html" TargetMode="External"/><Relationship Id="rId88" Type="http://schemas.openxmlformats.org/officeDocument/2006/relationships/hyperlink" Target="http://izdania.unatlib.ru/heroes/vdata/g086.html" TargetMode="External"/><Relationship Id="rId91" Type="http://schemas.openxmlformats.org/officeDocument/2006/relationships/hyperlink" Target="http://izdania.unatlib.ru/heroes/vdata/g089.html" TargetMode="External"/><Relationship Id="rId96" Type="http://schemas.openxmlformats.org/officeDocument/2006/relationships/hyperlink" Target="http://izdania.unatlib.ru/heroes/vdata/g094.html" TargetMode="External"/><Relationship Id="rId1" Type="http://schemas.openxmlformats.org/officeDocument/2006/relationships/slideLayout" Target="../slideLayouts/slideLayout2.xml"/><Relationship Id="rId6" Type="http://schemas.openxmlformats.org/officeDocument/2006/relationships/hyperlink" Target="http://izdania.unatlib.ru/heroes/vdata/g004.html" TargetMode="External"/><Relationship Id="rId15" Type="http://schemas.openxmlformats.org/officeDocument/2006/relationships/hyperlink" Target="http://izdania.unatlib.ru/heroes/vdata/g013.html" TargetMode="External"/><Relationship Id="rId23" Type="http://schemas.openxmlformats.org/officeDocument/2006/relationships/hyperlink" Target="http://izdania.unatlib.ru/heroes/vdata/g032.html" TargetMode="External"/><Relationship Id="rId28" Type="http://schemas.openxmlformats.org/officeDocument/2006/relationships/hyperlink" Target="http://izdania.unatlib.ru/heroes/vdata/g037.html" TargetMode="External"/><Relationship Id="rId36" Type="http://schemas.openxmlformats.org/officeDocument/2006/relationships/hyperlink" Target="http://izdania.unatlib.ru/heroes/vdata/g045.html" TargetMode="External"/><Relationship Id="rId49" Type="http://schemas.openxmlformats.org/officeDocument/2006/relationships/hyperlink" Target="http://izdania.unatlib.ru/heroes/vdata/g022.html" TargetMode="External"/><Relationship Id="rId57" Type="http://schemas.openxmlformats.org/officeDocument/2006/relationships/hyperlink" Target="http://izdania.unatlib.ru/heroes/vdata/g030.html" TargetMode="External"/><Relationship Id="rId10" Type="http://schemas.openxmlformats.org/officeDocument/2006/relationships/hyperlink" Target="http://izdania.unatlib.ru/heroes/vdata/g008.html" TargetMode="External"/><Relationship Id="rId31" Type="http://schemas.openxmlformats.org/officeDocument/2006/relationships/hyperlink" Target="http://izdania.unatlib.ru/heroes/vdata/g040.html" TargetMode="External"/><Relationship Id="rId44" Type="http://schemas.openxmlformats.org/officeDocument/2006/relationships/hyperlink" Target="http://izdania.unatlib.ru/heroes/vdata/g053.html" TargetMode="External"/><Relationship Id="rId52" Type="http://schemas.openxmlformats.org/officeDocument/2006/relationships/hyperlink" Target="http://izdania.unatlib.ru/heroes/vdata/g025.html" TargetMode="External"/><Relationship Id="rId60" Type="http://schemas.openxmlformats.org/officeDocument/2006/relationships/hyperlink" Target="http://izdania.unatlib.ru/heroes/vdata/g058.html" TargetMode="External"/><Relationship Id="rId65" Type="http://schemas.openxmlformats.org/officeDocument/2006/relationships/hyperlink" Target="http://izdania.unatlib.ru/heroes/vdata/g063.html" TargetMode="External"/><Relationship Id="rId73" Type="http://schemas.openxmlformats.org/officeDocument/2006/relationships/hyperlink" Target="http://izdania.unatlib.ru/heroes/vdata/g071.html" TargetMode="External"/><Relationship Id="rId78" Type="http://schemas.openxmlformats.org/officeDocument/2006/relationships/hyperlink" Target="http://izdania.unatlib.ru/heroes/vdata/g076.html" TargetMode="External"/><Relationship Id="rId81" Type="http://schemas.openxmlformats.org/officeDocument/2006/relationships/hyperlink" Target="http://izdania.unatlib.ru/heroes/vdata/g079.html" TargetMode="External"/><Relationship Id="rId86" Type="http://schemas.openxmlformats.org/officeDocument/2006/relationships/hyperlink" Target="http://izdania.unatlib.ru/heroes/vdata/g084.html" TargetMode="External"/><Relationship Id="rId94" Type="http://schemas.openxmlformats.org/officeDocument/2006/relationships/hyperlink" Target="http://izdania.unatlib.ru/heroes/vdata/g092.html" TargetMode="External"/><Relationship Id="rId99" Type="http://schemas.openxmlformats.org/officeDocument/2006/relationships/hyperlink" Target="http://izdania.unatlib.ru/heroes/vdata/g097.html" TargetMode="External"/><Relationship Id="rId101" Type="http://schemas.openxmlformats.org/officeDocument/2006/relationships/hyperlink" Target="http://izdania.unatlib.ru/heroes/vdata/g099.html" TargetMode="External"/><Relationship Id="rId4" Type="http://schemas.openxmlformats.org/officeDocument/2006/relationships/hyperlink" Target="http://izdania.unatlib.ru/heroes/vdata/g002.html" TargetMode="External"/><Relationship Id="rId9" Type="http://schemas.openxmlformats.org/officeDocument/2006/relationships/hyperlink" Target="http://izdania.unatlib.ru/heroes/vdata/g007.html" TargetMode="External"/><Relationship Id="rId13" Type="http://schemas.openxmlformats.org/officeDocument/2006/relationships/hyperlink" Target="http://izdania.unatlib.ru/heroes/vdata/g011.html" TargetMode="External"/><Relationship Id="rId18" Type="http://schemas.openxmlformats.org/officeDocument/2006/relationships/hyperlink" Target="http://izdania.unatlib.ru/heroes/vdata/g016.html" TargetMode="External"/><Relationship Id="rId39" Type="http://schemas.openxmlformats.org/officeDocument/2006/relationships/hyperlink" Target="http://izdania.unatlib.ru/heroes/vdata/g048.html" TargetMode="External"/><Relationship Id="rId34" Type="http://schemas.openxmlformats.org/officeDocument/2006/relationships/hyperlink" Target="http://izdania.unatlib.ru/heroes/vdata/g043.html" TargetMode="External"/><Relationship Id="rId50" Type="http://schemas.openxmlformats.org/officeDocument/2006/relationships/hyperlink" Target="http://izdania.unatlib.ru/heroes/vdata/g023.html" TargetMode="External"/><Relationship Id="rId55" Type="http://schemas.openxmlformats.org/officeDocument/2006/relationships/hyperlink" Target="http://izdania.unatlib.ru/heroes/vdata/g028.html" TargetMode="External"/><Relationship Id="rId76" Type="http://schemas.openxmlformats.org/officeDocument/2006/relationships/hyperlink" Target="http://izdania.unatlib.ru/heroes/vdata/g074.html" TargetMode="External"/><Relationship Id="rId97" Type="http://schemas.openxmlformats.org/officeDocument/2006/relationships/hyperlink" Target="http://izdania.unatlib.ru/heroes/vdata/g095.html" TargetMode="External"/><Relationship Id="rId104" Type="http://schemas.openxmlformats.org/officeDocument/2006/relationships/image" Target="../media/image23.png"/><Relationship Id="rId7" Type="http://schemas.openxmlformats.org/officeDocument/2006/relationships/hyperlink" Target="http://izdania.unatlib.ru/heroes/vdata/g005.html" TargetMode="External"/><Relationship Id="rId71" Type="http://schemas.openxmlformats.org/officeDocument/2006/relationships/hyperlink" Target="http://izdania.unatlib.ru/heroes/vdata/g069.html" TargetMode="External"/><Relationship Id="rId92" Type="http://schemas.openxmlformats.org/officeDocument/2006/relationships/hyperlink" Target="http://izdania.unatlib.ru/heroes/vdata/g090.html" TargetMode="External"/><Relationship Id="rId2" Type="http://schemas.openxmlformats.org/officeDocument/2006/relationships/notesSlide" Target="../notesSlides/notesSlide2.xml"/><Relationship Id="rId29" Type="http://schemas.openxmlformats.org/officeDocument/2006/relationships/hyperlink" Target="http://izdania.unatlib.ru/heroes/vdata/g038.html" TargetMode="External"/><Relationship Id="rId24" Type="http://schemas.openxmlformats.org/officeDocument/2006/relationships/hyperlink" Target="http://izdania.unatlib.ru/heroes/vdata/g033.html" TargetMode="External"/><Relationship Id="rId40" Type="http://schemas.openxmlformats.org/officeDocument/2006/relationships/hyperlink" Target="http://izdania.unatlib.ru/heroes/vdata/g049.html" TargetMode="External"/><Relationship Id="rId45" Type="http://schemas.openxmlformats.org/officeDocument/2006/relationships/hyperlink" Target="http://izdania.unatlib.ru/heroes/vdata/g054.html" TargetMode="External"/><Relationship Id="rId66" Type="http://schemas.openxmlformats.org/officeDocument/2006/relationships/hyperlink" Target="http://izdania.unatlib.ru/heroes/vdata/g064.html" TargetMode="External"/><Relationship Id="rId87" Type="http://schemas.openxmlformats.org/officeDocument/2006/relationships/hyperlink" Target="http://izdania.unatlib.ru/heroes/vdata/g085.html" TargetMode="External"/><Relationship Id="rId61" Type="http://schemas.openxmlformats.org/officeDocument/2006/relationships/hyperlink" Target="http://izdania.unatlib.ru/heroes/vdata/g059.html" TargetMode="External"/><Relationship Id="rId82" Type="http://schemas.openxmlformats.org/officeDocument/2006/relationships/hyperlink" Target="http://izdania.unatlib.ru/heroes/vdata/g080.html" TargetMode="External"/><Relationship Id="rId19" Type="http://schemas.openxmlformats.org/officeDocument/2006/relationships/hyperlink" Target="http://izdania.unatlib.ru/heroes/vdata/g017.html" TargetMode="External"/><Relationship Id="rId14" Type="http://schemas.openxmlformats.org/officeDocument/2006/relationships/hyperlink" Target="http://izdania.unatlib.ru/heroes/vdata/g012.html" TargetMode="External"/><Relationship Id="rId30" Type="http://schemas.openxmlformats.org/officeDocument/2006/relationships/hyperlink" Target="http://izdania.unatlib.ru/heroes/vdata/g039.html" TargetMode="External"/><Relationship Id="rId35" Type="http://schemas.openxmlformats.org/officeDocument/2006/relationships/hyperlink" Target="http://izdania.unatlib.ru/heroes/vdata/g044.html" TargetMode="External"/><Relationship Id="rId56" Type="http://schemas.openxmlformats.org/officeDocument/2006/relationships/hyperlink" Target="http://izdania.unatlib.ru/heroes/vdata/g029.html" TargetMode="External"/><Relationship Id="rId77" Type="http://schemas.openxmlformats.org/officeDocument/2006/relationships/hyperlink" Target="http://izdania.unatlib.ru/heroes/vdata/g075.html" TargetMode="External"/><Relationship Id="rId100" Type="http://schemas.openxmlformats.org/officeDocument/2006/relationships/hyperlink" Target="http://izdania.unatlib.ru/heroes/vdata/g098.html" TargetMode="External"/><Relationship Id="rId8" Type="http://schemas.openxmlformats.org/officeDocument/2006/relationships/hyperlink" Target="http://izdania.unatlib.ru/heroes/vdata/g006.html" TargetMode="External"/><Relationship Id="rId51" Type="http://schemas.openxmlformats.org/officeDocument/2006/relationships/hyperlink" Target="http://izdania.unatlib.ru/heroes/vdata/g024.html" TargetMode="External"/><Relationship Id="rId72" Type="http://schemas.openxmlformats.org/officeDocument/2006/relationships/hyperlink" Target="http://izdania.unatlib.ru/heroes/vdata/g070.html" TargetMode="External"/><Relationship Id="rId93" Type="http://schemas.openxmlformats.org/officeDocument/2006/relationships/hyperlink" Target="http://izdania.unatlib.ru/heroes/vdata/g091.html" TargetMode="External"/><Relationship Id="rId98" Type="http://schemas.openxmlformats.org/officeDocument/2006/relationships/hyperlink" Target="http://izdania.unatlib.ru/heroes/vdata/g096.html" TargetMode="External"/><Relationship Id="rId3" Type="http://schemas.openxmlformats.org/officeDocument/2006/relationships/hyperlink" Target="http://izdania.unatlib.ru/heroes/vdata/g001.html" TargetMode="External"/></Relationships>
</file>

<file path=ppt/slides/_rels/slide9.xml.rels><?xml version="1.0" encoding="UTF-8" standalone="yes"?>
<Relationships xmlns="http://schemas.openxmlformats.org/package/2006/relationships"><Relationship Id="rId13" Type="http://schemas.openxmlformats.org/officeDocument/2006/relationships/hyperlink" Target="http://izdania.unatlib.ru/heroes/vdata/11/11.html" TargetMode="External"/><Relationship Id="rId18" Type="http://schemas.openxmlformats.org/officeDocument/2006/relationships/hyperlink" Target="http://izdania.unatlib.ru/heroes/vdata/15/15.html" TargetMode="External"/><Relationship Id="rId26" Type="http://schemas.openxmlformats.org/officeDocument/2006/relationships/hyperlink" Target="http://izdania.unatlib.ru/heroes/vdata/s005.html" TargetMode="External"/><Relationship Id="rId39" Type="http://schemas.openxmlformats.org/officeDocument/2006/relationships/hyperlink" Target="http://izdania.unatlib.ru/heroes/vdata/s018.html" TargetMode="External"/><Relationship Id="rId21" Type="http://schemas.openxmlformats.org/officeDocument/2006/relationships/hyperlink" Target="http://izdania.unatlib.ru/heroes/vdata/19/19.html" TargetMode="External"/><Relationship Id="rId34" Type="http://schemas.openxmlformats.org/officeDocument/2006/relationships/hyperlink" Target="http://izdania.unatlib.ru/heroes/vdata/s013.html" TargetMode="External"/><Relationship Id="rId42" Type="http://schemas.openxmlformats.org/officeDocument/2006/relationships/image" Target="../media/image24.png"/><Relationship Id="rId7" Type="http://schemas.openxmlformats.org/officeDocument/2006/relationships/hyperlink" Target="http://izdania.unatlib.ru/heroes/vdata/05/05.html" TargetMode="External"/><Relationship Id="rId2" Type="http://schemas.openxmlformats.org/officeDocument/2006/relationships/notesSlide" Target="../notesSlides/notesSlide3.xml"/><Relationship Id="rId16" Type="http://schemas.openxmlformats.org/officeDocument/2006/relationships/hyperlink" Target="http://izdania.unatlib.ru/heroes/vdata/18/18.html" TargetMode="External"/><Relationship Id="rId20" Type="http://schemas.openxmlformats.org/officeDocument/2006/relationships/hyperlink" Target="http://izdania.unatlib.ru/heroes/vdata/17/17.html" TargetMode="External"/><Relationship Id="rId29" Type="http://schemas.openxmlformats.org/officeDocument/2006/relationships/hyperlink" Target="http://izdania.unatlib.ru/heroes/vdata/s008.html" TargetMode="External"/><Relationship Id="rId41" Type="http://schemas.openxmlformats.org/officeDocument/2006/relationships/hyperlink" Target="http://izdania.unatlib.ru/heroes/vdata/s020.html" TargetMode="External"/><Relationship Id="rId1" Type="http://schemas.openxmlformats.org/officeDocument/2006/relationships/slideLayout" Target="../slideLayouts/slideLayout2.xml"/><Relationship Id="rId6" Type="http://schemas.openxmlformats.org/officeDocument/2006/relationships/hyperlink" Target="http://izdania.unatlib.ru/heroes/vdata/04/04.html" TargetMode="External"/><Relationship Id="rId11" Type="http://schemas.openxmlformats.org/officeDocument/2006/relationships/hyperlink" Target="http://izdania.unatlib.ru/heroes/vdata/09/09.html" TargetMode="External"/><Relationship Id="rId24" Type="http://schemas.openxmlformats.org/officeDocument/2006/relationships/hyperlink" Target="http://izdania.unatlib.ru/heroes/vdata/s003.html" TargetMode="External"/><Relationship Id="rId32" Type="http://schemas.openxmlformats.org/officeDocument/2006/relationships/hyperlink" Target="http://izdania.unatlib.ru/heroes/vdata/s011.html" TargetMode="External"/><Relationship Id="rId37" Type="http://schemas.openxmlformats.org/officeDocument/2006/relationships/hyperlink" Target="http://izdania.unatlib.ru/heroes/vdata/s016.html" TargetMode="External"/><Relationship Id="rId40" Type="http://schemas.openxmlformats.org/officeDocument/2006/relationships/hyperlink" Target="http://izdania.unatlib.ru/heroes/vdata/s019.html" TargetMode="External"/><Relationship Id="rId5" Type="http://schemas.openxmlformats.org/officeDocument/2006/relationships/hyperlink" Target="http://izdania.unatlib.ru/heroes/vdata/03/03.html" TargetMode="External"/><Relationship Id="rId15" Type="http://schemas.openxmlformats.org/officeDocument/2006/relationships/hyperlink" Target="http://izdania.unatlib.ru/heroes/vdata/13/13.html" TargetMode="External"/><Relationship Id="rId23" Type="http://schemas.openxmlformats.org/officeDocument/2006/relationships/hyperlink" Target="http://izdania.unatlib.ru/heroes/vdata/s002.html" TargetMode="External"/><Relationship Id="rId28" Type="http://schemas.openxmlformats.org/officeDocument/2006/relationships/hyperlink" Target="http://izdania.unatlib.ru/heroes/vdata/s007.html" TargetMode="External"/><Relationship Id="rId36" Type="http://schemas.openxmlformats.org/officeDocument/2006/relationships/hyperlink" Target="http://izdania.unatlib.ru/heroes/vdata/s015.html" TargetMode="External"/><Relationship Id="rId10" Type="http://schemas.openxmlformats.org/officeDocument/2006/relationships/hyperlink" Target="http://izdania.unatlib.ru/heroes/vdata/08/08.html" TargetMode="External"/><Relationship Id="rId19" Type="http://schemas.openxmlformats.org/officeDocument/2006/relationships/hyperlink" Target="http://izdania.unatlib.ru/heroes/vdata/16/16.html" TargetMode="External"/><Relationship Id="rId31" Type="http://schemas.openxmlformats.org/officeDocument/2006/relationships/hyperlink" Target="http://izdania.unatlib.ru/heroes/vdata/s010.html" TargetMode="External"/><Relationship Id="rId4" Type="http://schemas.openxmlformats.org/officeDocument/2006/relationships/hyperlink" Target="http://izdania.unatlib.ru/heroes/vdata/02/02.html" TargetMode="External"/><Relationship Id="rId9" Type="http://schemas.openxmlformats.org/officeDocument/2006/relationships/hyperlink" Target="http://izdania.unatlib.ru/heroes/vdata/07/07.html" TargetMode="External"/><Relationship Id="rId14" Type="http://schemas.openxmlformats.org/officeDocument/2006/relationships/hyperlink" Target="http://izdania.unatlib.ru/heroes/vdata/12/12.html" TargetMode="External"/><Relationship Id="rId22" Type="http://schemas.openxmlformats.org/officeDocument/2006/relationships/hyperlink" Target="http://izdania.unatlib.ru/heroes/vdata/s001.html" TargetMode="External"/><Relationship Id="rId27" Type="http://schemas.openxmlformats.org/officeDocument/2006/relationships/hyperlink" Target="http://izdania.unatlib.ru/heroes/vdata/s006.html" TargetMode="External"/><Relationship Id="rId30" Type="http://schemas.openxmlformats.org/officeDocument/2006/relationships/hyperlink" Target="http://izdania.unatlib.ru/heroes/vdata/s009.html" TargetMode="External"/><Relationship Id="rId35" Type="http://schemas.openxmlformats.org/officeDocument/2006/relationships/hyperlink" Target="http://izdania.unatlib.ru/heroes/vdata/s014.html" TargetMode="External"/><Relationship Id="rId43" Type="http://schemas.openxmlformats.org/officeDocument/2006/relationships/image" Target="../media/image25.png"/><Relationship Id="rId8" Type="http://schemas.openxmlformats.org/officeDocument/2006/relationships/hyperlink" Target="http://izdania.unatlib.ru/heroes/vdata/06/06.html" TargetMode="External"/><Relationship Id="rId3" Type="http://schemas.openxmlformats.org/officeDocument/2006/relationships/hyperlink" Target="http://izdania.unatlib.ru/heroes/vdata/01/01.html" TargetMode="External"/><Relationship Id="rId12" Type="http://schemas.openxmlformats.org/officeDocument/2006/relationships/hyperlink" Target="http://izdania.unatlib.ru/heroes/vdata/10/10.html" TargetMode="External"/><Relationship Id="rId17" Type="http://schemas.openxmlformats.org/officeDocument/2006/relationships/hyperlink" Target="http://izdania.unatlib.ru/heroes/vdata/14/14.html" TargetMode="External"/><Relationship Id="rId25" Type="http://schemas.openxmlformats.org/officeDocument/2006/relationships/hyperlink" Target="http://izdania.unatlib.ru/heroes/vdata/s004.html" TargetMode="External"/><Relationship Id="rId33" Type="http://schemas.openxmlformats.org/officeDocument/2006/relationships/hyperlink" Target="http://izdania.unatlib.ru/heroes/vdata/s012.html" TargetMode="External"/><Relationship Id="rId38" Type="http://schemas.openxmlformats.org/officeDocument/2006/relationships/hyperlink" Target="http://izdania.unatlib.ru/heroes/vdata/s017.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BC98EFF-9843-4039-8A14-8CBEA8A2F9FC}"/>
              </a:ext>
            </a:extLst>
          </p:cNvPr>
          <p:cNvSpPr>
            <a:spLocks noGrp="1"/>
          </p:cNvSpPr>
          <p:nvPr>
            <p:ph type="title"/>
          </p:nvPr>
        </p:nvSpPr>
        <p:spPr>
          <a:xfrm>
            <a:off x="1564873" y="177721"/>
            <a:ext cx="10515600" cy="1325563"/>
          </a:xfrm>
        </p:spPr>
        <p:txBody>
          <a:bodyPr/>
          <a:lstStyle/>
          <a:p>
            <a:pPr algn="ctr"/>
            <a:r>
              <a:rPr lang="ru-RU" b="1" dirty="0"/>
              <a:t>УДМУРТИЯ В ГОДЫ</a:t>
            </a:r>
            <a:br>
              <a:rPr lang="ru-RU" b="1" dirty="0"/>
            </a:br>
            <a:r>
              <a:rPr lang="ru-RU" b="1" dirty="0"/>
              <a:t>ВЕЛИКОЙ ОТЕЧЕСТВЕННОЙ ВОЙНЫ</a:t>
            </a:r>
          </a:p>
        </p:txBody>
      </p:sp>
      <p:pic>
        <p:nvPicPr>
          <p:cNvPr id="4" name="Рисунок 3">
            <a:extLst>
              <a:ext uri="{FF2B5EF4-FFF2-40B4-BE49-F238E27FC236}">
                <a16:creationId xmlns:a16="http://schemas.microsoft.com/office/drawing/2014/main" id="{404AFFC6-BCBA-487E-9176-158729BAEFB6}"/>
              </a:ext>
            </a:extLst>
          </p:cNvPr>
          <p:cNvPicPr>
            <a:picLocks noChangeAspect="1"/>
          </p:cNvPicPr>
          <p:nvPr/>
        </p:nvPicPr>
        <p:blipFill>
          <a:blip r:embed="rId3"/>
          <a:stretch>
            <a:fillRect/>
          </a:stretch>
        </p:blipFill>
        <p:spPr>
          <a:xfrm>
            <a:off x="1414322" y="1797050"/>
            <a:ext cx="3195038" cy="4351338"/>
          </a:xfrm>
          <a:prstGeom prst="rect">
            <a:avLst/>
          </a:prstGeom>
          <a:effectLst>
            <a:glow rad="228600">
              <a:schemeClr val="accent4">
                <a:satMod val="175000"/>
                <a:alpha val="40000"/>
              </a:schemeClr>
            </a:glow>
          </a:effectLst>
        </p:spPr>
      </p:pic>
      <p:pic>
        <p:nvPicPr>
          <p:cNvPr id="5" name="Рисунок 4">
            <a:extLst>
              <a:ext uri="{FF2B5EF4-FFF2-40B4-BE49-F238E27FC236}">
                <a16:creationId xmlns:a16="http://schemas.microsoft.com/office/drawing/2014/main" id="{7248B223-498C-4338-AC18-C8B9D1A316E2}"/>
              </a:ext>
            </a:extLst>
          </p:cNvPr>
          <p:cNvPicPr>
            <a:picLocks noChangeAspect="1"/>
          </p:cNvPicPr>
          <p:nvPr/>
        </p:nvPicPr>
        <p:blipFill>
          <a:blip r:embed="rId4"/>
          <a:stretch>
            <a:fillRect/>
          </a:stretch>
        </p:blipFill>
        <p:spPr>
          <a:xfrm>
            <a:off x="4871673" y="1797050"/>
            <a:ext cx="4355977" cy="2722486"/>
          </a:xfrm>
          <a:prstGeom prst="rect">
            <a:avLst/>
          </a:prstGeom>
          <a:effectLst>
            <a:glow rad="228600">
              <a:schemeClr val="accent4">
                <a:satMod val="175000"/>
                <a:alpha val="40000"/>
              </a:schemeClr>
            </a:glow>
          </a:effectLst>
        </p:spPr>
      </p:pic>
      <p:pic>
        <p:nvPicPr>
          <p:cNvPr id="7" name="Рисунок 6">
            <a:extLst>
              <a:ext uri="{FF2B5EF4-FFF2-40B4-BE49-F238E27FC236}">
                <a16:creationId xmlns:a16="http://schemas.microsoft.com/office/drawing/2014/main" id="{5E35B8B4-516E-47D8-BF74-166ED94CBF3E}"/>
              </a:ext>
            </a:extLst>
          </p:cNvPr>
          <p:cNvPicPr>
            <a:picLocks noChangeAspect="1"/>
          </p:cNvPicPr>
          <p:nvPr/>
        </p:nvPicPr>
        <p:blipFill>
          <a:blip r:embed="rId5"/>
          <a:stretch>
            <a:fillRect/>
          </a:stretch>
        </p:blipFill>
        <p:spPr>
          <a:xfrm rot="16200000">
            <a:off x="-2966085" y="2966085"/>
            <a:ext cx="6858000" cy="925830"/>
          </a:xfrm>
          <a:prstGeom prst="rect">
            <a:avLst/>
          </a:prstGeom>
        </p:spPr>
      </p:pic>
      <p:pic>
        <p:nvPicPr>
          <p:cNvPr id="10" name="Рисунок 9">
            <a:extLst>
              <a:ext uri="{FF2B5EF4-FFF2-40B4-BE49-F238E27FC236}">
                <a16:creationId xmlns:a16="http://schemas.microsoft.com/office/drawing/2014/main" id="{7C841900-C37D-4520-96DB-ECC1A31C6267}"/>
              </a:ext>
            </a:extLst>
          </p:cNvPr>
          <p:cNvPicPr>
            <a:picLocks noChangeAspect="1"/>
          </p:cNvPicPr>
          <p:nvPr/>
        </p:nvPicPr>
        <p:blipFill>
          <a:blip r:embed="rId6"/>
          <a:stretch>
            <a:fillRect/>
          </a:stretch>
        </p:blipFill>
        <p:spPr>
          <a:xfrm flipV="1">
            <a:off x="8996779" y="4618831"/>
            <a:ext cx="2940819" cy="1864519"/>
          </a:xfrm>
          <a:prstGeom prst="rect">
            <a:avLst/>
          </a:prstGeom>
          <a:effectLst>
            <a:glow rad="228600">
              <a:schemeClr val="accent4">
                <a:satMod val="175000"/>
                <a:alpha val="40000"/>
              </a:schemeClr>
            </a:glow>
          </a:effectLst>
        </p:spPr>
      </p:pic>
      <p:sp>
        <p:nvSpPr>
          <p:cNvPr id="6" name="TextBox 5">
            <a:extLst>
              <a:ext uri="{FF2B5EF4-FFF2-40B4-BE49-F238E27FC236}">
                <a16:creationId xmlns:a16="http://schemas.microsoft.com/office/drawing/2014/main" id="{3BFAC207-251F-404B-944E-BC6724C5D004}"/>
              </a:ext>
            </a:extLst>
          </p:cNvPr>
          <p:cNvSpPr txBox="1"/>
          <p:nvPr/>
        </p:nvSpPr>
        <p:spPr>
          <a:xfrm>
            <a:off x="8996778" y="5941615"/>
            <a:ext cx="2940819" cy="738664"/>
          </a:xfrm>
          <a:prstGeom prst="rect">
            <a:avLst/>
          </a:prstGeom>
          <a:solidFill>
            <a:schemeClr val="bg1"/>
          </a:solidFill>
          <a:effectLst>
            <a:glow rad="228600">
              <a:schemeClr val="accent4">
                <a:satMod val="175000"/>
                <a:alpha val="40000"/>
              </a:schemeClr>
            </a:glow>
          </a:effectLst>
        </p:spPr>
        <p:txBody>
          <a:bodyPr wrap="square" rtlCol="0">
            <a:spAutoFit/>
          </a:bodyPr>
          <a:lstStyle/>
          <a:p>
            <a:pPr algn="ctr"/>
            <a:r>
              <a:rPr lang="ru-RU" sz="1400" b="1" dirty="0"/>
              <a:t>Парамонова Лидия Никифоровна</a:t>
            </a:r>
          </a:p>
          <a:p>
            <a:pPr algn="ctr"/>
            <a:r>
              <a:rPr lang="ru-RU" sz="1400" b="1" dirty="0"/>
              <a:t>Учитель истории и обществознания</a:t>
            </a:r>
          </a:p>
          <a:p>
            <a:pPr algn="ctr"/>
            <a:r>
              <a:rPr lang="ru-RU" sz="1400" b="1" dirty="0"/>
              <a:t>КОУ УР «РЦОМ», г. Ижевск</a:t>
            </a:r>
          </a:p>
        </p:txBody>
      </p:sp>
    </p:spTree>
    <p:extLst>
      <p:ext uri="{BB962C8B-B14F-4D97-AF65-F5344CB8AC3E}">
        <p14:creationId xmlns:p14="http://schemas.microsoft.com/office/powerpoint/2010/main" val="4167401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par>
                                <p:cTn id="11" presetID="6"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ircle(in)">
                                      <p:cBhvr>
                                        <p:cTn id="13" dur="2000"/>
                                        <p:tgtEl>
                                          <p:spTgt spid="10"/>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ircle(in)">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101190D-C636-48E3-84D7-A0F5326FCBDA}"/>
              </a:ext>
            </a:extLst>
          </p:cNvPr>
          <p:cNvSpPr>
            <a:spLocks noGrp="1"/>
          </p:cNvSpPr>
          <p:nvPr>
            <p:ph type="title"/>
          </p:nvPr>
        </p:nvSpPr>
        <p:spPr/>
        <p:txBody>
          <a:bodyPr/>
          <a:lstStyle/>
          <a:p>
            <a:pPr algn="ctr"/>
            <a:r>
              <a:rPr lang="ru-RU" b="1" dirty="0">
                <a:solidFill>
                  <a:srgbClr val="C00000"/>
                </a:solidFill>
              </a:rPr>
              <a:t>Герои Советского Союза из Удмуртии</a:t>
            </a:r>
          </a:p>
        </p:txBody>
      </p:sp>
      <p:pic>
        <p:nvPicPr>
          <p:cNvPr id="4" name="Рисунок 3">
            <a:extLst>
              <a:ext uri="{FF2B5EF4-FFF2-40B4-BE49-F238E27FC236}">
                <a16:creationId xmlns:a16="http://schemas.microsoft.com/office/drawing/2014/main" id="{56D98179-6779-471C-B7AD-66FC3EE48A74}"/>
              </a:ext>
            </a:extLst>
          </p:cNvPr>
          <p:cNvPicPr>
            <a:picLocks noChangeAspect="1"/>
          </p:cNvPicPr>
          <p:nvPr/>
        </p:nvPicPr>
        <p:blipFill>
          <a:blip r:embed="rId2"/>
          <a:stretch>
            <a:fillRect/>
          </a:stretch>
        </p:blipFill>
        <p:spPr>
          <a:xfrm>
            <a:off x="381000" y="1862137"/>
            <a:ext cx="2419350" cy="3762375"/>
          </a:xfrm>
          <a:prstGeom prst="rect">
            <a:avLst/>
          </a:prstGeom>
          <a:ln w="53975">
            <a:solidFill>
              <a:srgbClr val="C00000"/>
            </a:solidFill>
          </a:ln>
          <a:effectLst>
            <a:glow rad="228600">
              <a:schemeClr val="accent4">
                <a:satMod val="175000"/>
                <a:alpha val="40000"/>
              </a:schemeClr>
            </a:glow>
          </a:effectLst>
        </p:spPr>
      </p:pic>
      <p:sp>
        <p:nvSpPr>
          <p:cNvPr id="6" name="Прямоугольник 5">
            <a:extLst>
              <a:ext uri="{FF2B5EF4-FFF2-40B4-BE49-F238E27FC236}">
                <a16:creationId xmlns:a16="http://schemas.microsoft.com/office/drawing/2014/main" id="{53735C26-DD46-41A5-9B65-5238095E869D}"/>
              </a:ext>
            </a:extLst>
          </p:cNvPr>
          <p:cNvSpPr/>
          <p:nvPr/>
        </p:nvSpPr>
        <p:spPr>
          <a:xfrm>
            <a:off x="3067050" y="1428750"/>
            <a:ext cx="8934450" cy="5201424"/>
          </a:xfrm>
          <a:prstGeom prst="rect">
            <a:avLst/>
          </a:prstGeom>
        </p:spPr>
        <p:txBody>
          <a:bodyPr wrap="square">
            <a:spAutoFit/>
          </a:bodyPr>
          <a:lstStyle/>
          <a:p>
            <a:pPr algn="just"/>
            <a:r>
              <a:rPr lang="ru-RU" sz="2000" b="1" dirty="0">
                <a:latin typeface="Arial" panose="020B0604020202020204" pitchFamily="34" charset="0"/>
              </a:rPr>
              <a:t>Евгений Максимович Кунгурцев (1921 – 2000 </a:t>
            </a:r>
            <a:r>
              <a:rPr lang="ru-RU" sz="2000" b="1" dirty="0" err="1">
                <a:latin typeface="Arial" panose="020B0604020202020204" pitchFamily="34" charset="0"/>
              </a:rPr>
              <a:t>г.г</a:t>
            </a:r>
            <a:r>
              <a:rPr lang="ru-RU" sz="2000" b="1" dirty="0">
                <a:latin typeface="Arial" panose="020B0604020202020204" pitchFamily="34" charset="0"/>
              </a:rPr>
              <a:t>.)</a:t>
            </a:r>
          </a:p>
          <a:p>
            <a:pPr algn="just"/>
            <a:r>
              <a:rPr lang="ru-RU" sz="1200" dirty="0">
                <a:latin typeface="Arial" panose="020B0604020202020204" pitchFamily="34" charset="0"/>
              </a:rPr>
              <a:t> родился 3 октября 1921 г. в Ижевске УАССР в семье рабочего. Русский.</a:t>
            </a:r>
          </a:p>
          <a:p>
            <a:pPr algn="just"/>
            <a:r>
              <a:rPr lang="ru-RU" sz="1200" dirty="0">
                <a:latin typeface="Arial" panose="020B0604020202020204" pitchFamily="34" charset="0"/>
              </a:rPr>
              <a:t>В Ижевске окончил 7 классов школы № 22, затем учился в Воткинском </a:t>
            </a:r>
            <a:r>
              <a:rPr lang="ru-RU" sz="1200" dirty="0" err="1">
                <a:latin typeface="Arial" panose="020B0604020202020204" pitchFamily="34" charset="0"/>
              </a:rPr>
              <a:t>маштехникуме</a:t>
            </a:r>
            <a:r>
              <a:rPr lang="ru-RU" sz="1200" dirty="0">
                <a:latin typeface="Arial" panose="020B0604020202020204" pitchFamily="34" charset="0"/>
              </a:rPr>
              <a:t>, там вступил в комсомол, одновременно учился в аэроклубе, после окончания которого в 1940 году Ижевским </a:t>
            </a:r>
            <a:r>
              <a:rPr lang="ru-RU" sz="1200" dirty="0" err="1">
                <a:latin typeface="Arial" panose="020B0604020202020204" pitchFamily="34" charset="0"/>
              </a:rPr>
              <a:t>горвоенкоматом</a:t>
            </a:r>
            <a:r>
              <a:rPr lang="ru-RU" sz="1200" dirty="0">
                <a:latin typeface="Arial" panose="020B0604020202020204" pitchFamily="34" charset="0"/>
              </a:rPr>
              <a:t> был направлен в </a:t>
            </a:r>
            <a:r>
              <a:rPr lang="ru-RU" sz="1200" dirty="0" err="1">
                <a:latin typeface="Arial" panose="020B0604020202020204" pitchFamily="34" charset="0"/>
              </a:rPr>
              <a:t>Балашовскую</a:t>
            </a:r>
            <a:r>
              <a:rPr lang="ru-RU" sz="1200" dirty="0">
                <a:latin typeface="Arial" panose="020B0604020202020204" pitchFamily="34" charset="0"/>
              </a:rPr>
              <a:t> военную авиационную школу пилотов, школу окончил в 1942 году.</a:t>
            </a:r>
          </a:p>
          <a:p>
            <a:pPr algn="just"/>
            <a:r>
              <a:rPr lang="ru-RU" sz="1200" dirty="0">
                <a:latin typeface="Arial" panose="020B0604020202020204" pitchFamily="34" charset="0"/>
              </a:rPr>
              <a:t>На фронте с февраля 1943 г. Боевая слава к летчику-штурмовику командиру звена Евгению Кунгурцеву пришла на Ленинградском фронте.</a:t>
            </a:r>
          </a:p>
          <a:p>
            <a:pPr algn="just"/>
            <a:r>
              <a:rPr lang="ru-RU" sz="1200" dirty="0">
                <a:latin typeface="Arial" panose="020B0604020202020204" pitchFamily="34" charset="0"/>
              </a:rPr>
              <a:t>Он не раз прикрывал наступательные действия войск фронта с воздуха, спасал от варварских обстрелов население Ленинграда в суровые дни блокады. 14 июня 1944 г., в день прорыва второй оборонительной полосы финнов на Карельском перешейке, Кунгурцев под прикрытием двух самолетов «Ил-2» выполнил чрезвычайно ответственное задание командования по фотографированию линии Маннергейма.</a:t>
            </a:r>
          </a:p>
          <a:p>
            <a:pPr algn="just"/>
            <a:r>
              <a:rPr lang="ru-RU" sz="1200" dirty="0">
                <a:latin typeface="Arial" panose="020B0604020202020204" pitchFamily="34" charset="0"/>
              </a:rPr>
              <a:t>В июле 1944 г. звено Кунгурцева участвовало в налете на вражеский аэродром. Преодолев сильный зенитный огонь и отразив атаки фашистских истребителей, группа нанесла точный удар по цели. Штурмовики уничтожили 10 и повредили 5 вражеских самолетов, взорвали 3 склада с боеприпасами и горючим, подавили 3 зенитные батареи, в воздухе сбили один «ФВ-190». Наши самолеты без потерь вернулись на свой аэродром.</a:t>
            </a:r>
          </a:p>
          <a:p>
            <a:pPr algn="just"/>
            <a:r>
              <a:rPr lang="ru-RU" sz="1200" dirty="0">
                <a:latin typeface="Arial" panose="020B0604020202020204" pitchFamily="34" charset="0"/>
              </a:rPr>
              <a:t>Указом Президиума Верховного Совета СССР от 23 февраля 1945 г. за боевые подвиги и проявленные мужество и отвагу гвардии старшему лейтенанту Е. Кунгурцеву присвоено звание Героя Советского Союза.</a:t>
            </a:r>
          </a:p>
          <a:p>
            <a:pPr algn="just"/>
            <a:r>
              <a:rPr lang="ru-RU" sz="1200" dirty="0">
                <a:latin typeface="Arial" panose="020B0604020202020204" pitchFamily="34" charset="0"/>
              </a:rPr>
              <a:t>Во время освобождения Прибалтики его назначили командиром эскадрильи, которая участвовала в боях до последнего дня войны.</a:t>
            </a:r>
          </a:p>
          <a:p>
            <a:pPr algn="just"/>
            <a:r>
              <a:rPr lang="ru-RU" sz="1200" dirty="0">
                <a:latin typeface="Arial" panose="020B0604020202020204" pitchFamily="34" charset="0"/>
              </a:rPr>
              <a:t>К началу 1945 года Е. М. Кунгурцев совершил 210 боевых вылетов на разведку и штурмовку опорных пунктов, аэродромов, скоплений войск и техники противника, нанеся ему значительный урон.</a:t>
            </a:r>
          </a:p>
          <a:p>
            <a:pPr algn="just"/>
            <a:r>
              <a:rPr lang="ru-RU" sz="1200" dirty="0">
                <a:latin typeface="Arial" panose="020B0604020202020204" pitchFamily="34" charset="0"/>
              </a:rPr>
              <a:t>В марте 1945 г., будучи тяжелораненым, Евгений попал в плен, бежал и вернулся в свою часть.</a:t>
            </a:r>
          </a:p>
          <a:p>
            <a:pPr algn="just"/>
            <a:r>
              <a:rPr lang="ru-RU" sz="1200" dirty="0">
                <a:latin typeface="Arial" panose="020B0604020202020204" pitchFamily="34" charset="0"/>
              </a:rPr>
              <a:t>19 апреля 1945 г. командир эскадрильи гвардейского штурмового полка Е. М. Кунгурцев за новые подвиги был награжден второй медалью «Золотая Звезда». Он награжден также орденами Ленина, четырьмя орденами Красного Знамени, орденами Богдана Хмельницкого III степени, Александра Невского, Отечественной войны I степени, орденом Трудового Красного Знамени, двумя орденами Красной Звезды.</a:t>
            </a:r>
          </a:p>
          <a:p>
            <a:pPr algn="just"/>
            <a:r>
              <a:rPr lang="ru-RU" sz="1200" dirty="0">
                <a:latin typeface="Arial" panose="020B0604020202020204" pitchFamily="34" charset="0"/>
              </a:rPr>
              <a:t>Участвовал в Параде Победы 24 июня 1945 г</a:t>
            </a:r>
          </a:p>
        </p:txBody>
      </p:sp>
    </p:spTree>
    <p:extLst>
      <p:ext uri="{BB962C8B-B14F-4D97-AF65-F5344CB8AC3E}">
        <p14:creationId xmlns:p14="http://schemas.microsoft.com/office/powerpoint/2010/main" val="10778242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1000"/>
                                        <p:tgtEl>
                                          <p:spTgt spid="4"/>
                                        </p:tgtEl>
                                      </p:cBhvr>
                                    </p:animEffect>
                                  </p:childTnLst>
                                </p:cTn>
                              </p:par>
                            </p:childTnLst>
                          </p:cTn>
                        </p:par>
                        <p:par>
                          <p:cTn id="8" fill="hold">
                            <p:stCondLst>
                              <p:cond delay="1000"/>
                            </p:stCondLst>
                            <p:childTnLst>
                              <p:par>
                                <p:cTn id="9" presetID="6"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circle(in)">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101190D-C636-48E3-84D7-A0F5326FCBDA}"/>
              </a:ext>
            </a:extLst>
          </p:cNvPr>
          <p:cNvSpPr>
            <a:spLocks noGrp="1"/>
          </p:cNvSpPr>
          <p:nvPr>
            <p:ph type="title"/>
          </p:nvPr>
        </p:nvSpPr>
        <p:spPr/>
        <p:txBody>
          <a:bodyPr/>
          <a:lstStyle/>
          <a:p>
            <a:pPr algn="ctr"/>
            <a:r>
              <a:rPr lang="ru-RU" b="1" dirty="0">
                <a:solidFill>
                  <a:srgbClr val="C00000"/>
                </a:solidFill>
              </a:rPr>
              <a:t>Герои Советского Союза из Удмуртии</a:t>
            </a:r>
          </a:p>
        </p:txBody>
      </p:sp>
      <p:pic>
        <p:nvPicPr>
          <p:cNvPr id="3" name="Рисунок 2">
            <a:extLst>
              <a:ext uri="{FF2B5EF4-FFF2-40B4-BE49-F238E27FC236}">
                <a16:creationId xmlns:a16="http://schemas.microsoft.com/office/drawing/2014/main" id="{5A9801D7-8619-49BB-A144-C40B58D25818}"/>
              </a:ext>
            </a:extLst>
          </p:cNvPr>
          <p:cNvPicPr>
            <a:picLocks noChangeAspect="1"/>
          </p:cNvPicPr>
          <p:nvPr/>
        </p:nvPicPr>
        <p:blipFill>
          <a:blip r:embed="rId2"/>
          <a:stretch>
            <a:fillRect/>
          </a:stretch>
        </p:blipFill>
        <p:spPr>
          <a:xfrm>
            <a:off x="390525" y="1790701"/>
            <a:ext cx="2388968" cy="3552824"/>
          </a:xfrm>
          <a:prstGeom prst="rect">
            <a:avLst/>
          </a:prstGeom>
          <a:ln w="57150">
            <a:solidFill>
              <a:srgbClr val="C00000"/>
            </a:solidFill>
          </a:ln>
          <a:effectLst>
            <a:glow rad="228600">
              <a:schemeClr val="accent4">
                <a:satMod val="175000"/>
                <a:alpha val="40000"/>
              </a:schemeClr>
            </a:glow>
          </a:effectLst>
        </p:spPr>
      </p:pic>
      <p:sp>
        <p:nvSpPr>
          <p:cNvPr id="5" name="Прямоугольник 4">
            <a:extLst>
              <a:ext uri="{FF2B5EF4-FFF2-40B4-BE49-F238E27FC236}">
                <a16:creationId xmlns:a16="http://schemas.microsoft.com/office/drawing/2014/main" id="{F2B25B49-8905-4479-9253-195F95A12AB5}"/>
              </a:ext>
            </a:extLst>
          </p:cNvPr>
          <p:cNvSpPr/>
          <p:nvPr/>
        </p:nvSpPr>
        <p:spPr>
          <a:xfrm>
            <a:off x="2924175" y="1283940"/>
            <a:ext cx="8724900" cy="5570756"/>
          </a:xfrm>
          <a:prstGeom prst="rect">
            <a:avLst/>
          </a:prstGeom>
        </p:spPr>
        <p:txBody>
          <a:bodyPr wrap="square">
            <a:spAutoFit/>
          </a:bodyPr>
          <a:lstStyle/>
          <a:p>
            <a:pPr algn="just"/>
            <a:r>
              <a:rPr lang="ru-RU" sz="2000" b="1" dirty="0">
                <a:latin typeface="Arial" panose="020B0604020202020204" pitchFamily="34" charset="0"/>
              </a:rPr>
              <a:t>Михаил Иванович </a:t>
            </a:r>
            <a:r>
              <a:rPr lang="ru-RU" sz="2000" b="1" dirty="0" err="1">
                <a:latin typeface="Arial" panose="020B0604020202020204" pitchFamily="34" charset="0"/>
              </a:rPr>
              <a:t>Гасников</a:t>
            </a:r>
            <a:r>
              <a:rPr lang="ru-RU" sz="2000" b="1" dirty="0">
                <a:latin typeface="Arial" panose="020B0604020202020204" pitchFamily="34" charset="0"/>
              </a:rPr>
              <a:t>  (1920 – 1990 г. г.)</a:t>
            </a:r>
          </a:p>
          <a:p>
            <a:pPr algn="just"/>
            <a:r>
              <a:rPr lang="ru-RU" sz="1200" dirty="0">
                <a:latin typeface="Arial" panose="020B0604020202020204" pitchFamily="34" charset="0"/>
              </a:rPr>
              <a:t>родился 10 января 1920 г. в деревне </a:t>
            </a:r>
            <a:r>
              <a:rPr lang="ru-RU" sz="1200" dirty="0" err="1">
                <a:latin typeface="Arial" panose="020B0604020202020204" pitchFamily="34" charset="0"/>
              </a:rPr>
              <a:t>Ломеслуд</a:t>
            </a:r>
            <a:r>
              <a:rPr lang="ru-RU" sz="1200" dirty="0">
                <a:latin typeface="Arial" panose="020B0604020202020204" pitchFamily="34" charset="0"/>
              </a:rPr>
              <a:t> </a:t>
            </a:r>
            <a:r>
              <a:rPr lang="ru-RU" sz="1200" dirty="0" err="1">
                <a:latin typeface="Arial" panose="020B0604020202020204" pitchFamily="34" charset="0"/>
              </a:rPr>
              <a:t>Можгинского</a:t>
            </a:r>
            <a:r>
              <a:rPr lang="ru-RU" sz="1200" dirty="0">
                <a:latin typeface="Arial" panose="020B0604020202020204" pitchFamily="34" charset="0"/>
              </a:rPr>
              <a:t> района УАССР в семье крестьянина. Русский.</a:t>
            </a:r>
          </a:p>
          <a:p>
            <a:pPr algn="just"/>
            <a:r>
              <a:rPr lang="ru-RU" sz="1200" dirty="0">
                <a:latin typeface="Arial" panose="020B0604020202020204" pitchFamily="34" charset="0"/>
              </a:rPr>
              <a:t>Окончил 5 классов. Работал в колхозе, затем – в </a:t>
            </a:r>
            <a:r>
              <a:rPr lang="ru-RU" sz="1200" dirty="0" err="1">
                <a:latin typeface="Arial" panose="020B0604020202020204" pitchFamily="34" charset="0"/>
              </a:rPr>
              <a:t>Можгинском</a:t>
            </a:r>
            <a:r>
              <a:rPr lang="ru-RU" sz="1200" dirty="0">
                <a:latin typeface="Arial" panose="020B0604020202020204" pitchFamily="34" charset="0"/>
              </a:rPr>
              <a:t> </a:t>
            </a:r>
            <a:r>
              <a:rPr lang="ru-RU" sz="1200" dirty="0" err="1">
                <a:latin typeface="Arial" panose="020B0604020202020204" pitchFamily="34" charset="0"/>
              </a:rPr>
              <a:t>мехлесопункте</a:t>
            </a:r>
            <a:r>
              <a:rPr lang="ru-RU" sz="1200" dirty="0">
                <a:latin typeface="Arial" panose="020B0604020202020204" pitchFamily="34" charset="0"/>
              </a:rPr>
              <a:t> шофером по вывозке леса, с мая 1940 г. – вальцовщиком на Ижевском металлургическом заводе. В 1940 году </a:t>
            </a:r>
            <a:r>
              <a:rPr lang="ru-RU" sz="1200" dirty="0" err="1">
                <a:latin typeface="Arial" panose="020B0604020202020204" pitchFamily="34" charset="0"/>
              </a:rPr>
              <a:t>Большеучинским</a:t>
            </a:r>
            <a:r>
              <a:rPr lang="ru-RU" sz="1200" dirty="0">
                <a:latin typeface="Arial" panose="020B0604020202020204" pitchFamily="34" charset="0"/>
              </a:rPr>
              <a:t> райвоенкоматом призван в армию. Служил в Благовещенске.</a:t>
            </a:r>
          </a:p>
          <a:p>
            <a:pPr algn="just"/>
            <a:r>
              <a:rPr lang="ru-RU" sz="1200" dirty="0">
                <a:latin typeface="Arial" panose="020B0604020202020204" pitchFamily="34" charset="0"/>
              </a:rPr>
              <a:t>В августе 1941 г. старший сержант </a:t>
            </a:r>
            <a:r>
              <a:rPr lang="ru-RU" sz="1200" dirty="0" err="1">
                <a:latin typeface="Arial" panose="020B0604020202020204" pitchFamily="34" charset="0"/>
              </a:rPr>
              <a:t>Гасников</a:t>
            </a:r>
            <a:r>
              <a:rPr lang="ru-RU" sz="1200" dirty="0">
                <a:latin typeface="Arial" panose="020B0604020202020204" pitchFamily="34" charset="0"/>
              </a:rPr>
              <a:t> прибыл в действующую армию. В феврале 1943 г. закончил курсы младших лейтенантов. Сражался на Брянском, Центральном, 1-м и 2-м Белорусских фронтах в составе 10-го гвардейского стрелкового полка 6-й гвардейской стрелковой дивизии, с июля 1944 г. – в составе 130-го гвардейского стрелкового полка 44-й гвардейской стрелковой дивизии: командиром взвода, роты, батальона принял участие в освобождении Курской, Орловской областей, Украины, Белоруссии, Польши, закончил боевой путь в Восточной Пруссии.</a:t>
            </a:r>
          </a:p>
          <a:p>
            <a:pPr algn="just"/>
            <a:r>
              <a:rPr lang="ru-RU" sz="1200" dirty="0">
                <a:latin typeface="Arial" panose="020B0604020202020204" pitchFamily="34" charset="0"/>
              </a:rPr>
              <a:t>В дни битвы на Курской дуге его рота отбила 7 контратак и уничтожила более 50 гитлеровцев. Под командованием </a:t>
            </a:r>
            <a:r>
              <a:rPr lang="ru-RU" sz="1200" dirty="0" err="1">
                <a:latin typeface="Arial" panose="020B0604020202020204" pitchFamily="34" charset="0"/>
              </a:rPr>
              <a:t>Гасникова</a:t>
            </a:r>
            <a:r>
              <a:rPr lang="ru-RU" sz="1200" dirty="0">
                <a:latin typeface="Arial" panose="020B0604020202020204" pitchFamily="34" charset="0"/>
              </a:rPr>
              <a:t> батальон отлично выполнил боевую задачу при подходе к государственной границе на реке Западный Буг. Он проник в тыл врага, удержал мост через реку от подрыва противником при отступлении, не дал ему перебросить подкрепление по железной дороге.</a:t>
            </a:r>
          </a:p>
          <a:p>
            <a:pPr algn="just"/>
            <a:r>
              <a:rPr lang="ru-RU" sz="1200" dirty="0">
                <a:latin typeface="Arial" panose="020B0604020202020204" pitchFamily="34" charset="0"/>
              </a:rPr>
              <a:t>5 сентября 1944 г. </a:t>
            </a:r>
            <a:r>
              <a:rPr lang="ru-RU" sz="1200" dirty="0" err="1">
                <a:latin typeface="Arial" panose="020B0604020202020204" pitchFamily="34" charset="0"/>
              </a:rPr>
              <a:t>Гасников</a:t>
            </a:r>
            <a:r>
              <a:rPr lang="ru-RU" sz="1200" dirty="0">
                <a:latin typeface="Arial" panose="020B0604020202020204" pitchFamily="34" charset="0"/>
              </a:rPr>
              <a:t> с батальоном вышел на реку </a:t>
            </a:r>
            <a:r>
              <a:rPr lang="ru-RU" sz="1200" dirty="0" err="1">
                <a:latin typeface="Arial" panose="020B0604020202020204" pitchFamily="34" charset="0"/>
              </a:rPr>
              <a:t>Нарев</a:t>
            </a:r>
            <a:r>
              <a:rPr lang="ru-RU" sz="1200" dirty="0">
                <a:latin typeface="Arial" panose="020B0604020202020204" pitchFamily="34" charset="0"/>
              </a:rPr>
              <a:t> в районе поселка </a:t>
            </a:r>
            <a:r>
              <a:rPr lang="ru-RU" sz="1200" dirty="0" err="1">
                <a:latin typeface="Arial" panose="020B0604020202020204" pitchFamily="34" charset="0"/>
              </a:rPr>
              <a:t>Карневек</a:t>
            </a:r>
            <a:r>
              <a:rPr lang="ru-RU" sz="1200" dirty="0">
                <a:latin typeface="Arial" panose="020B0604020202020204" pitchFamily="34" charset="0"/>
              </a:rPr>
              <a:t> (Польша), захватил плацдарм на правом берегу реки и удерживал его, обеспечивая переправу других подразделений полка. Борьба была ожесточенная, четыре раза фашисты пытались сбросить десантников обратно в реку – все безрезультатно. Гвардейцы выстояли. С этого плацдарма советские войска пошли дальше на запад, в Восточную Пруссию.</a:t>
            </a:r>
          </a:p>
          <a:p>
            <a:pPr algn="just"/>
            <a:r>
              <a:rPr lang="ru-RU" sz="1200" dirty="0">
                <a:latin typeface="Arial" panose="020B0604020202020204" pitchFamily="34" charset="0"/>
              </a:rPr>
              <a:t>Указом Президиума Верховного Совета СССР от 24 марта 1945 г. гвардии капитану </a:t>
            </a:r>
            <a:r>
              <a:rPr lang="ru-RU" sz="1200" dirty="0" err="1">
                <a:latin typeface="Arial" panose="020B0604020202020204" pitchFamily="34" charset="0"/>
              </a:rPr>
              <a:t>Гасникову</a:t>
            </a:r>
            <a:r>
              <a:rPr lang="ru-RU" sz="1200" dirty="0">
                <a:latin typeface="Arial" panose="020B0604020202020204" pitchFamily="34" charset="0"/>
              </a:rPr>
              <a:t> Михаилу Ивановичу за умелое командование батальоном, мужество и героизм, проявленные при форсировании реки </a:t>
            </a:r>
            <a:r>
              <a:rPr lang="ru-RU" sz="1200" dirty="0" err="1">
                <a:latin typeface="Arial" panose="020B0604020202020204" pitchFamily="34" charset="0"/>
              </a:rPr>
              <a:t>Нарев</a:t>
            </a:r>
            <a:r>
              <a:rPr lang="ru-RU" sz="1200" dirty="0">
                <a:latin typeface="Arial" panose="020B0604020202020204" pitchFamily="34" charset="0"/>
              </a:rPr>
              <a:t> и в боях на захваченном плацдарме, присвоено звание Героя Советского Союза.</a:t>
            </a:r>
          </a:p>
          <a:p>
            <a:pPr algn="just"/>
            <a:r>
              <a:rPr lang="ru-RU" sz="1200" dirty="0">
                <a:latin typeface="Arial" panose="020B0604020202020204" pitchFamily="34" charset="0"/>
              </a:rPr>
              <a:t>Семь раз Михаил </a:t>
            </a:r>
            <a:r>
              <a:rPr lang="ru-RU" sz="1200" dirty="0" err="1">
                <a:latin typeface="Arial" panose="020B0604020202020204" pitchFamily="34" charset="0"/>
              </a:rPr>
              <a:t>Гасников</a:t>
            </a:r>
            <a:r>
              <a:rPr lang="ru-RU" sz="1200" dirty="0">
                <a:latin typeface="Arial" panose="020B0604020202020204" pitchFamily="34" charset="0"/>
              </a:rPr>
              <a:t> был ранен в боях. За боевые успехи награжден двумя орденами Красного Знамени, Отечественной войны I степени, орденом Красной Звезды, медалями.</a:t>
            </a:r>
          </a:p>
          <a:p>
            <a:pPr algn="just"/>
            <a:r>
              <a:rPr lang="ru-RU" sz="1200" dirty="0">
                <a:latin typeface="Arial" panose="020B0604020202020204" pitchFamily="34" charset="0"/>
              </a:rPr>
              <a:t>После войны продолжил службу в армии. В 1951 году окончил Высшие офицерские тактические курсы «Выстрел». С 1960 года полковник </a:t>
            </a:r>
            <a:r>
              <a:rPr lang="ru-RU" sz="1200" dirty="0" err="1">
                <a:latin typeface="Arial" panose="020B0604020202020204" pitchFamily="34" charset="0"/>
              </a:rPr>
              <a:t>Гасников</a:t>
            </a:r>
            <a:r>
              <a:rPr lang="ru-RU" sz="1200" dirty="0">
                <a:latin typeface="Arial" panose="020B0604020202020204" pitchFamily="34" charset="0"/>
              </a:rPr>
              <a:t> – в отставке. Жил в Калуге. Умер Михаил Иванович в июле 1990 года.</a:t>
            </a:r>
          </a:p>
          <a:p>
            <a:pPr algn="just"/>
            <a:r>
              <a:rPr lang="ru-RU" sz="1200" dirty="0">
                <a:latin typeface="Arial" panose="020B0604020202020204" pitchFamily="34" charset="0"/>
              </a:rPr>
              <a:t>В Ижевске на здании Ижевского металлургического завода установлена мемориальная доска с именем М. </a:t>
            </a:r>
            <a:r>
              <a:rPr lang="ru-RU" sz="1200" dirty="0" err="1">
                <a:latin typeface="Arial" panose="020B0604020202020204" pitchFamily="34" charset="0"/>
              </a:rPr>
              <a:t>Гасникова</a:t>
            </a:r>
            <a:r>
              <a:rPr lang="ru-RU" sz="1200" dirty="0">
                <a:latin typeface="Arial" panose="020B0604020202020204" pitchFamily="34" charset="0"/>
              </a:rPr>
              <a:t>. Имя М. </a:t>
            </a:r>
            <a:r>
              <a:rPr lang="ru-RU" sz="1200" dirty="0" err="1">
                <a:latin typeface="Arial" panose="020B0604020202020204" pitchFamily="34" charset="0"/>
              </a:rPr>
              <a:t>Гасникова</a:t>
            </a:r>
            <a:r>
              <a:rPr lang="ru-RU" sz="1200" dirty="0">
                <a:latin typeface="Arial" panose="020B0604020202020204" pitchFamily="34" charset="0"/>
              </a:rPr>
              <a:t> увековечено на Мемориальной стеле Героям Советского Союза у Вечного огня в городе Ижевске. Его имя присвоено улице города Можги.</a:t>
            </a:r>
          </a:p>
        </p:txBody>
      </p:sp>
    </p:spTree>
    <p:extLst>
      <p:ext uri="{BB962C8B-B14F-4D97-AF65-F5344CB8AC3E}">
        <p14:creationId xmlns:p14="http://schemas.microsoft.com/office/powerpoint/2010/main" val="16707302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1000"/>
                                        <p:tgtEl>
                                          <p:spTgt spid="3"/>
                                        </p:tgtEl>
                                      </p:cBhvr>
                                    </p:animEffect>
                                  </p:childTnLst>
                                </p:cTn>
                              </p:par>
                            </p:childTnLst>
                          </p:cTn>
                        </p:par>
                        <p:par>
                          <p:cTn id="8" fill="hold">
                            <p:stCondLst>
                              <p:cond delay="1000"/>
                            </p:stCondLst>
                            <p:childTnLst>
                              <p:par>
                                <p:cTn id="9" presetID="6"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E6D7597-5F0D-4BAE-BECA-194F2D183D63}"/>
              </a:ext>
            </a:extLst>
          </p:cNvPr>
          <p:cNvSpPr>
            <a:spLocks noGrp="1"/>
          </p:cNvSpPr>
          <p:nvPr>
            <p:ph type="title"/>
          </p:nvPr>
        </p:nvSpPr>
        <p:spPr/>
        <p:txBody>
          <a:bodyPr/>
          <a:lstStyle/>
          <a:p>
            <a:r>
              <a:rPr lang="ru-RU" b="1" dirty="0">
                <a:solidFill>
                  <a:srgbClr val="C00000"/>
                </a:solidFill>
              </a:rPr>
              <a:t>Герои Советского Союза из Удмуртии</a:t>
            </a:r>
            <a:endParaRPr lang="ru-RU" dirty="0">
              <a:solidFill>
                <a:srgbClr val="C00000"/>
              </a:solidFill>
            </a:endParaRPr>
          </a:p>
        </p:txBody>
      </p:sp>
      <p:pic>
        <p:nvPicPr>
          <p:cNvPr id="5122" name="Picture 2">
            <a:extLst>
              <a:ext uri="{FF2B5EF4-FFF2-40B4-BE49-F238E27FC236}">
                <a16:creationId xmlns:a16="http://schemas.microsoft.com/office/drawing/2014/main" id="{DFA99E4D-9A6F-44CB-B2D0-A879C0A8DD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550" y="1809750"/>
            <a:ext cx="2628900" cy="3943350"/>
          </a:xfrm>
          <a:prstGeom prst="rect">
            <a:avLst/>
          </a:prstGeom>
          <a:noFill/>
          <a:ln w="50800">
            <a:solidFill>
              <a:srgbClr val="C00000"/>
            </a:solidFill>
          </a:ln>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4" name="Прямоугольник 3">
            <a:extLst>
              <a:ext uri="{FF2B5EF4-FFF2-40B4-BE49-F238E27FC236}">
                <a16:creationId xmlns:a16="http://schemas.microsoft.com/office/drawing/2014/main" id="{FF4374EE-7A20-4649-93E5-454423D39E6D}"/>
              </a:ext>
            </a:extLst>
          </p:cNvPr>
          <p:cNvSpPr/>
          <p:nvPr/>
        </p:nvSpPr>
        <p:spPr>
          <a:xfrm>
            <a:off x="2838450" y="1420892"/>
            <a:ext cx="8934450" cy="5201424"/>
          </a:xfrm>
          <a:prstGeom prst="rect">
            <a:avLst/>
          </a:prstGeom>
        </p:spPr>
        <p:txBody>
          <a:bodyPr wrap="square">
            <a:spAutoFit/>
          </a:bodyPr>
          <a:lstStyle/>
          <a:p>
            <a:pPr algn="just"/>
            <a:r>
              <a:rPr lang="ru-RU" sz="2000" b="1" dirty="0" err="1">
                <a:latin typeface="Arial" panose="020B0604020202020204" pitchFamily="34" charset="0"/>
              </a:rPr>
              <a:t>Барамзина</a:t>
            </a:r>
            <a:r>
              <a:rPr lang="ru-RU" sz="2000" b="1" dirty="0">
                <a:latin typeface="Arial" panose="020B0604020202020204" pitchFamily="34" charset="0"/>
              </a:rPr>
              <a:t> Татьяна Николаевна  (1919 – 1944 </a:t>
            </a:r>
            <a:r>
              <a:rPr lang="ru-RU" sz="2000" b="1" dirty="0" err="1">
                <a:latin typeface="Arial" panose="020B0604020202020204" pitchFamily="34" charset="0"/>
              </a:rPr>
              <a:t>г.г</a:t>
            </a:r>
            <a:r>
              <a:rPr lang="ru-RU" sz="2000" b="1" dirty="0">
                <a:latin typeface="Arial" panose="020B0604020202020204" pitchFamily="34" charset="0"/>
              </a:rPr>
              <a:t>.)</a:t>
            </a:r>
          </a:p>
          <a:p>
            <a:pPr algn="just"/>
            <a:r>
              <a:rPr lang="ru-RU" sz="1200" dirty="0">
                <a:latin typeface="Arial" panose="020B0604020202020204" pitchFamily="34" charset="0"/>
              </a:rPr>
              <a:t>родилась 19 декабря 1919 г. в городе Глазове УАССР в семье рабочего. Русская.</a:t>
            </a:r>
          </a:p>
          <a:p>
            <a:pPr algn="just"/>
            <a:r>
              <a:rPr lang="ru-RU" sz="1200" dirty="0">
                <a:latin typeface="Arial" panose="020B0604020202020204" pitchFamily="34" charset="0"/>
              </a:rPr>
              <a:t>Таня росла мужественной и физически сильной девочкой, легко переплывала Чепцу. Окончила 7 классов школы и Глазовское педагогическое училище, где вступила в комсомол. Стала членом Осоавиахима (Общество содействия обороне, авиационному и химическому строительству) и РОКК (Российское Общество Красного Креста), научилась стрелять из винтовки. После окончания училища в 1937 году работала в школах сел </a:t>
            </a:r>
            <a:r>
              <a:rPr lang="ru-RU" sz="1200" dirty="0" err="1">
                <a:latin typeface="Arial" panose="020B0604020202020204" pitchFamily="34" charset="0"/>
              </a:rPr>
              <a:t>Омутница</a:t>
            </a:r>
            <a:r>
              <a:rPr lang="ru-RU" sz="1200" dirty="0">
                <a:latin typeface="Arial" panose="020B0604020202020204" pitchFamily="34" charset="0"/>
              </a:rPr>
              <a:t>, </a:t>
            </a:r>
            <a:r>
              <a:rPr lang="ru-RU" sz="1200" dirty="0" err="1">
                <a:latin typeface="Arial" panose="020B0604020202020204" pitchFamily="34" charset="0"/>
              </a:rPr>
              <a:t>Качкашур</a:t>
            </a:r>
            <a:r>
              <a:rPr lang="ru-RU" sz="1200" dirty="0">
                <a:latin typeface="Arial" panose="020B0604020202020204" pitchFamily="34" charset="0"/>
              </a:rPr>
              <a:t>, </a:t>
            </a:r>
            <a:r>
              <a:rPr lang="ru-RU" sz="1200" dirty="0" err="1">
                <a:latin typeface="Arial" panose="020B0604020202020204" pitchFamily="34" charset="0"/>
              </a:rPr>
              <a:t>Парзи</a:t>
            </a:r>
            <a:r>
              <a:rPr lang="ru-RU" sz="1200" dirty="0">
                <a:latin typeface="Arial" panose="020B0604020202020204" pitchFamily="34" charset="0"/>
              </a:rPr>
              <a:t>.</a:t>
            </a:r>
          </a:p>
          <a:p>
            <a:pPr algn="just"/>
            <a:r>
              <a:rPr lang="ru-RU" sz="1200" dirty="0">
                <a:latin typeface="Arial" panose="020B0604020202020204" pitchFamily="34" charset="0"/>
              </a:rPr>
              <a:t>В 1940 году Таня поступила в Пермский педагогический институт на географический факультет. После начала войны просилась на фронт, но получила отказ. Продолжив учебу, стала работать воспитателем в детском саду для эвакуированных, училась на курсах медсестер, сдавала кровь.</a:t>
            </a:r>
          </a:p>
          <a:p>
            <a:pPr algn="just"/>
            <a:r>
              <a:rPr lang="ru-RU" sz="1200" dirty="0">
                <a:latin typeface="Arial" panose="020B0604020202020204" pitchFamily="34" charset="0"/>
              </a:rPr>
              <a:t>В 1943 году была зачислена в Центральную женскую школу снайперов, после окончания которой в апреле 1944 г. была направлена на 3-й Белорусский фронт. Свой снайперский счет она открыла у белорусского села </a:t>
            </a:r>
            <a:r>
              <a:rPr lang="ru-RU" sz="1200" dirty="0" err="1">
                <a:latin typeface="Arial" panose="020B0604020202020204" pitchFamily="34" charset="0"/>
              </a:rPr>
              <a:t>Дробино</a:t>
            </a:r>
            <a:r>
              <a:rPr lang="ru-RU" sz="1200" dirty="0">
                <a:latin typeface="Arial" panose="020B0604020202020204" pitchFamily="34" charset="0"/>
              </a:rPr>
              <a:t>. В боях она уничтожила из снайперской винтовки 16 солдат противника; но вскоре у нее стало падать зрение. Отказавшись демобилизоваться, Татьяна переучилась на телефонистку.</a:t>
            </a:r>
          </a:p>
          <a:p>
            <a:pPr algn="just"/>
            <a:r>
              <a:rPr lang="ru-RU" sz="1200" dirty="0">
                <a:latin typeface="Arial" panose="020B0604020202020204" pitchFamily="34" charset="0"/>
              </a:rPr>
              <a:t>5 июля 1944 г. в составе стрелкового батальона Т. </a:t>
            </a:r>
            <a:r>
              <a:rPr lang="ru-RU" sz="1200" dirty="0" err="1">
                <a:latin typeface="Arial" panose="020B0604020202020204" pitchFamily="34" charset="0"/>
              </a:rPr>
              <a:t>Барамзина</a:t>
            </a:r>
            <a:r>
              <a:rPr lang="ru-RU" sz="1200" dirty="0">
                <a:latin typeface="Arial" panose="020B0604020202020204" pitchFamily="34" charset="0"/>
              </a:rPr>
              <a:t> вместе с противотанковым истребительным полком была направлена в тыл врага для выполнения боевой задачи – захватить узел дорог и удерживать его до прибытия основных сил. У деревни </a:t>
            </a:r>
            <a:r>
              <a:rPr lang="ru-RU" sz="1200" dirty="0" err="1">
                <a:latin typeface="Arial" panose="020B0604020202020204" pitchFamily="34" charset="0"/>
              </a:rPr>
              <a:t>Пекалино</a:t>
            </a:r>
            <a:r>
              <a:rPr lang="ru-RU" sz="1200" dirty="0">
                <a:latin typeface="Arial" panose="020B0604020202020204" pitchFamily="34" charset="0"/>
              </a:rPr>
              <a:t> </a:t>
            </a:r>
            <a:r>
              <a:rPr lang="ru-RU" sz="1200" dirty="0" err="1">
                <a:latin typeface="Arial" panose="020B0604020202020204" pitchFamily="34" charset="0"/>
              </a:rPr>
              <a:t>Смолевичского</a:t>
            </a:r>
            <a:r>
              <a:rPr lang="ru-RU" sz="1200" dirty="0">
                <a:latin typeface="Arial" panose="020B0604020202020204" pitchFamily="34" charset="0"/>
              </a:rPr>
              <a:t> района батальон вступил в бой с противником. Таня выполняла работу санинструктора, а раненых было много. Видя превосходство противника, она приказала раненым отступать в лес, а тем, кто не может – укрыться в блиндаже. Таня оказалась в окружении гитлеровцев. Целый час враги не могли взять землянку. Татьяна отстреливалась до последнего патрона, уничтожив до 20 вражеских солдат. Захватив блиндаж, фашисты расстреляли укрывавшихся раненых из противотанкового ружья. Татьяну долго пытали: тело изрезали кинжалом, глаза выкололи, груди вырезали, в живот воткнули штык и добили выстрелом из противотанкового ружья в голову. Опознали ее только по остаткам обмундирования и по волосам.</a:t>
            </a:r>
          </a:p>
          <a:p>
            <a:pPr algn="just"/>
            <a:r>
              <a:rPr lang="ru-RU" sz="1200" dirty="0">
                <a:latin typeface="Arial" panose="020B0604020202020204" pitchFamily="34" charset="0"/>
              </a:rPr>
              <a:t>Татьяна </a:t>
            </a:r>
            <a:r>
              <a:rPr lang="ru-RU" sz="1200" dirty="0" err="1">
                <a:latin typeface="Arial" panose="020B0604020202020204" pitchFamily="34" charset="0"/>
              </a:rPr>
              <a:t>Барамзина</a:t>
            </a:r>
            <a:r>
              <a:rPr lang="ru-RU" sz="1200" dirty="0">
                <a:latin typeface="Arial" panose="020B0604020202020204" pitchFamily="34" charset="0"/>
              </a:rPr>
              <a:t> была похоронена на станции Волма, а в 1963 году останки были перенесены в братскую могилу в деревне Калита </a:t>
            </a:r>
            <a:r>
              <a:rPr lang="ru-RU" sz="1200" dirty="0" err="1">
                <a:latin typeface="Arial" panose="020B0604020202020204" pitchFamily="34" charset="0"/>
              </a:rPr>
              <a:t>Смолевичского</a:t>
            </a:r>
            <a:r>
              <a:rPr lang="ru-RU" sz="1200" dirty="0">
                <a:latin typeface="Arial" panose="020B0604020202020204" pitchFamily="34" charset="0"/>
              </a:rPr>
              <a:t> района Минской области.</a:t>
            </a:r>
          </a:p>
          <a:p>
            <a:pPr algn="just"/>
            <a:r>
              <a:rPr lang="ru-RU" sz="1200" dirty="0">
                <a:latin typeface="Arial" panose="020B0604020202020204" pitchFamily="34" charset="0"/>
              </a:rPr>
              <a:t>Указом Президиума Верховного Совета СССР от 24 марта 1945 г. ефрейтору Татьяне Николаевне </a:t>
            </a:r>
            <a:r>
              <a:rPr lang="ru-RU" sz="1200" dirty="0" err="1">
                <a:latin typeface="Arial" panose="020B0604020202020204" pitchFamily="34" charset="0"/>
              </a:rPr>
              <a:t>Барамзиной</a:t>
            </a:r>
            <a:r>
              <a:rPr lang="ru-RU" sz="1200" dirty="0">
                <a:latin typeface="Arial" panose="020B0604020202020204" pitchFamily="34" charset="0"/>
              </a:rPr>
              <a:t>, телефонистке   3-го батальона 252-го полка 70-й стрелковой дивизии посмертно присвоено звание Героя Советского Союза.</a:t>
            </a:r>
          </a:p>
        </p:txBody>
      </p:sp>
    </p:spTree>
    <p:extLst>
      <p:ext uri="{BB962C8B-B14F-4D97-AF65-F5344CB8AC3E}">
        <p14:creationId xmlns:p14="http://schemas.microsoft.com/office/powerpoint/2010/main" val="14164995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1000"/>
                                        <p:tgtEl>
                                          <p:spTgt spid="5122"/>
                                        </p:tgtEl>
                                      </p:cBhvr>
                                    </p:animEffect>
                                  </p:childTnLst>
                                </p:cTn>
                              </p:par>
                            </p:childTnLst>
                          </p:cTn>
                        </p:par>
                        <p:par>
                          <p:cTn id="8" fill="hold">
                            <p:stCondLst>
                              <p:cond delay="1000"/>
                            </p:stCondLst>
                            <p:childTnLst>
                              <p:par>
                                <p:cTn id="9" presetID="6"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in)">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E61AE17-C4D6-4841-A278-B401093F93BC}"/>
              </a:ext>
            </a:extLst>
          </p:cNvPr>
          <p:cNvSpPr>
            <a:spLocks noGrp="1"/>
          </p:cNvSpPr>
          <p:nvPr>
            <p:ph type="title"/>
          </p:nvPr>
        </p:nvSpPr>
        <p:spPr/>
        <p:txBody>
          <a:bodyPr/>
          <a:lstStyle/>
          <a:p>
            <a:r>
              <a:rPr lang="ru-RU" b="1" dirty="0">
                <a:solidFill>
                  <a:srgbClr val="C00000"/>
                </a:solidFill>
              </a:rPr>
              <a:t>Герои Советского Союза из Удмуртии</a:t>
            </a:r>
            <a:endParaRPr lang="ru-RU" dirty="0">
              <a:solidFill>
                <a:srgbClr val="C00000"/>
              </a:solidFill>
            </a:endParaRPr>
          </a:p>
        </p:txBody>
      </p:sp>
      <p:pic>
        <p:nvPicPr>
          <p:cNvPr id="4" name="Рисунок 3">
            <a:extLst>
              <a:ext uri="{FF2B5EF4-FFF2-40B4-BE49-F238E27FC236}">
                <a16:creationId xmlns:a16="http://schemas.microsoft.com/office/drawing/2014/main" id="{1890D32D-3435-466A-A561-1523930BDDF3}"/>
              </a:ext>
            </a:extLst>
          </p:cNvPr>
          <p:cNvPicPr>
            <a:picLocks noChangeAspect="1"/>
          </p:cNvPicPr>
          <p:nvPr/>
        </p:nvPicPr>
        <p:blipFill>
          <a:blip r:embed="rId2"/>
          <a:stretch>
            <a:fillRect/>
          </a:stretch>
        </p:blipFill>
        <p:spPr>
          <a:xfrm>
            <a:off x="304799" y="2076449"/>
            <a:ext cx="2695637" cy="4124325"/>
          </a:xfrm>
          <a:prstGeom prst="rect">
            <a:avLst/>
          </a:prstGeom>
          <a:ln w="66675">
            <a:solidFill>
              <a:srgbClr val="C00000"/>
            </a:solidFill>
          </a:ln>
          <a:effectLst>
            <a:glow rad="101600">
              <a:srgbClr val="FFFF00">
                <a:alpha val="60000"/>
              </a:srgbClr>
            </a:glow>
          </a:effectLst>
        </p:spPr>
      </p:pic>
      <p:sp>
        <p:nvSpPr>
          <p:cNvPr id="5" name="Прямоугольник 4">
            <a:extLst>
              <a:ext uri="{FF2B5EF4-FFF2-40B4-BE49-F238E27FC236}">
                <a16:creationId xmlns:a16="http://schemas.microsoft.com/office/drawing/2014/main" id="{20BAA94B-AD98-4411-8E59-7BAB70F73DD4}"/>
              </a:ext>
            </a:extLst>
          </p:cNvPr>
          <p:cNvSpPr/>
          <p:nvPr/>
        </p:nvSpPr>
        <p:spPr>
          <a:xfrm>
            <a:off x="3095625" y="1445339"/>
            <a:ext cx="8629650" cy="5139869"/>
          </a:xfrm>
          <a:prstGeom prst="rect">
            <a:avLst/>
          </a:prstGeom>
        </p:spPr>
        <p:txBody>
          <a:bodyPr wrap="square">
            <a:spAutoFit/>
          </a:bodyPr>
          <a:lstStyle/>
          <a:p>
            <a:pPr algn="just"/>
            <a:r>
              <a:rPr lang="ru-RU" sz="2000" b="1" dirty="0">
                <a:latin typeface="Arial" panose="020B0604020202020204" pitchFamily="34" charset="0"/>
              </a:rPr>
              <a:t>Вадим Александрович Сивков (1925 – 1944 г. г.)</a:t>
            </a:r>
          </a:p>
          <a:p>
            <a:pPr algn="just"/>
            <a:r>
              <a:rPr lang="ru-RU" sz="1400" dirty="0">
                <a:latin typeface="Arial" panose="020B0604020202020204" pitchFamily="34" charset="0"/>
              </a:rPr>
              <a:t>родился 21 февраля 1925 г. в городе Усолье Пермской области в семье военнослужащего. Русский.</a:t>
            </a:r>
          </a:p>
          <a:p>
            <a:pPr algn="just"/>
            <a:r>
              <a:rPr lang="ru-RU" sz="1400" dirty="0">
                <a:latin typeface="Arial" panose="020B0604020202020204" pitchFamily="34" charset="0"/>
              </a:rPr>
              <a:t>Детство его прошло в Сарапуле и Каракулино, в Ижевске окончил 9 классов школы № 22. В 1942 году изъявил желание добровольно пойти на фронт. Призван </a:t>
            </a:r>
            <a:r>
              <a:rPr lang="ru-RU" sz="1400" dirty="0" err="1">
                <a:latin typeface="Arial" panose="020B0604020202020204" pitchFamily="34" charset="0"/>
              </a:rPr>
              <a:t>Пастуховским</a:t>
            </a:r>
            <a:r>
              <a:rPr lang="ru-RU" sz="1400" dirty="0">
                <a:latin typeface="Arial" panose="020B0604020202020204" pitchFamily="34" charset="0"/>
              </a:rPr>
              <a:t> райвоенкоматом. В декабре 1943 г. в Казанском танковом училище окончил ускоренные курсы командиров танков. Получил звание младшего лейтенанта и был направлен к месту службы – в 212-й отдельный танковый полк, на вооружении которого состояли американские танки M4A3 «</a:t>
            </a:r>
            <a:r>
              <a:rPr lang="ru-RU" sz="1400" dirty="0" err="1">
                <a:latin typeface="Arial" panose="020B0604020202020204" pitchFamily="34" charset="0"/>
              </a:rPr>
              <a:t>Sherman</a:t>
            </a:r>
            <a:r>
              <a:rPr lang="ru-RU" sz="1400" dirty="0">
                <a:latin typeface="Arial" panose="020B0604020202020204" pitchFamily="34" charset="0"/>
              </a:rPr>
              <a:t>». С февраля 1944 г. – в действующей армии на 3-м Украинском фронте, командир танка № 017.</a:t>
            </a:r>
          </a:p>
          <a:p>
            <a:pPr algn="just"/>
            <a:r>
              <a:rPr lang="ru-RU" sz="1400" dirty="0">
                <a:latin typeface="Arial" panose="020B0604020202020204" pitchFamily="34" charset="0"/>
              </a:rPr>
              <a:t>Особо отличился в боях на Украине. Подойдя вплотную к селу </a:t>
            </a:r>
            <a:r>
              <a:rPr lang="ru-RU" sz="1400" dirty="0" err="1">
                <a:latin typeface="Arial" panose="020B0604020202020204" pitchFamily="34" charset="0"/>
              </a:rPr>
              <a:t>Явкино</a:t>
            </a:r>
            <a:r>
              <a:rPr lang="ru-RU" sz="1400" dirty="0">
                <a:latin typeface="Arial" panose="020B0604020202020204" pitchFamily="34" charset="0"/>
              </a:rPr>
              <a:t> Николаевской области, экипаж открыл огонь и, пользуясь замешательством врага, стал преследовать его, уничтожил огнем и гусеницами более сотни гитлеровцев, разбил 12 бронетранспортеров, 3 орудия, раздавил 50 повозок. Искусно маневрируя и ведя огонь, танк Сивкова в течение суток удерживал захваченные позиции, не давая возможности фашистам войти в село. В ночь с 13 на 14 марта 1944 г. боевая машина командира танка Сивкова Вадима Александровича и радиста П. К. Крестьянинова попала в противотанковый ров, упершись в его стену стволом башенного орудия – бойцы оказались в окружении. Оставшиеся в танке отбивались до последнего. Израсходовав все боеприпасы, младший лейтенант Сивков и рядовой Петр Крестьянинов, не желая сдаваться в плен, подожгли танк и взорвали себя гранатами.</a:t>
            </a:r>
          </a:p>
          <a:p>
            <a:pPr algn="just"/>
            <a:r>
              <a:rPr lang="ru-RU" sz="1400" dirty="0">
                <a:latin typeface="Arial" panose="020B0604020202020204" pitchFamily="34" charset="0"/>
              </a:rPr>
              <a:t>Указом Президиума Верховного Совета СССР от 3 июня 1944 г. Вадиму Александровичу Сивкову посмертно присвоено звание Героев Советского Союза. 15 августа 1962 г. навечно зачислен в списки гвардейского танкового полка. Похоронен в селе </a:t>
            </a:r>
            <a:r>
              <a:rPr lang="ru-RU" sz="1400" dirty="0" err="1">
                <a:latin typeface="Arial" panose="020B0604020202020204" pitchFamily="34" charset="0"/>
              </a:rPr>
              <a:t>Явкино</a:t>
            </a:r>
            <a:r>
              <a:rPr lang="ru-RU" sz="1400" dirty="0">
                <a:latin typeface="Arial" panose="020B0604020202020204" pitchFamily="34" charset="0"/>
              </a:rPr>
              <a:t>.</a:t>
            </a:r>
          </a:p>
          <a:p>
            <a:pPr algn="just"/>
            <a:r>
              <a:rPr lang="ru-RU" sz="1400" dirty="0">
                <a:latin typeface="Arial" panose="020B0604020202020204" pitchFamily="34" charset="0"/>
              </a:rPr>
              <a:t>Имя В. Сивкова увековечено на Мемориальной стеле Героям Советского Союза у Вечного огня в городе Ижевске, также именем Героя названа ижевская улица.</a:t>
            </a:r>
          </a:p>
        </p:txBody>
      </p:sp>
    </p:spTree>
    <p:extLst>
      <p:ext uri="{BB962C8B-B14F-4D97-AF65-F5344CB8AC3E}">
        <p14:creationId xmlns:p14="http://schemas.microsoft.com/office/powerpoint/2010/main" val="38441650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1000"/>
                                        <p:tgtEl>
                                          <p:spTgt spid="4"/>
                                        </p:tgtEl>
                                      </p:cBhvr>
                                    </p:animEffect>
                                  </p:childTnLst>
                                </p:cTn>
                              </p:par>
                            </p:childTnLst>
                          </p:cTn>
                        </p:par>
                        <p:par>
                          <p:cTn id="8" fill="hold">
                            <p:stCondLst>
                              <p:cond delay="1000"/>
                            </p:stCondLst>
                            <p:childTnLst>
                              <p:par>
                                <p:cTn id="9" presetID="6"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8DCC6F0-3CDD-4DDB-AA68-29CB1214AA85}"/>
              </a:ext>
            </a:extLst>
          </p:cNvPr>
          <p:cNvSpPr>
            <a:spLocks noGrp="1"/>
          </p:cNvSpPr>
          <p:nvPr>
            <p:ph type="title"/>
          </p:nvPr>
        </p:nvSpPr>
        <p:spPr/>
        <p:txBody>
          <a:bodyPr/>
          <a:lstStyle/>
          <a:p>
            <a:r>
              <a:rPr lang="ru-RU" b="1" dirty="0">
                <a:solidFill>
                  <a:srgbClr val="C00000"/>
                </a:solidFill>
              </a:rPr>
              <a:t>Герои Советского Союза из Удмуртии</a:t>
            </a:r>
            <a:endParaRPr lang="ru-RU" dirty="0">
              <a:solidFill>
                <a:srgbClr val="C00000"/>
              </a:solidFill>
            </a:endParaRPr>
          </a:p>
        </p:txBody>
      </p:sp>
      <p:pic>
        <p:nvPicPr>
          <p:cNvPr id="4" name="Рисунок 3">
            <a:extLst>
              <a:ext uri="{FF2B5EF4-FFF2-40B4-BE49-F238E27FC236}">
                <a16:creationId xmlns:a16="http://schemas.microsoft.com/office/drawing/2014/main" id="{F579AC55-704E-4A8C-BAF9-304879C78D4B}"/>
              </a:ext>
            </a:extLst>
          </p:cNvPr>
          <p:cNvPicPr>
            <a:picLocks noChangeAspect="1"/>
          </p:cNvPicPr>
          <p:nvPr/>
        </p:nvPicPr>
        <p:blipFill>
          <a:blip r:embed="rId2"/>
          <a:stretch>
            <a:fillRect/>
          </a:stretch>
        </p:blipFill>
        <p:spPr>
          <a:xfrm>
            <a:off x="228599" y="2038349"/>
            <a:ext cx="2448513" cy="3419475"/>
          </a:xfrm>
          <a:prstGeom prst="rect">
            <a:avLst/>
          </a:prstGeom>
          <a:ln w="57150">
            <a:solidFill>
              <a:srgbClr val="C00000"/>
            </a:solidFill>
          </a:ln>
          <a:effectLst>
            <a:glow rad="101600">
              <a:srgbClr val="FFFF00">
                <a:alpha val="60000"/>
              </a:srgbClr>
            </a:glow>
          </a:effectLst>
        </p:spPr>
      </p:pic>
      <p:sp>
        <p:nvSpPr>
          <p:cNvPr id="6" name="Прямоугольник 5">
            <a:extLst>
              <a:ext uri="{FF2B5EF4-FFF2-40B4-BE49-F238E27FC236}">
                <a16:creationId xmlns:a16="http://schemas.microsoft.com/office/drawing/2014/main" id="{438712B3-601C-4B23-99DE-9C02AC67381C}"/>
              </a:ext>
            </a:extLst>
          </p:cNvPr>
          <p:cNvSpPr/>
          <p:nvPr/>
        </p:nvSpPr>
        <p:spPr>
          <a:xfrm>
            <a:off x="2943225" y="1283316"/>
            <a:ext cx="8820150" cy="5201424"/>
          </a:xfrm>
          <a:prstGeom prst="rect">
            <a:avLst/>
          </a:prstGeom>
        </p:spPr>
        <p:txBody>
          <a:bodyPr wrap="square">
            <a:spAutoFit/>
          </a:bodyPr>
          <a:lstStyle/>
          <a:p>
            <a:pPr algn="just"/>
            <a:r>
              <a:rPr lang="ru-RU" sz="2000" b="1" dirty="0">
                <a:latin typeface="Arial" panose="020B0604020202020204" pitchFamily="34" charset="0"/>
              </a:rPr>
              <a:t>Нина Захаровна Ульяненко (1925 – 2005 г. г.)</a:t>
            </a:r>
          </a:p>
          <a:p>
            <a:pPr algn="just"/>
            <a:r>
              <a:rPr lang="ru-RU" sz="1200" dirty="0">
                <a:latin typeface="Arial" panose="020B0604020202020204" pitchFamily="34" charset="0"/>
              </a:rPr>
              <a:t>родилась 17 декабря 1923 г. в городе Воткинске УАССР в семье рабочего. Русская.</a:t>
            </a:r>
          </a:p>
          <a:p>
            <a:pPr algn="just"/>
            <a:r>
              <a:rPr lang="ru-RU" sz="1200" dirty="0">
                <a:latin typeface="Arial" panose="020B0604020202020204" pitchFamily="34" charset="0"/>
              </a:rPr>
              <a:t>В 1940 году закончила </a:t>
            </a:r>
            <a:r>
              <a:rPr lang="ru-RU" sz="1200" dirty="0" err="1">
                <a:latin typeface="Arial" panose="020B0604020202020204" pitchFamily="34" charset="0"/>
              </a:rPr>
              <a:t>Воткинскую</a:t>
            </a:r>
            <a:r>
              <a:rPr lang="ru-RU" sz="1200" dirty="0">
                <a:latin typeface="Arial" panose="020B0604020202020204" pitchFamily="34" charset="0"/>
              </a:rPr>
              <a:t> среднюю школу им. А. С. Пушкина, где вступила в комсомол. Одновременно закончила Ижевский аэроклуб, работала в детском саду, затем училась в Саратовском авиационном техникуме, работала на авиационном заводе. 11 апреля 1940 г. Нина Ульяненко впервые поднялась в воздух.</a:t>
            </a:r>
          </a:p>
          <a:p>
            <a:pPr algn="just"/>
            <a:r>
              <a:rPr lang="ru-RU" sz="1200" dirty="0">
                <a:latin typeface="Arial" panose="020B0604020202020204" pitchFamily="34" charset="0"/>
              </a:rPr>
              <a:t>С января по май 1942 г. в </a:t>
            </a:r>
            <a:r>
              <a:rPr lang="ru-RU" sz="1200" dirty="0" err="1">
                <a:latin typeface="Arial" panose="020B0604020202020204" pitchFamily="34" charset="0"/>
              </a:rPr>
              <a:t>Энгельской</a:t>
            </a:r>
            <a:r>
              <a:rPr lang="ru-RU" sz="1200" dirty="0">
                <a:latin typeface="Arial" panose="020B0604020202020204" pitchFamily="34" charset="0"/>
              </a:rPr>
              <a:t> авиационной школе получила военную специальность «штурман», воинское звание «сержант».</a:t>
            </a:r>
          </a:p>
          <a:p>
            <a:pPr algn="just"/>
            <a:r>
              <a:rPr lang="ru-RU" sz="1200" dirty="0">
                <a:latin typeface="Arial" panose="020B0604020202020204" pitchFamily="34" charset="0"/>
              </a:rPr>
              <a:t>В Красной Армии с января 1942 г. по мобилизации ЦК ВЛКСМ.</a:t>
            </a:r>
          </a:p>
          <a:p>
            <a:pPr algn="just"/>
            <a:r>
              <a:rPr lang="ru-RU" sz="1200" dirty="0">
                <a:latin typeface="Arial" panose="020B0604020202020204" pitchFamily="34" charset="0"/>
              </a:rPr>
              <a:t>Она была зачислена штурманом экипажа в 588-й авиационный полк легких ближних ночных бомбардировщиков, которым командовала Герой Советского Союза М. М. Раскова. Боевые вылеты начала с мая 1942 г. на Южном фронте.</a:t>
            </a:r>
          </a:p>
          <a:p>
            <a:pPr algn="just"/>
            <a:r>
              <a:rPr lang="ru-RU" sz="1200" dirty="0">
                <a:latin typeface="Arial" panose="020B0604020202020204" pitchFamily="34" charset="0"/>
              </a:rPr>
              <a:t>С 1943 года Ульяненко летчик 46-го Гвардейского Таманского ночного бомбардировочного полка. Она совершила более 905 успешных боевых вылетов. От берегов Волги до поверженного Берлина вела она свою машину, участвовала в освобождении Северного Кавказа, Крыма, Белоруссии, Польши, Восточной Пруссии.</a:t>
            </a:r>
          </a:p>
          <a:p>
            <a:pPr algn="just"/>
            <a:r>
              <a:rPr lang="ru-RU" sz="1200" dirty="0">
                <a:latin typeface="Arial" panose="020B0604020202020204" pitchFamily="34" charset="0"/>
              </a:rPr>
              <a:t>За героизм и отвагу награждена орденом Ленина, орденами Красного Знамени, Отечественной войны I и II степени, Красной Звезды, медалями.</a:t>
            </a:r>
          </a:p>
          <a:p>
            <a:pPr algn="just"/>
            <a:r>
              <a:rPr lang="ru-RU" sz="1200" dirty="0">
                <a:latin typeface="Arial" panose="020B0604020202020204" pitchFamily="34" charset="0"/>
              </a:rPr>
              <a:t>Указом Президиума Верховного Совета СССР от 18 августа 1945 г. за образцовое выполнение боевых заданий командования и проявленные мужество и героизм в боях с немецко-фашистскими захватчиками гвардии лейтенанту Ульяненко Нине Захаровне присвоено звание Героя Советского Союза.</a:t>
            </a:r>
          </a:p>
          <a:p>
            <a:pPr algn="just"/>
            <a:r>
              <a:rPr lang="ru-RU" sz="1200" dirty="0">
                <a:latin typeface="Arial" panose="020B0604020202020204" pitchFamily="34" charset="0"/>
              </a:rPr>
              <a:t>Нина Захаровна участник Парада Победы 24 июня 1945 г.</a:t>
            </a:r>
          </a:p>
          <a:p>
            <a:pPr algn="just"/>
            <a:r>
              <a:rPr lang="ru-RU" sz="1200" dirty="0">
                <a:latin typeface="Arial" panose="020B0604020202020204" pitchFamily="34" charset="0"/>
              </a:rPr>
              <a:t>Возвратившись к мирной жизни, Нина Захаровна закончила Курскую областную партийную школу, Удмуртский государственный педагогический институт. В течение многих лет преподавала историю в школах Воткинска и </a:t>
            </a:r>
            <a:r>
              <a:rPr lang="ru-RU" sz="1200" dirty="0" err="1">
                <a:latin typeface="Arial" panose="020B0604020202020204" pitchFamily="34" charset="0"/>
              </a:rPr>
              <a:t>Воткинского</a:t>
            </a:r>
            <a:r>
              <a:rPr lang="ru-RU" sz="1200" dirty="0">
                <a:latin typeface="Arial" panose="020B0604020202020204" pitchFamily="34" charset="0"/>
              </a:rPr>
              <a:t> района. Все послевоенные годы вела большую работу по патриотическому воспитанию молодежи. После выхода на заслуженный отдых жила в Ижевске.</a:t>
            </a:r>
          </a:p>
          <a:p>
            <a:pPr algn="just"/>
            <a:r>
              <a:rPr lang="ru-RU" sz="1200" dirty="0">
                <a:latin typeface="Arial" panose="020B0604020202020204" pitchFamily="34" charset="0"/>
              </a:rPr>
              <a:t>24 октября 1996 г. удостоена звания «Почетный гражданин Удмуртской Республики».</a:t>
            </a:r>
          </a:p>
          <a:p>
            <a:pPr algn="just"/>
            <a:r>
              <a:rPr lang="ru-RU" sz="1200" dirty="0">
                <a:latin typeface="Arial" panose="020B0604020202020204" pitchFamily="34" charset="0"/>
              </a:rPr>
              <a:t>О своем боевом пути Нина Захаровна Ульяненко рассказала в книге «Незабываемое» (1949, 1964, 1975, 2005).</a:t>
            </a:r>
          </a:p>
          <a:p>
            <a:pPr algn="just"/>
            <a:r>
              <a:rPr lang="ru-RU" sz="1200" dirty="0">
                <a:latin typeface="Arial" panose="020B0604020202020204" pitchFamily="34" charset="0"/>
              </a:rPr>
              <a:t>Скончалась на 82 году жизни 31 августа 2005 г. Похоронена на </a:t>
            </a:r>
            <a:r>
              <a:rPr lang="ru-RU" sz="1200" dirty="0" err="1">
                <a:latin typeface="Arial" panose="020B0604020202020204" pitchFamily="34" charset="0"/>
              </a:rPr>
              <a:t>Хохряковском</a:t>
            </a:r>
            <a:r>
              <a:rPr lang="ru-RU" sz="1200" dirty="0">
                <a:latin typeface="Arial" panose="020B0604020202020204" pitchFamily="34" charset="0"/>
              </a:rPr>
              <a:t> кладбище города Ижевска. Имя Н. Ульяненко увековечено на Мемориальной стеле Героям Советского Союза у Вечного огня в городе Ижевске.</a:t>
            </a:r>
          </a:p>
        </p:txBody>
      </p:sp>
    </p:spTree>
    <p:extLst>
      <p:ext uri="{BB962C8B-B14F-4D97-AF65-F5344CB8AC3E}">
        <p14:creationId xmlns:p14="http://schemas.microsoft.com/office/powerpoint/2010/main" val="6553650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1000"/>
                                        <p:tgtEl>
                                          <p:spTgt spid="4"/>
                                        </p:tgtEl>
                                      </p:cBhvr>
                                    </p:animEffect>
                                  </p:childTnLst>
                                </p:cTn>
                              </p:par>
                            </p:childTnLst>
                          </p:cTn>
                        </p:par>
                        <p:par>
                          <p:cTn id="8" fill="hold">
                            <p:stCondLst>
                              <p:cond delay="1000"/>
                            </p:stCondLst>
                            <p:childTnLst>
                              <p:par>
                                <p:cTn id="9" presetID="6"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circle(in)">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B9F283A-7A17-49C8-A1FB-D815BEFF453A}"/>
              </a:ext>
            </a:extLst>
          </p:cNvPr>
          <p:cNvSpPr txBox="1"/>
          <p:nvPr/>
        </p:nvSpPr>
        <p:spPr>
          <a:xfrm>
            <a:off x="621437" y="301841"/>
            <a:ext cx="10857390" cy="4893647"/>
          </a:xfrm>
          <a:prstGeom prst="rect">
            <a:avLst/>
          </a:prstGeom>
          <a:noFill/>
        </p:spPr>
        <p:txBody>
          <a:bodyPr wrap="square" rtlCol="0">
            <a:spAutoFit/>
          </a:bodyPr>
          <a:lstStyle/>
          <a:p>
            <a:r>
              <a:rPr lang="ru-RU" sz="1200" dirty="0"/>
              <a:t>Источники:</a:t>
            </a:r>
          </a:p>
          <a:p>
            <a:r>
              <a:rPr lang="ru-RU" sz="1200" dirty="0"/>
              <a:t>1.</a:t>
            </a:r>
            <a:r>
              <a:rPr lang="en-US" sz="1200" dirty="0"/>
              <a:t>https://yandex.ru/search/?lr=44&amp;clid=2270456&amp;win=394&amp;text=%D0%BA%D0%B0%D1%80%D1%82%D0%B0%20%D1%83%D0%B4%D0%BC%D1%83%D1%80%D1%82%D0%B8%D0%B8</a:t>
            </a:r>
            <a:endParaRPr lang="ru-RU" sz="1200" dirty="0"/>
          </a:p>
          <a:p>
            <a:pPr marL="342900" indent="-342900">
              <a:buFont typeface="+mj-lt"/>
              <a:buAutoNum type="arabicPeriod"/>
            </a:pPr>
            <a:r>
              <a:rPr lang="en-US" sz="1200" dirty="0">
                <a:hlinkClick r:id="rId2">
                  <a:extLst>
                    <a:ext uri="{A12FA001-AC4F-418D-AE19-62706E023703}">
                      <ahyp:hlinkClr xmlns:ahyp="http://schemas.microsoft.com/office/drawing/2018/hyperlinkcolor" val="tx"/>
                    </a:ext>
                  </a:extLst>
                </a:hlinkClick>
              </a:rPr>
              <a:t>https://udmurt.media/articles/obshchestvo/69261/</a:t>
            </a:r>
            <a:endParaRPr lang="ru-RU" sz="1200" dirty="0"/>
          </a:p>
          <a:p>
            <a:pPr marL="342900" indent="-342900">
              <a:buFont typeface="+mj-lt"/>
              <a:buAutoNum type="arabicPeriod"/>
            </a:pPr>
            <a:r>
              <a:rPr lang="en-US" sz="1200" dirty="0"/>
              <a:t>http://gasur.ru/70year/09_03_2015.php?clear_cache=Y</a:t>
            </a:r>
            <a:endParaRPr lang="ru-RU" sz="1200" dirty="0"/>
          </a:p>
          <a:p>
            <a:pPr marL="342900" indent="-342900">
              <a:buFont typeface="+mj-lt"/>
              <a:buAutoNum type="arabicPeriod"/>
            </a:pPr>
            <a:r>
              <a:rPr lang="en-US" sz="1200" dirty="0"/>
              <a:t>https://yandex.ru/images/search?from=tabbar&amp;text=%D1%82%D1%80%D1%83%D0%B4%D1%8F%D1%89%D0%B8%D0%B5%D1%81%D1%8F%20%D1%83%D0%B4%D0%BC%D1%83%D1%80%D1%82%D0%B8%D0%B8%20%D1%84%D1%80%D0%BE%D0%BD%D1%82%D1%83%20%D0%B2%20%D0%92%D0%9E%D0%92&amp;p=1&amp;pos=92&amp;rpt=simage&amp;img_url=https%3A%2F%2Favatars.mds.yandex.net%2Fget-zen_doc%2F118017%2Fpub_5a78bbe5c890109cffafe16f_5a78c24a8c8be3b9d1840c13%2Fscale_1200</a:t>
            </a:r>
            <a:endParaRPr lang="ru-RU" sz="1200" dirty="0"/>
          </a:p>
          <a:p>
            <a:pPr marL="342900" indent="-342900">
              <a:buFont typeface="+mj-lt"/>
              <a:buAutoNum type="arabicPeriod"/>
            </a:pPr>
            <a:r>
              <a:rPr lang="en-US" sz="1200" dirty="0"/>
              <a:t>https://yandex.ru/images/search?from=tabbar&amp;text=%D1%82%D1%80%D1%83%D0%B4%D1%8F%D1%89%D0%B8%D0%B5%D1%81%D1%8F%20%D1%83%D0%B4%D0%BC%D1%83%D1%80%D1%82%D0%B8%D0%B8%20%D1%84%D1%80%D0%BE%D0%BD%D1%82%D1%83%20%D0%B2%20%D0%92%D0%9E%D0%92&amp;p=1&amp;pos=95&amp;rpt=simage&amp;img_url=https%3A%2F%2Fprazdnikson.ru%2Fwp-content%2Fuploads%2F2018%2F08%2FZHenshhinyi-v-godyi-voynyi.jpg</a:t>
            </a:r>
            <a:endParaRPr lang="ru-RU" sz="1200" dirty="0"/>
          </a:p>
          <a:p>
            <a:pPr marL="342900" indent="-342900">
              <a:buFont typeface="+mj-lt"/>
              <a:buAutoNum type="arabicPeriod"/>
            </a:pPr>
            <a:r>
              <a:rPr lang="en-US" sz="1200" dirty="0">
                <a:hlinkClick r:id="rId3">
                  <a:extLst>
                    <a:ext uri="{A12FA001-AC4F-418D-AE19-62706E023703}">
                      <ahyp:hlinkClr xmlns:ahyp="http://schemas.microsoft.com/office/drawing/2018/hyperlinkcolor" val="tx"/>
                    </a:ext>
                  </a:extLst>
                </a:hlinkClick>
              </a:rPr>
              <a:t>https://school-science.ru/1/5/28203</a:t>
            </a:r>
            <a:endParaRPr lang="ru-RU" sz="1200" dirty="0"/>
          </a:p>
          <a:p>
            <a:pPr marL="342900" indent="-342900">
              <a:buFont typeface="+mj-lt"/>
              <a:buAutoNum type="arabicPeriod"/>
            </a:pPr>
            <a:r>
              <a:rPr lang="en-US" sz="1200" dirty="0">
                <a:hlinkClick r:id="rId4">
                  <a:extLst>
                    <a:ext uri="{A12FA001-AC4F-418D-AE19-62706E023703}">
                      <ahyp:hlinkClr xmlns:ahyp="http://schemas.microsoft.com/office/drawing/2018/hyperlinkcolor" val="tx"/>
                    </a:ext>
                  </a:extLst>
                </a:hlinkClick>
              </a:rPr>
              <a:t>https://udmurt.media/articles/obshchestvo/69139/</a:t>
            </a:r>
            <a:endParaRPr lang="ru-RU" sz="1200" dirty="0"/>
          </a:p>
          <a:p>
            <a:pPr marL="342900" indent="-342900">
              <a:buFont typeface="+mj-lt"/>
              <a:buAutoNum type="arabicPeriod"/>
            </a:pPr>
            <a:r>
              <a:rPr lang="en-US" sz="1200" dirty="0">
                <a:hlinkClick r:id="rId5">
                  <a:extLst>
                    <a:ext uri="{A12FA001-AC4F-418D-AE19-62706E023703}">
                      <ahyp:hlinkClr xmlns:ahyp="http://schemas.microsoft.com/office/drawing/2018/hyperlinkcolor" val="tx"/>
                    </a:ext>
                  </a:extLst>
                </a:hlinkClick>
              </a:rPr>
              <a:t>https://school-science.ru/7/5/40511</a:t>
            </a:r>
            <a:endParaRPr lang="ru-RU" sz="1200" dirty="0"/>
          </a:p>
          <a:p>
            <a:pPr marL="342900" indent="-342900">
              <a:buFont typeface="+mj-lt"/>
              <a:buAutoNum type="arabicPeriod"/>
            </a:pPr>
            <a:r>
              <a:rPr lang="en-US" sz="1200" dirty="0">
                <a:hlinkClick r:id="rId6">
                  <a:extLst>
                    <a:ext uri="{A12FA001-AC4F-418D-AE19-62706E023703}">
                      <ahyp:hlinkClr xmlns:ahyp="http://schemas.microsoft.com/office/drawing/2018/hyperlinkcolor" val="tx"/>
                    </a:ext>
                  </a:extLst>
                </a:hlinkClick>
              </a:rPr>
              <a:t>https://udmurt.media/articles/obshchestvo/69145/</a:t>
            </a:r>
            <a:endParaRPr lang="ru-RU" sz="1200" dirty="0"/>
          </a:p>
          <a:p>
            <a:pPr marL="342900" indent="-342900">
              <a:buFont typeface="+mj-lt"/>
              <a:buAutoNum type="arabicPeriod"/>
            </a:pPr>
            <a:r>
              <a:rPr lang="en-US" sz="1200" dirty="0">
                <a:hlinkClick r:id="rId7">
                  <a:extLst>
                    <a:ext uri="{A12FA001-AC4F-418D-AE19-62706E023703}">
                      <ahyp:hlinkClr xmlns:ahyp="http://schemas.microsoft.com/office/drawing/2018/hyperlinkcolor" val="tx"/>
                    </a:ext>
                  </a:extLst>
                </a:hlinkClick>
              </a:rPr>
              <a:t>https://scholl4mozhga.ucoz.ru/index/dejatelnost_gospitalja_na_baze_shkoly/0-133</a:t>
            </a:r>
            <a:endParaRPr lang="ru-RU" sz="1200" dirty="0"/>
          </a:p>
          <a:p>
            <a:pPr marL="342900" indent="-342900">
              <a:buFont typeface="+mj-lt"/>
              <a:buAutoNum type="arabicPeriod"/>
            </a:pPr>
            <a:r>
              <a:rPr lang="en-US" sz="1200" dirty="0">
                <a:hlinkClick r:id="rId8">
                  <a:extLst>
                    <a:ext uri="{A12FA001-AC4F-418D-AE19-62706E023703}">
                      <ahyp:hlinkClr xmlns:ahyp="http://schemas.microsoft.com/office/drawing/2018/hyperlinkcolor" val="tx"/>
                    </a:ext>
                  </a:extLst>
                </a:hlinkClick>
              </a:rPr>
              <a:t>https://www.liveinternet.ru/community/2408607/post73095149/</a:t>
            </a:r>
            <a:endParaRPr lang="ru-RU" sz="1200" dirty="0"/>
          </a:p>
          <a:p>
            <a:pPr marL="342900" indent="-342900">
              <a:buFont typeface="+mj-lt"/>
              <a:buAutoNum type="arabicPeriod"/>
            </a:pPr>
            <a:r>
              <a:rPr lang="en-US" sz="1200" dirty="0">
                <a:hlinkClick r:id="rId9">
                  <a:extLst>
                    <a:ext uri="{A12FA001-AC4F-418D-AE19-62706E023703}">
                      <ahyp:hlinkClr xmlns:ahyp="http://schemas.microsoft.com/office/drawing/2018/hyperlinkcolor" val="tx"/>
                    </a:ext>
                  </a:extLst>
                </a:hlinkClick>
              </a:rPr>
              <a:t>http://izdania.unatlib.ru/heroes/vdata/g041.html</a:t>
            </a:r>
            <a:endParaRPr lang="ru-RU" sz="1200" dirty="0"/>
          </a:p>
          <a:p>
            <a:pPr marL="342900" indent="-342900">
              <a:buFont typeface="+mj-lt"/>
              <a:buAutoNum type="arabicPeriod"/>
            </a:pPr>
            <a:r>
              <a:rPr lang="en-US" sz="1200" dirty="0"/>
              <a:t>https://yandex.ru/images/search?text=%D0%BF%D0%BE%D0%B1%D0%B5%D0%B4%D0%B0%20%D0%B2%20%D0%B3%D0%B5%D1%80%D0%BC%D0%B0%D0%BD%D0%B8%D0%B8%20%D1%80%D0%B5%D0%B9%D1%85%D1%81%D1%82%D0%B0%D0%B3&amp;from=tabbar&amp;pos=49&amp;img_url=https%3A%2F%2Ffs3.fotoload.ru%2Ff%2F0219%2F1549037199%2Fc546f2f211.jpg&amp;rpt=simage</a:t>
            </a:r>
            <a:endParaRPr lang="ru-RU" sz="1200" dirty="0"/>
          </a:p>
          <a:p>
            <a:pPr marL="342900" indent="-342900">
              <a:buFont typeface="+mj-lt"/>
              <a:buAutoNum type="arabicPeriod"/>
            </a:pPr>
            <a:r>
              <a:rPr lang="en-US" sz="1200" dirty="0"/>
              <a:t>https://yandex.ru/images/search?from=tabbar&amp;text=%D1%83%D0%B4%D0%BC%D1%83%D1%80%D1%82%D1%81%D0%BA%D0%B8%D0%B9%20%D0%BE%D1%80%D0%BD%D0%B0%D0%BC%D0%B5%D0%BD%D1%82%20%D0%BD%D0%B0%20%D1%81%D0%BB%D0%B0%D0%B9%D0%B4&amp;pos=53&amp;img_url=https%3A%2F%2Fimg1.liveinternet.ru%2Fimages%2Fattach%2Fc%2F4%2F78%2F682%2F78682011_r117.gif&amp;rpt=simage</a:t>
            </a:r>
            <a:endParaRPr lang="ru-RU" sz="1200" dirty="0"/>
          </a:p>
          <a:p>
            <a:pPr marL="342900" indent="-342900">
              <a:buFont typeface="+mj-lt"/>
              <a:buAutoNum type="arabicPeriod"/>
            </a:pPr>
            <a:endParaRPr lang="ru-RU" sz="1200" dirty="0"/>
          </a:p>
        </p:txBody>
      </p:sp>
    </p:spTree>
    <p:extLst>
      <p:ext uri="{BB962C8B-B14F-4D97-AF65-F5344CB8AC3E}">
        <p14:creationId xmlns:p14="http://schemas.microsoft.com/office/powerpoint/2010/main" val="11824702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536E924-A9EC-46BF-B186-969C6222357F}"/>
              </a:ext>
            </a:extLst>
          </p:cNvPr>
          <p:cNvSpPr>
            <a:spLocks noGrp="1"/>
          </p:cNvSpPr>
          <p:nvPr>
            <p:ph type="title"/>
          </p:nvPr>
        </p:nvSpPr>
        <p:spPr/>
        <p:txBody>
          <a:bodyPr/>
          <a:lstStyle/>
          <a:p>
            <a:pPr algn="ctr"/>
            <a:r>
              <a:rPr lang="ru-RU" b="1" dirty="0"/>
              <a:t>Вклад промышленности Удмуртии</a:t>
            </a:r>
          </a:p>
        </p:txBody>
      </p:sp>
      <p:pic>
        <p:nvPicPr>
          <p:cNvPr id="5" name="Рисунок 4">
            <a:extLst>
              <a:ext uri="{FF2B5EF4-FFF2-40B4-BE49-F238E27FC236}">
                <a16:creationId xmlns:a16="http://schemas.microsoft.com/office/drawing/2014/main" id="{679D71EC-DF4D-4727-98D1-BA298DCF2130}"/>
              </a:ext>
            </a:extLst>
          </p:cNvPr>
          <p:cNvPicPr>
            <a:picLocks noChangeAspect="1"/>
          </p:cNvPicPr>
          <p:nvPr/>
        </p:nvPicPr>
        <p:blipFill>
          <a:blip r:embed="rId2"/>
          <a:stretch>
            <a:fillRect/>
          </a:stretch>
        </p:blipFill>
        <p:spPr>
          <a:xfrm>
            <a:off x="291076" y="1614488"/>
            <a:ext cx="3619500" cy="2642235"/>
          </a:xfrm>
          <a:prstGeom prst="rect">
            <a:avLst/>
          </a:prstGeom>
          <a:effectLst>
            <a:softEdge rad="127000"/>
          </a:effectLst>
        </p:spPr>
      </p:pic>
      <p:sp>
        <p:nvSpPr>
          <p:cNvPr id="6" name="Прямоугольник 5">
            <a:extLst>
              <a:ext uri="{FF2B5EF4-FFF2-40B4-BE49-F238E27FC236}">
                <a16:creationId xmlns:a16="http://schemas.microsoft.com/office/drawing/2014/main" id="{DA6751B6-F7D1-402D-80A3-A2470C559C0C}"/>
              </a:ext>
            </a:extLst>
          </p:cNvPr>
          <p:cNvSpPr/>
          <p:nvPr/>
        </p:nvSpPr>
        <p:spPr>
          <a:xfrm>
            <a:off x="163052" y="4520981"/>
            <a:ext cx="3875548" cy="646331"/>
          </a:xfrm>
          <a:prstGeom prst="rect">
            <a:avLst/>
          </a:prstGeom>
        </p:spPr>
        <p:txBody>
          <a:bodyPr wrap="none">
            <a:spAutoFit/>
          </a:bodyPr>
          <a:lstStyle/>
          <a:p>
            <a:pPr algn="ctr"/>
            <a:r>
              <a:rPr lang="ru-RU" dirty="0" err="1">
                <a:solidFill>
                  <a:srgbClr val="333238"/>
                </a:solidFill>
                <a:latin typeface="Roboto"/>
              </a:rPr>
              <a:t>Воткинский</a:t>
            </a:r>
            <a:r>
              <a:rPr lang="ru-RU" dirty="0">
                <a:solidFill>
                  <a:srgbClr val="333238"/>
                </a:solidFill>
                <a:latin typeface="Roboto"/>
              </a:rPr>
              <a:t> завод, участок сборки </a:t>
            </a:r>
          </a:p>
          <a:p>
            <a:pPr algn="ctr"/>
            <a:r>
              <a:rPr lang="ru-RU" dirty="0">
                <a:solidFill>
                  <a:srgbClr val="333238"/>
                </a:solidFill>
                <a:latin typeface="Roboto"/>
              </a:rPr>
              <a:t>пушек</a:t>
            </a:r>
            <a:endParaRPr lang="ru-RU" dirty="0"/>
          </a:p>
        </p:txBody>
      </p:sp>
      <p:pic>
        <p:nvPicPr>
          <p:cNvPr id="7" name="Рисунок 6">
            <a:extLst>
              <a:ext uri="{FF2B5EF4-FFF2-40B4-BE49-F238E27FC236}">
                <a16:creationId xmlns:a16="http://schemas.microsoft.com/office/drawing/2014/main" id="{6C8C2FB9-E32F-43C0-9282-FB7DA8AA9F63}"/>
              </a:ext>
            </a:extLst>
          </p:cNvPr>
          <p:cNvPicPr>
            <a:picLocks noChangeAspect="1"/>
          </p:cNvPicPr>
          <p:nvPr/>
        </p:nvPicPr>
        <p:blipFill>
          <a:blip r:embed="rId3"/>
          <a:stretch>
            <a:fillRect/>
          </a:stretch>
        </p:blipFill>
        <p:spPr>
          <a:xfrm>
            <a:off x="4195172" y="1614487"/>
            <a:ext cx="3537897" cy="2642235"/>
          </a:xfrm>
          <a:prstGeom prst="rect">
            <a:avLst/>
          </a:prstGeom>
          <a:effectLst>
            <a:softEdge rad="127000"/>
          </a:effectLst>
        </p:spPr>
      </p:pic>
      <p:sp>
        <p:nvSpPr>
          <p:cNvPr id="8" name="Прямоугольник 7">
            <a:extLst>
              <a:ext uri="{FF2B5EF4-FFF2-40B4-BE49-F238E27FC236}">
                <a16:creationId xmlns:a16="http://schemas.microsoft.com/office/drawing/2014/main" id="{67D76C0A-3D4A-4D60-85D3-4F7508DA6F85}"/>
              </a:ext>
            </a:extLst>
          </p:cNvPr>
          <p:cNvSpPr/>
          <p:nvPr/>
        </p:nvSpPr>
        <p:spPr>
          <a:xfrm>
            <a:off x="4105275" y="4520980"/>
            <a:ext cx="3717693" cy="923330"/>
          </a:xfrm>
          <a:prstGeom prst="rect">
            <a:avLst/>
          </a:prstGeom>
        </p:spPr>
        <p:txBody>
          <a:bodyPr wrap="square">
            <a:spAutoFit/>
          </a:bodyPr>
          <a:lstStyle/>
          <a:p>
            <a:r>
              <a:rPr lang="ru-RU" dirty="0">
                <a:solidFill>
                  <a:srgbClr val="3D3D3D"/>
                </a:solidFill>
                <a:latin typeface="Roboto"/>
              </a:rPr>
              <a:t>Барак, в котором размещались цех № 1 Ижевского механического завода, 1943 год</a:t>
            </a:r>
            <a:endParaRPr lang="ru-RU" dirty="0"/>
          </a:p>
        </p:txBody>
      </p:sp>
      <p:pic>
        <p:nvPicPr>
          <p:cNvPr id="9" name="Рисунок 8">
            <a:extLst>
              <a:ext uri="{FF2B5EF4-FFF2-40B4-BE49-F238E27FC236}">
                <a16:creationId xmlns:a16="http://schemas.microsoft.com/office/drawing/2014/main" id="{340ED818-9276-4937-95E3-1BF74E32C6E2}"/>
              </a:ext>
            </a:extLst>
          </p:cNvPr>
          <p:cNvPicPr>
            <a:picLocks noChangeAspect="1"/>
          </p:cNvPicPr>
          <p:nvPr/>
        </p:nvPicPr>
        <p:blipFill>
          <a:blip r:embed="rId4"/>
          <a:stretch>
            <a:fillRect/>
          </a:stretch>
        </p:blipFill>
        <p:spPr>
          <a:xfrm>
            <a:off x="8197463" y="1614488"/>
            <a:ext cx="3703461" cy="2642235"/>
          </a:xfrm>
          <a:prstGeom prst="rect">
            <a:avLst/>
          </a:prstGeom>
          <a:effectLst>
            <a:softEdge rad="127000"/>
          </a:effectLst>
        </p:spPr>
      </p:pic>
      <p:sp>
        <p:nvSpPr>
          <p:cNvPr id="10" name="Прямоугольник 9">
            <a:extLst>
              <a:ext uri="{FF2B5EF4-FFF2-40B4-BE49-F238E27FC236}">
                <a16:creationId xmlns:a16="http://schemas.microsoft.com/office/drawing/2014/main" id="{EE850900-0F95-4F7A-B154-E87988D95FA4}"/>
              </a:ext>
            </a:extLst>
          </p:cNvPr>
          <p:cNvSpPr/>
          <p:nvPr/>
        </p:nvSpPr>
        <p:spPr>
          <a:xfrm>
            <a:off x="8281742" y="4382481"/>
            <a:ext cx="3619182" cy="923330"/>
          </a:xfrm>
          <a:prstGeom prst="rect">
            <a:avLst/>
          </a:prstGeom>
        </p:spPr>
        <p:txBody>
          <a:bodyPr wrap="square">
            <a:spAutoFit/>
          </a:bodyPr>
          <a:lstStyle/>
          <a:p>
            <a:r>
              <a:rPr lang="ru-RU" dirty="0">
                <a:solidFill>
                  <a:srgbClr val="333238"/>
                </a:solidFill>
                <a:latin typeface="Roboto"/>
              </a:rPr>
              <a:t>Подростки-рабочие Механического завода в годы войны.</a:t>
            </a:r>
            <a:endParaRPr lang="ru-RU" dirty="0"/>
          </a:p>
        </p:txBody>
      </p:sp>
      <p:sp>
        <p:nvSpPr>
          <p:cNvPr id="11" name="Прямоугольник 10">
            <a:extLst>
              <a:ext uri="{FF2B5EF4-FFF2-40B4-BE49-F238E27FC236}">
                <a16:creationId xmlns:a16="http://schemas.microsoft.com/office/drawing/2014/main" id="{8F0D26A9-F08B-4523-999D-A969FE3B074E}"/>
              </a:ext>
            </a:extLst>
          </p:cNvPr>
          <p:cNvSpPr/>
          <p:nvPr/>
        </p:nvSpPr>
        <p:spPr>
          <a:xfrm>
            <a:off x="291076" y="5833803"/>
            <a:ext cx="11609848" cy="646331"/>
          </a:xfrm>
          <a:prstGeom prst="rect">
            <a:avLst/>
          </a:prstGeom>
        </p:spPr>
        <p:txBody>
          <a:bodyPr wrap="square">
            <a:spAutoFit/>
          </a:bodyPr>
          <a:lstStyle/>
          <a:p>
            <a:pPr algn="ctr"/>
            <a:r>
              <a:rPr lang="ru-RU" b="1" dirty="0">
                <a:solidFill>
                  <a:srgbClr val="333238"/>
                </a:solidFill>
                <a:latin typeface="Lora"/>
              </a:rPr>
              <a:t>За годы войны ижевские оружейники дали для Красной Армии более 11,145 млн винтовок и карабинов, 7 130 авиапушек, 213 440 пулеметов, 131 310 противотанковых ружей, 96 150 пистолетов системы «ТТ».</a:t>
            </a:r>
            <a:endParaRPr lang="ru-RU" b="1" dirty="0"/>
          </a:p>
        </p:txBody>
      </p:sp>
    </p:spTree>
    <p:extLst>
      <p:ext uri="{BB962C8B-B14F-4D97-AF65-F5344CB8AC3E}">
        <p14:creationId xmlns:p14="http://schemas.microsoft.com/office/powerpoint/2010/main" val="34247881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10"/>
                                        <p:tgtEl>
                                          <p:spTgt spid="5"/>
                                        </p:tgtEl>
                                      </p:cBhvr>
                                    </p:animEffect>
                                  </p:childTnLst>
                                </p:cTn>
                              </p:par>
                            </p:childTnLst>
                          </p:cTn>
                        </p:par>
                        <p:par>
                          <p:cTn id="8" fill="hold">
                            <p:stCondLst>
                              <p:cond delay="10"/>
                            </p:stCondLst>
                            <p:childTnLst>
                              <p:par>
                                <p:cTn id="9" presetID="6"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ircle(in)">
                                      <p:cBhvr>
                                        <p:cTn id="11" dur="10"/>
                                        <p:tgtEl>
                                          <p:spTgt spid="7"/>
                                        </p:tgtEl>
                                      </p:cBhvr>
                                    </p:animEffect>
                                  </p:childTnLst>
                                </p:cTn>
                              </p:par>
                            </p:childTnLst>
                          </p:cTn>
                        </p:par>
                        <p:par>
                          <p:cTn id="12" fill="hold">
                            <p:stCondLst>
                              <p:cond delay="20"/>
                            </p:stCondLst>
                            <p:childTnLst>
                              <p:par>
                                <p:cTn id="13" presetID="6" presetClass="entr" presetSubtype="16"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ircle(in)">
                                      <p:cBhvr>
                                        <p:cTn id="15" dur="10"/>
                                        <p:tgtEl>
                                          <p:spTgt spid="9"/>
                                        </p:tgtEl>
                                      </p:cBhvr>
                                    </p:animEffect>
                                  </p:childTnLst>
                                </p:cTn>
                              </p:par>
                            </p:childTnLst>
                          </p:cTn>
                        </p:par>
                        <p:par>
                          <p:cTn id="16" fill="hold">
                            <p:stCondLst>
                              <p:cond delay="30"/>
                            </p:stCondLst>
                            <p:childTnLst>
                              <p:par>
                                <p:cTn id="17" presetID="6"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1000"/>
                                        <p:tgtEl>
                                          <p:spTgt spid="5"/>
                                        </p:tgtEl>
                                      </p:cBhvr>
                                    </p:animEffect>
                                  </p:childTnLst>
                                </p:cTn>
                              </p:par>
                            </p:childTnLst>
                          </p:cTn>
                        </p:par>
                        <p:par>
                          <p:cTn id="20" fill="hold">
                            <p:stCondLst>
                              <p:cond delay="1030"/>
                            </p:stCondLst>
                            <p:childTnLst>
                              <p:par>
                                <p:cTn id="21" presetID="6"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ircle(in)">
                                      <p:cBhvr>
                                        <p:cTn id="23" dur="1000"/>
                                        <p:tgtEl>
                                          <p:spTgt spid="7"/>
                                        </p:tgtEl>
                                      </p:cBhvr>
                                    </p:animEffect>
                                  </p:childTnLst>
                                </p:cTn>
                              </p:par>
                            </p:childTnLst>
                          </p:cTn>
                        </p:par>
                        <p:par>
                          <p:cTn id="24" fill="hold">
                            <p:stCondLst>
                              <p:cond delay="2030"/>
                            </p:stCondLst>
                            <p:childTnLst>
                              <p:par>
                                <p:cTn id="25" presetID="6"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F640075E-C511-4E65-90C2-E500696E917B}"/>
              </a:ext>
            </a:extLst>
          </p:cNvPr>
          <p:cNvSpPr/>
          <p:nvPr/>
        </p:nvSpPr>
        <p:spPr>
          <a:xfrm>
            <a:off x="904875" y="524560"/>
            <a:ext cx="10953750" cy="830997"/>
          </a:xfrm>
          <a:prstGeom prst="rect">
            <a:avLst/>
          </a:prstGeom>
        </p:spPr>
        <p:txBody>
          <a:bodyPr wrap="square">
            <a:spAutoFit/>
          </a:bodyPr>
          <a:lstStyle/>
          <a:p>
            <a:pPr algn="ctr"/>
            <a:r>
              <a:rPr lang="ru-RU" sz="2400" dirty="0">
                <a:solidFill>
                  <a:srgbClr val="333238"/>
                </a:solidFill>
                <a:latin typeface="Lora"/>
              </a:rPr>
              <a:t>За трудовой подвиг около 2 тыс. тружеников тыла были награждены орденами и медалями Советского Союза.</a:t>
            </a:r>
            <a:endParaRPr lang="ru-RU" sz="2400" dirty="0"/>
          </a:p>
        </p:txBody>
      </p:sp>
      <p:pic>
        <p:nvPicPr>
          <p:cNvPr id="5" name="Рисунок 4">
            <a:extLst>
              <a:ext uri="{FF2B5EF4-FFF2-40B4-BE49-F238E27FC236}">
                <a16:creationId xmlns:a16="http://schemas.microsoft.com/office/drawing/2014/main" id="{B313C6A8-029F-41C2-9593-1655B9378B5E}"/>
              </a:ext>
            </a:extLst>
          </p:cNvPr>
          <p:cNvPicPr>
            <a:picLocks noChangeAspect="1"/>
          </p:cNvPicPr>
          <p:nvPr/>
        </p:nvPicPr>
        <p:blipFill>
          <a:blip r:embed="rId2"/>
          <a:stretch>
            <a:fillRect/>
          </a:stretch>
        </p:blipFill>
        <p:spPr>
          <a:xfrm>
            <a:off x="666750" y="1355556"/>
            <a:ext cx="3000375" cy="1905000"/>
          </a:xfrm>
          <a:prstGeom prst="rect">
            <a:avLst/>
          </a:prstGeom>
          <a:effectLst>
            <a:glow rad="228600">
              <a:schemeClr val="accent4">
                <a:satMod val="175000"/>
                <a:alpha val="40000"/>
              </a:schemeClr>
            </a:glow>
          </a:effectLst>
        </p:spPr>
      </p:pic>
      <p:sp>
        <p:nvSpPr>
          <p:cNvPr id="6" name="Прямоугольник 5">
            <a:extLst>
              <a:ext uri="{FF2B5EF4-FFF2-40B4-BE49-F238E27FC236}">
                <a16:creationId xmlns:a16="http://schemas.microsoft.com/office/drawing/2014/main" id="{F78070CC-D56A-4FEC-A93F-B9B7A0D0BB5A}"/>
              </a:ext>
            </a:extLst>
          </p:cNvPr>
          <p:cNvSpPr/>
          <p:nvPr/>
        </p:nvSpPr>
        <p:spPr>
          <a:xfrm>
            <a:off x="576262" y="3597444"/>
            <a:ext cx="3090863" cy="1477328"/>
          </a:xfrm>
          <a:prstGeom prst="rect">
            <a:avLst/>
          </a:prstGeom>
        </p:spPr>
        <p:txBody>
          <a:bodyPr wrap="square">
            <a:spAutoFit/>
          </a:bodyPr>
          <a:lstStyle/>
          <a:p>
            <a:r>
              <a:rPr lang="ru-RU" dirty="0">
                <a:solidFill>
                  <a:srgbClr val="333238"/>
                </a:solidFill>
                <a:latin typeface="Roboto"/>
              </a:rPr>
              <a:t>Фронтовая комсомольско-молодежная бригада Л.А. </a:t>
            </a:r>
            <a:r>
              <a:rPr lang="ru-RU" dirty="0" err="1">
                <a:solidFill>
                  <a:srgbClr val="333238"/>
                </a:solidFill>
                <a:latin typeface="Roboto"/>
              </a:rPr>
              <a:t>Тебенькова</a:t>
            </a:r>
            <a:r>
              <a:rPr lang="ru-RU" dirty="0">
                <a:solidFill>
                  <a:srgbClr val="333238"/>
                </a:solidFill>
                <a:latin typeface="Roboto"/>
              </a:rPr>
              <a:t> Ижевского металлургического завода, ноябрь 1944 год.</a:t>
            </a:r>
            <a:endParaRPr lang="ru-RU" dirty="0"/>
          </a:p>
        </p:txBody>
      </p:sp>
      <p:pic>
        <p:nvPicPr>
          <p:cNvPr id="7" name="Рисунок 6">
            <a:extLst>
              <a:ext uri="{FF2B5EF4-FFF2-40B4-BE49-F238E27FC236}">
                <a16:creationId xmlns:a16="http://schemas.microsoft.com/office/drawing/2014/main" id="{F816EE2B-FE2B-466F-B696-A1AA8C90165A}"/>
              </a:ext>
            </a:extLst>
          </p:cNvPr>
          <p:cNvPicPr>
            <a:picLocks noChangeAspect="1"/>
          </p:cNvPicPr>
          <p:nvPr/>
        </p:nvPicPr>
        <p:blipFill>
          <a:blip r:embed="rId3"/>
          <a:stretch>
            <a:fillRect/>
          </a:stretch>
        </p:blipFill>
        <p:spPr>
          <a:xfrm>
            <a:off x="3981450" y="1355557"/>
            <a:ext cx="3090863" cy="1905000"/>
          </a:xfrm>
          <a:prstGeom prst="rect">
            <a:avLst/>
          </a:prstGeom>
          <a:effectLst>
            <a:glow rad="228600">
              <a:schemeClr val="accent4">
                <a:satMod val="175000"/>
                <a:alpha val="40000"/>
              </a:schemeClr>
            </a:glow>
          </a:effectLst>
        </p:spPr>
      </p:pic>
      <p:sp>
        <p:nvSpPr>
          <p:cNvPr id="8" name="Прямоугольник 7">
            <a:extLst>
              <a:ext uri="{FF2B5EF4-FFF2-40B4-BE49-F238E27FC236}">
                <a16:creationId xmlns:a16="http://schemas.microsoft.com/office/drawing/2014/main" id="{F1C08BBA-01E6-4C23-B6EF-550DB2487C77}"/>
              </a:ext>
            </a:extLst>
          </p:cNvPr>
          <p:cNvSpPr/>
          <p:nvPr/>
        </p:nvSpPr>
        <p:spPr>
          <a:xfrm>
            <a:off x="3895725" y="3597444"/>
            <a:ext cx="3090863" cy="2308324"/>
          </a:xfrm>
          <a:prstGeom prst="rect">
            <a:avLst/>
          </a:prstGeom>
        </p:spPr>
        <p:txBody>
          <a:bodyPr wrap="square">
            <a:spAutoFit/>
          </a:bodyPr>
          <a:lstStyle/>
          <a:p>
            <a:r>
              <a:rPr lang="ru-RU" dirty="0">
                <a:solidFill>
                  <a:srgbClr val="333238"/>
                </a:solidFill>
                <a:latin typeface="Roboto"/>
              </a:rPr>
              <a:t>Фронтовая комсомольско-молодежная бригада Московского радиозавода, эвакуированного в г. Сарапул – победитель Всесоюзного социалистического соревнования, 1943 год.</a:t>
            </a:r>
            <a:endParaRPr lang="ru-RU" dirty="0"/>
          </a:p>
        </p:txBody>
      </p:sp>
      <p:pic>
        <p:nvPicPr>
          <p:cNvPr id="9" name="Рисунок 8">
            <a:extLst>
              <a:ext uri="{FF2B5EF4-FFF2-40B4-BE49-F238E27FC236}">
                <a16:creationId xmlns:a16="http://schemas.microsoft.com/office/drawing/2014/main" id="{B9D51BB0-687B-47F8-9050-61B443DE99A4}"/>
              </a:ext>
            </a:extLst>
          </p:cNvPr>
          <p:cNvPicPr>
            <a:picLocks noChangeAspect="1"/>
          </p:cNvPicPr>
          <p:nvPr/>
        </p:nvPicPr>
        <p:blipFill>
          <a:blip r:embed="rId4"/>
          <a:stretch>
            <a:fillRect/>
          </a:stretch>
        </p:blipFill>
        <p:spPr>
          <a:xfrm>
            <a:off x="7867650" y="1355557"/>
            <a:ext cx="3571875" cy="2749717"/>
          </a:xfrm>
          <a:prstGeom prst="rect">
            <a:avLst/>
          </a:prstGeom>
          <a:effectLst>
            <a:glow rad="228600">
              <a:schemeClr val="accent4">
                <a:satMod val="175000"/>
                <a:alpha val="40000"/>
              </a:schemeClr>
            </a:glow>
          </a:effectLst>
        </p:spPr>
      </p:pic>
      <p:sp>
        <p:nvSpPr>
          <p:cNvPr id="10" name="Прямоугольник 9">
            <a:extLst>
              <a:ext uri="{FF2B5EF4-FFF2-40B4-BE49-F238E27FC236}">
                <a16:creationId xmlns:a16="http://schemas.microsoft.com/office/drawing/2014/main" id="{75DFF262-A9CC-4A36-A3CC-4A6CB872748B}"/>
              </a:ext>
            </a:extLst>
          </p:cNvPr>
          <p:cNvSpPr/>
          <p:nvPr/>
        </p:nvSpPr>
        <p:spPr>
          <a:xfrm>
            <a:off x="7867650" y="4486780"/>
            <a:ext cx="2895600" cy="2031325"/>
          </a:xfrm>
          <a:prstGeom prst="rect">
            <a:avLst/>
          </a:prstGeom>
        </p:spPr>
        <p:txBody>
          <a:bodyPr wrap="square">
            <a:spAutoFit/>
          </a:bodyPr>
          <a:lstStyle/>
          <a:p>
            <a:r>
              <a:rPr lang="ru-RU" dirty="0">
                <a:solidFill>
                  <a:srgbClr val="333238"/>
                </a:solidFill>
                <a:latin typeface="Roboto"/>
              </a:rPr>
              <a:t>Герой Советского Союза Л.А. Ардашев у скорострельной авиационной пушки на выставке «25 лет Советской Удмуртии», ноябрь 1945 года.</a:t>
            </a:r>
            <a:endParaRPr lang="ru-RU" dirty="0"/>
          </a:p>
        </p:txBody>
      </p:sp>
    </p:spTree>
    <p:extLst>
      <p:ext uri="{BB962C8B-B14F-4D97-AF65-F5344CB8AC3E}">
        <p14:creationId xmlns:p14="http://schemas.microsoft.com/office/powerpoint/2010/main" val="12055101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1000"/>
                                        <p:tgtEl>
                                          <p:spTgt spid="5"/>
                                        </p:tgtEl>
                                      </p:cBhvr>
                                    </p:animEffect>
                                  </p:childTnLst>
                                </p:cTn>
                              </p:par>
                            </p:childTnLst>
                          </p:cTn>
                        </p:par>
                        <p:par>
                          <p:cTn id="8" fill="hold">
                            <p:stCondLst>
                              <p:cond delay="1000"/>
                            </p:stCondLst>
                            <p:childTnLst>
                              <p:par>
                                <p:cTn id="9" presetID="6"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ircle(in)">
                                      <p:cBhvr>
                                        <p:cTn id="11" dur="1000"/>
                                        <p:tgtEl>
                                          <p:spTgt spid="7"/>
                                        </p:tgtEl>
                                      </p:cBhvr>
                                    </p:animEffect>
                                  </p:childTnLst>
                                </p:cTn>
                              </p:par>
                            </p:childTnLst>
                          </p:cTn>
                        </p:par>
                        <p:par>
                          <p:cTn id="12" fill="hold">
                            <p:stCondLst>
                              <p:cond delay="2000"/>
                            </p:stCondLst>
                            <p:childTnLst>
                              <p:par>
                                <p:cTn id="13" presetID="6" presetClass="entr" presetSubtype="16"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ircle(in)">
                                      <p:cBhvr>
                                        <p:cTn id="1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DA495E6-6A63-4960-8524-094FB4F64BA2}"/>
              </a:ext>
            </a:extLst>
          </p:cNvPr>
          <p:cNvSpPr>
            <a:spLocks noGrp="1"/>
          </p:cNvSpPr>
          <p:nvPr>
            <p:ph type="title"/>
          </p:nvPr>
        </p:nvSpPr>
        <p:spPr>
          <a:xfrm>
            <a:off x="933450" y="157478"/>
            <a:ext cx="10515600" cy="1325563"/>
          </a:xfrm>
        </p:spPr>
        <p:txBody>
          <a:bodyPr/>
          <a:lstStyle/>
          <a:p>
            <a:pPr algn="ctr"/>
            <a:r>
              <a:rPr lang="ru-RU" b="1" dirty="0">
                <a:solidFill>
                  <a:prstClr val="black"/>
                </a:solidFill>
              </a:rPr>
              <a:t>Трудящиеся Удмуртии фронту</a:t>
            </a:r>
            <a:endParaRPr lang="ru-RU" dirty="0"/>
          </a:p>
        </p:txBody>
      </p:sp>
      <p:pic>
        <p:nvPicPr>
          <p:cNvPr id="4" name="Рисунок 3">
            <a:extLst>
              <a:ext uri="{FF2B5EF4-FFF2-40B4-BE49-F238E27FC236}">
                <a16:creationId xmlns:a16="http://schemas.microsoft.com/office/drawing/2014/main" id="{2BC33EA6-C23E-4233-BC6A-D848E0D66531}"/>
              </a:ext>
            </a:extLst>
          </p:cNvPr>
          <p:cNvPicPr>
            <a:picLocks noChangeAspect="1"/>
          </p:cNvPicPr>
          <p:nvPr/>
        </p:nvPicPr>
        <p:blipFill>
          <a:blip r:embed="rId2"/>
          <a:stretch>
            <a:fillRect/>
          </a:stretch>
        </p:blipFill>
        <p:spPr>
          <a:xfrm>
            <a:off x="447675" y="1476374"/>
            <a:ext cx="2743201" cy="2057401"/>
          </a:xfrm>
          <a:prstGeom prst="rect">
            <a:avLst/>
          </a:prstGeom>
          <a:effectLst>
            <a:glow rad="228600">
              <a:schemeClr val="accent4">
                <a:satMod val="175000"/>
                <a:alpha val="40000"/>
              </a:schemeClr>
            </a:glow>
          </a:effectLst>
        </p:spPr>
      </p:pic>
      <p:pic>
        <p:nvPicPr>
          <p:cNvPr id="5" name="Рисунок 4">
            <a:extLst>
              <a:ext uri="{FF2B5EF4-FFF2-40B4-BE49-F238E27FC236}">
                <a16:creationId xmlns:a16="http://schemas.microsoft.com/office/drawing/2014/main" id="{26AC1B0A-AA63-42FD-B8DA-48E04FD8C65F}"/>
              </a:ext>
            </a:extLst>
          </p:cNvPr>
          <p:cNvPicPr>
            <a:picLocks noChangeAspect="1"/>
          </p:cNvPicPr>
          <p:nvPr/>
        </p:nvPicPr>
        <p:blipFill>
          <a:blip r:embed="rId3"/>
          <a:stretch>
            <a:fillRect/>
          </a:stretch>
        </p:blipFill>
        <p:spPr>
          <a:xfrm>
            <a:off x="8439150" y="4412933"/>
            <a:ext cx="2743200" cy="1937385"/>
          </a:xfrm>
          <a:prstGeom prst="rect">
            <a:avLst/>
          </a:prstGeom>
          <a:effectLst>
            <a:glow rad="228600">
              <a:schemeClr val="accent4">
                <a:satMod val="175000"/>
                <a:alpha val="40000"/>
              </a:schemeClr>
            </a:glow>
          </a:effectLst>
        </p:spPr>
      </p:pic>
      <p:pic>
        <p:nvPicPr>
          <p:cNvPr id="6" name="Рисунок 5">
            <a:extLst>
              <a:ext uri="{FF2B5EF4-FFF2-40B4-BE49-F238E27FC236}">
                <a16:creationId xmlns:a16="http://schemas.microsoft.com/office/drawing/2014/main" id="{2D147A4C-09DA-4C97-B46D-0DFA49CBA808}"/>
              </a:ext>
            </a:extLst>
          </p:cNvPr>
          <p:cNvPicPr>
            <a:picLocks noChangeAspect="1"/>
          </p:cNvPicPr>
          <p:nvPr/>
        </p:nvPicPr>
        <p:blipFill>
          <a:blip r:embed="rId4"/>
          <a:stretch>
            <a:fillRect/>
          </a:stretch>
        </p:blipFill>
        <p:spPr>
          <a:xfrm>
            <a:off x="550070" y="4412932"/>
            <a:ext cx="2743202" cy="2057401"/>
          </a:xfrm>
          <a:prstGeom prst="rect">
            <a:avLst/>
          </a:prstGeom>
          <a:effectLst>
            <a:glow rad="228600">
              <a:schemeClr val="accent4">
                <a:satMod val="175000"/>
                <a:alpha val="40000"/>
              </a:schemeClr>
            </a:glow>
          </a:effectLst>
        </p:spPr>
      </p:pic>
      <p:pic>
        <p:nvPicPr>
          <p:cNvPr id="7" name="Рисунок 6">
            <a:extLst>
              <a:ext uri="{FF2B5EF4-FFF2-40B4-BE49-F238E27FC236}">
                <a16:creationId xmlns:a16="http://schemas.microsoft.com/office/drawing/2014/main" id="{D5D23AFF-3FDD-4DFB-A9FF-0867BC5CB12D}"/>
              </a:ext>
            </a:extLst>
          </p:cNvPr>
          <p:cNvPicPr>
            <a:picLocks noChangeAspect="1"/>
          </p:cNvPicPr>
          <p:nvPr/>
        </p:nvPicPr>
        <p:blipFill>
          <a:blip r:embed="rId5"/>
          <a:stretch>
            <a:fillRect/>
          </a:stretch>
        </p:blipFill>
        <p:spPr>
          <a:xfrm>
            <a:off x="8574881" y="1476374"/>
            <a:ext cx="2981325" cy="2019848"/>
          </a:xfrm>
          <a:prstGeom prst="rect">
            <a:avLst/>
          </a:prstGeom>
          <a:effectLst>
            <a:glow rad="228600">
              <a:schemeClr val="accent4">
                <a:satMod val="175000"/>
                <a:alpha val="40000"/>
              </a:schemeClr>
            </a:glow>
          </a:effectLst>
        </p:spPr>
      </p:pic>
      <p:pic>
        <p:nvPicPr>
          <p:cNvPr id="8" name="Рисунок 7">
            <a:extLst>
              <a:ext uri="{FF2B5EF4-FFF2-40B4-BE49-F238E27FC236}">
                <a16:creationId xmlns:a16="http://schemas.microsoft.com/office/drawing/2014/main" id="{CF329E58-7980-4AF5-9D78-DA2DB7DA5D96}"/>
              </a:ext>
            </a:extLst>
          </p:cNvPr>
          <p:cNvPicPr>
            <a:picLocks noChangeAspect="1"/>
          </p:cNvPicPr>
          <p:nvPr/>
        </p:nvPicPr>
        <p:blipFill>
          <a:blip r:embed="rId6"/>
          <a:stretch>
            <a:fillRect/>
          </a:stretch>
        </p:blipFill>
        <p:spPr>
          <a:xfrm>
            <a:off x="3779047" y="1990724"/>
            <a:ext cx="4305300" cy="3228975"/>
          </a:xfrm>
          <a:prstGeom prst="rect">
            <a:avLst/>
          </a:prstGeom>
          <a:effectLst>
            <a:softEdge rad="12700"/>
          </a:effectLst>
          <a:scene3d>
            <a:camera prst="orthographicFront"/>
            <a:lightRig rig="threePt" dir="t"/>
          </a:scene3d>
          <a:sp3d>
            <a:bevelT w="139700" h="139700" prst="divot"/>
          </a:sp3d>
        </p:spPr>
      </p:pic>
    </p:spTree>
    <p:extLst>
      <p:ext uri="{BB962C8B-B14F-4D97-AF65-F5344CB8AC3E}">
        <p14:creationId xmlns:p14="http://schemas.microsoft.com/office/powerpoint/2010/main" val="6109110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
                                        <p:tgtEl>
                                          <p:spTgt spid="4"/>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500"/>
                                        <p:tgtEl>
                                          <p:spTgt spid="5"/>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ircle(in)">
                                      <p:cBhvr>
                                        <p:cTn id="15" dur="500"/>
                                        <p:tgtEl>
                                          <p:spTgt spid="6"/>
                                        </p:tgtEl>
                                      </p:cBhvr>
                                    </p:animEffect>
                                  </p:childTnLst>
                                </p:cTn>
                              </p:par>
                            </p:childTnLst>
                          </p:cTn>
                        </p:par>
                        <p:par>
                          <p:cTn id="16" fill="hold">
                            <p:stCondLst>
                              <p:cond delay="1500"/>
                            </p:stCondLst>
                            <p:childTnLst>
                              <p:par>
                                <p:cTn id="17" presetID="6" presetClass="entr" presetSubtype="1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in)">
                                      <p:cBhvr>
                                        <p:cTn id="19" dur="500"/>
                                        <p:tgtEl>
                                          <p:spTgt spid="7"/>
                                        </p:tgtEl>
                                      </p:cBhvr>
                                    </p:animEffect>
                                  </p:childTnLst>
                                </p:cTn>
                              </p:par>
                            </p:childTnLst>
                          </p:cTn>
                        </p:par>
                        <p:par>
                          <p:cTn id="20" fill="hold">
                            <p:stCondLst>
                              <p:cond delay="2000"/>
                            </p:stCondLst>
                            <p:childTnLst>
                              <p:par>
                                <p:cTn id="21" presetID="6"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circle(i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93D3071-1AB9-4FCD-ADE8-2F6C2CC679C1}"/>
              </a:ext>
            </a:extLst>
          </p:cNvPr>
          <p:cNvSpPr>
            <a:spLocks noGrp="1"/>
          </p:cNvSpPr>
          <p:nvPr>
            <p:ph type="title"/>
          </p:nvPr>
        </p:nvSpPr>
        <p:spPr>
          <a:xfrm>
            <a:off x="114300" y="365125"/>
            <a:ext cx="11849100" cy="1325563"/>
          </a:xfrm>
        </p:spPr>
        <p:txBody>
          <a:bodyPr>
            <a:noAutofit/>
          </a:bodyPr>
          <a:lstStyle/>
          <a:p>
            <a:pPr algn="ctr"/>
            <a:r>
              <a:rPr lang="ru-RU" b="1" dirty="0"/>
              <a:t>Подвиг тружеников тыла на примере строительства железной дороги Ижевск  -Балезино</a:t>
            </a:r>
          </a:p>
        </p:txBody>
      </p:sp>
      <p:sp>
        <p:nvSpPr>
          <p:cNvPr id="5" name="Прямоугольник 4">
            <a:extLst>
              <a:ext uri="{FF2B5EF4-FFF2-40B4-BE49-F238E27FC236}">
                <a16:creationId xmlns:a16="http://schemas.microsoft.com/office/drawing/2014/main" id="{94DC4181-A265-40DE-A50F-85577811F5FF}"/>
              </a:ext>
            </a:extLst>
          </p:cNvPr>
          <p:cNvSpPr/>
          <p:nvPr/>
        </p:nvSpPr>
        <p:spPr>
          <a:xfrm>
            <a:off x="466725" y="5503813"/>
            <a:ext cx="11849100" cy="1200329"/>
          </a:xfrm>
          <a:prstGeom prst="rect">
            <a:avLst/>
          </a:prstGeom>
        </p:spPr>
        <p:txBody>
          <a:bodyPr wrap="square">
            <a:spAutoFit/>
          </a:bodyPr>
          <a:lstStyle/>
          <a:p>
            <a:pPr algn="ctr"/>
            <a:r>
              <a:rPr lang="ru-RU" b="1" dirty="0">
                <a:solidFill>
                  <a:srgbClr val="333333"/>
                </a:solidFill>
                <a:latin typeface="Open Sans"/>
              </a:rPr>
              <a:t>Одним из фрагментов этого общего подвига стало строительство рокадной железной дороги Балезино – Астрахань. Частью этой линии был участок Ижевск – Балезино протяженностью 146 км. Она имела важное стратегическое значение, поскольку должна была связать Урал, Сибирь и Север страны. Это стало жизненно необходимым в годы Великой Отечественной Войны.</a:t>
            </a:r>
            <a:endParaRPr lang="ru-RU" b="1" dirty="0"/>
          </a:p>
        </p:txBody>
      </p:sp>
      <p:pic>
        <p:nvPicPr>
          <p:cNvPr id="7" name="Рисунок 6">
            <a:extLst>
              <a:ext uri="{FF2B5EF4-FFF2-40B4-BE49-F238E27FC236}">
                <a16:creationId xmlns:a16="http://schemas.microsoft.com/office/drawing/2014/main" id="{47C29D57-903E-4304-A59C-4F7DBB4F78A8}"/>
              </a:ext>
            </a:extLst>
          </p:cNvPr>
          <p:cNvPicPr>
            <a:picLocks noChangeAspect="1"/>
          </p:cNvPicPr>
          <p:nvPr/>
        </p:nvPicPr>
        <p:blipFill>
          <a:blip r:embed="rId2"/>
          <a:stretch>
            <a:fillRect/>
          </a:stretch>
        </p:blipFill>
        <p:spPr>
          <a:xfrm>
            <a:off x="537919" y="1909872"/>
            <a:ext cx="2005255" cy="2836226"/>
          </a:xfrm>
          <a:prstGeom prst="rect">
            <a:avLst/>
          </a:prstGeom>
          <a:effectLst>
            <a:glow rad="228600">
              <a:schemeClr val="accent4">
                <a:satMod val="175000"/>
                <a:alpha val="40000"/>
              </a:schemeClr>
            </a:glow>
          </a:effectLst>
        </p:spPr>
      </p:pic>
      <p:sp>
        <p:nvSpPr>
          <p:cNvPr id="8" name="Прямоугольник 7">
            <a:extLst>
              <a:ext uri="{FF2B5EF4-FFF2-40B4-BE49-F238E27FC236}">
                <a16:creationId xmlns:a16="http://schemas.microsoft.com/office/drawing/2014/main" id="{2F2B629D-9628-4E59-B861-A0BEEC13269B}"/>
              </a:ext>
            </a:extLst>
          </p:cNvPr>
          <p:cNvSpPr/>
          <p:nvPr/>
        </p:nvSpPr>
        <p:spPr>
          <a:xfrm>
            <a:off x="340397" y="4746098"/>
            <a:ext cx="2400300" cy="738664"/>
          </a:xfrm>
          <a:prstGeom prst="rect">
            <a:avLst/>
          </a:prstGeom>
        </p:spPr>
        <p:txBody>
          <a:bodyPr wrap="square">
            <a:spAutoFit/>
          </a:bodyPr>
          <a:lstStyle/>
          <a:p>
            <a:pPr algn="ctr"/>
            <a:r>
              <a:rPr lang="ru-RU" sz="1400" dirty="0">
                <a:solidFill>
                  <a:srgbClr val="333238"/>
                </a:solidFill>
                <a:latin typeface="Roboto"/>
              </a:rPr>
              <a:t>Юный строитель железной дороги Ижевск – Балезино, 1942-1943 годы</a:t>
            </a:r>
            <a:endParaRPr lang="ru-RU" sz="1400" dirty="0"/>
          </a:p>
        </p:txBody>
      </p:sp>
      <p:pic>
        <p:nvPicPr>
          <p:cNvPr id="9" name="Рисунок 8">
            <a:extLst>
              <a:ext uri="{FF2B5EF4-FFF2-40B4-BE49-F238E27FC236}">
                <a16:creationId xmlns:a16="http://schemas.microsoft.com/office/drawing/2014/main" id="{7C7A2304-3CD4-4057-9350-97C381C5B124}"/>
              </a:ext>
            </a:extLst>
          </p:cNvPr>
          <p:cNvPicPr>
            <a:picLocks noChangeAspect="1"/>
          </p:cNvPicPr>
          <p:nvPr/>
        </p:nvPicPr>
        <p:blipFill>
          <a:blip r:embed="rId3"/>
          <a:stretch>
            <a:fillRect/>
          </a:stretch>
        </p:blipFill>
        <p:spPr>
          <a:xfrm>
            <a:off x="4602655" y="1996443"/>
            <a:ext cx="6443663" cy="2663084"/>
          </a:xfrm>
          <a:prstGeom prst="rect">
            <a:avLst/>
          </a:prstGeom>
          <a:effectLst>
            <a:glow rad="228600">
              <a:schemeClr val="accent4">
                <a:satMod val="175000"/>
                <a:alpha val="40000"/>
              </a:schemeClr>
            </a:glow>
          </a:effectLst>
        </p:spPr>
      </p:pic>
      <p:sp>
        <p:nvSpPr>
          <p:cNvPr id="10" name="Прямоугольник 9">
            <a:extLst>
              <a:ext uri="{FF2B5EF4-FFF2-40B4-BE49-F238E27FC236}">
                <a16:creationId xmlns:a16="http://schemas.microsoft.com/office/drawing/2014/main" id="{9B0844C4-8FC0-4FEB-BD74-2C80E59BEA5A}"/>
              </a:ext>
            </a:extLst>
          </p:cNvPr>
          <p:cNvSpPr/>
          <p:nvPr/>
        </p:nvSpPr>
        <p:spPr>
          <a:xfrm>
            <a:off x="4114800" y="4907406"/>
            <a:ext cx="7772400" cy="584775"/>
          </a:xfrm>
          <a:prstGeom prst="rect">
            <a:avLst/>
          </a:prstGeom>
        </p:spPr>
        <p:txBody>
          <a:bodyPr wrap="square">
            <a:spAutoFit/>
          </a:bodyPr>
          <a:lstStyle/>
          <a:p>
            <a:pPr algn="ctr"/>
            <a:r>
              <a:rPr lang="ru-RU" dirty="0">
                <a:solidFill>
                  <a:srgbClr val="333238"/>
                </a:solidFill>
                <a:latin typeface="Roboto"/>
              </a:rPr>
              <a:t> </a:t>
            </a:r>
            <a:r>
              <a:rPr lang="ru-RU" sz="1400" dirty="0">
                <a:solidFill>
                  <a:srgbClr val="333238"/>
                </a:solidFill>
                <a:latin typeface="Roboto"/>
              </a:rPr>
              <a:t>Колхозники </a:t>
            </a:r>
            <a:r>
              <a:rPr lang="ru-RU" sz="1400" dirty="0" err="1">
                <a:solidFill>
                  <a:srgbClr val="333238"/>
                </a:solidFill>
                <a:latin typeface="Roboto"/>
              </a:rPr>
              <a:t>Ярского</a:t>
            </a:r>
            <a:r>
              <a:rPr lang="ru-RU" sz="1400" dirty="0">
                <a:solidFill>
                  <a:srgbClr val="333238"/>
                </a:solidFill>
                <a:latin typeface="Roboto"/>
              </a:rPr>
              <a:t> района на строительстве железной дороги Ижевск – Балезино, 1942–1943 годы. Центральный Госархив Удмуртии</a:t>
            </a:r>
            <a:endParaRPr lang="ru-RU" sz="1400" dirty="0"/>
          </a:p>
        </p:txBody>
      </p:sp>
    </p:spTree>
    <p:extLst>
      <p:ext uri="{BB962C8B-B14F-4D97-AF65-F5344CB8AC3E}">
        <p14:creationId xmlns:p14="http://schemas.microsoft.com/office/powerpoint/2010/main" val="24633512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000"/>
                                        <p:tgtEl>
                                          <p:spTgt spid="7"/>
                                        </p:tgtEl>
                                      </p:cBhvr>
                                    </p:animEffect>
                                  </p:childTnLst>
                                </p:cTn>
                              </p:par>
                            </p:childTnLst>
                          </p:cTn>
                        </p:par>
                        <p:par>
                          <p:cTn id="8" fill="hold">
                            <p:stCondLst>
                              <p:cond delay="1000"/>
                            </p:stCondLst>
                            <p:childTnLst>
                              <p:par>
                                <p:cTn id="9" presetID="6"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circle(in)">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C612FE1-6CDE-412D-8A9C-40CB4AD3A3F0}"/>
              </a:ext>
            </a:extLst>
          </p:cNvPr>
          <p:cNvSpPr>
            <a:spLocks noGrp="1"/>
          </p:cNvSpPr>
          <p:nvPr>
            <p:ph type="title"/>
          </p:nvPr>
        </p:nvSpPr>
        <p:spPr>
          <a:xfrm>
            <a:off x="838200" y="543717"/>
            <a:ext cx="10515600" cy="1325563"/>
          </a:xfrm>
        </p:spPr>
        <p:txBody>
          <a:bodyPr>
            <a:normAutofit fontScale="90000"/>
          </a:bodyPr>
          <a:lstStyle/>
          <a:p>
            <a:pPr algn="ctr"/>
            <a:r>
              <a:rPr lang="ru-RU" b="1" dirty="0">
                <a:solidFill>
                  <a:srgbClr val="343434"/>
                </a:solidFill>
                <a:latin typeface="+mn-lt"/>
              </a:rPr>
              <a:t>Удмуртия – важная госпитальная база глубокого тыла страны в годы Великой Отечественной войны</a:t>
            </a:r>
            <a:br>
              <a:rPr lang="ru-RU" dirty="0">
                <a:solidFill>
                  <a:srgbClr val="343434"/>
                </a:solidFill>
                <a:latin typeface="Open Sans"/>
              </a:rPr>
            </a:br>
            <a:endParaRPr lang="ru-RU" dirty="0"/>
          </a:p>
        </p:txBody>
      </p:sp>
      <p:pic>
        <p:nvPicPr>
          <p:cNvPr id="4" name="Рисунок 3">
            <a:extLst>
              <a:ext uri="{FF2B5EF4-FFF2-40B4-BE49-F238E27FC236}">
                <a16:creationId xmlns:a16="http://schemas.microsoft.com/office/drawing/2014/main" id="{8132C977-C35E-4B41-B2DF-E6DBF77AD20B}"/>
              </a:ext>
            </a:extLst>
          </p:cNvPr>
          <p:cNvPicPr>
            <a:picLocks noChangeAspect="1"/>
          </p:cNvPicPr>
          <p:nvPr/>
        </p:nvPicPr>
        <p:blipFill>
          <a:blip r:embed="rId2"/>
          <a:stretch>
            <a:fillRect/>
          </a:stretch>
        </p:blipFill>
        <p:spPr>
          <a:xfrm>
            <a:off x="590550" y="2047875"/>
            <a:ext cx="4025295" cy="2476500"/>
          </a:xfrm>
          <a:prstGeom prst="rect">
            <a:avLst/>
          </a:prstGeom>
          <a:effectLst>
            <a:glow rad="228600">
              <a:schemeClr val="accent4">
                <a:satMod val="175000"/>
                <a:alpha val="40000"/>
              </a:schemeClr>
            </a:glow>
          </a:effectLst>
        </p:spPr>
      </p:pic>
      <p:sp>
        <p:nvSpPr>
          <p:cNvPr id="5" name="Прямоугольник 4">
            <a:extLst>
              <a:ext uri="{FF2B5EF4-FFF2-40B4-BE49-F238E27FC236}">
                <a16:creationId xmlns:a16="http://schemas.microsoft.com/office/drawing/2014/main" id="{14B411F6-9769-4316-8DBC-4845D7A494B8}"/>
              </a:ext>
            </a:extLst>
          </p:cNvPr>
          <p:cNvSpPr/>
          <p:nvPr/>
        </p:nvSpPr>
        <p:spPr>
          <a:xfrm>
            <a:off x="293050" y="4881562"/>
            <a:ext cx="4550028" cy="646331"/>
          </a:xfrm>
          <a:prstGeom prst="rect">
            <a:avLst/>
          </a:prstGeom>
        </p:spPr>
        <p:txBody>
          <a:bodyPr wrap="none">
            <a:spAutoFit/>
          </a:bodyPr>
          <a:lstStyle/>
          <a:p>
            <a:pPr algn="ctr"/>
            <a:r>
              <a:rPr lang="ru-RU" b="1" dirty="0">
                <a:solidFill>
                  <a:srgbClr val="333238"/>
                </a:solidFill>
                <a:latin typeface="Roboto"/>
              </a:rPr>
              <a:t>С.И. Ворончихин во время операции, </a:t>
            </a:r>
          </a:p>
          <a:p>
            <a:pPr algn="ctr"/>
            <a:r>
              <a:rPr lang="ru-RU" b="1" dirty="0">
                <a:solidFill>
                  <a:srgbClr val="333238"/>
                </a:solidFill>
                <a:latin typeface="Roboto"/>
              </a:rPr>
              <a:t>1943 год.</a:t>
            </a:r>
            <a:endParaRPr lang="ru-RU" b="1" dirty="0"/>
          </a:p>
        </p:txBody>
      </p:sp>
      <p:pic>
        <p:nvPicPr>
          <p:cNvPr id="6" name="Рисунок 5">
            <a:extLst>
              <a:ext uri="{FF2B5EF4-FFF2-40B4-BE49-F238E27FC236}">
                <a16:creationId xmlns:a16="http://schemas.microsoft.com/office/drawing/2014/main" id="{70645F7F-CD30-4519-BEE9-D28C1370CB5B}"/>
              </a:ext>
            </a:extLst>
          </p:cNvPr>
          <p:cNvPicPr>
            <a:picLocks noChangeAspect="1"/>
          </p:cNvPicPr>
          <p:nvPr/>
        </p:nvPicPr>
        <p:blipFill>
          <a:blip r:embed="rId3"/>
          <a:stretch>
            <a:fillRect/>
          </a:stretch>
        </p:blipFill>
        <p:spPr>
          <a:xfrm>
            <a:off x="4962525" y="1995487"/>
            <a:ext cx="3790950" cy="2581275"/>
          </a:xfrm>
          <a:prstGeom prst="rect">
            <a:avLst/>
          </a:prstGeom>
          <a:effectLst>
            <a:glow rad="228600">
              <a:schemeClr val="accent2">
                <a:satMod val="175000"/>
                <a:alpha val="40000"/>
              </a:schemeClr>
            </a:glow>
          </a:effectLst>
        </p:spPr>
      </p:pic>
      <p:pic>
        <p:nvPicPr>
          <p:cNvPr id="7" name="Рисунок 6">
            <a:extLst>
              <a:ext uri="{FF2B5EF4-FFF2-40B4-BE49-F238E27FC236}">
                <a16:creationId xmlns:a16="http://schemas.microsoft.com/office/drawing/2014/main" id="{01B60C5A-80AA-4C57-9293-8D91965B0D38}"/>
              </a:ext>
            </a:extLst>
          </p:cNvPr>
          <p:cNvPicPr>
            <a:picLocks noChangeAspect="1"/>
          </p:cNvPicPr>
          <p:nvPr/>
        </p:nvPicPr>
        <p:blipFill>
          <a:blip r:embed="rId4"/>
          <a:stretch>
            <a:fillRect/>
          </a:stretch>
        </p:blipFill>
        <p:spPr>
          <a:xfrm>
            <a:off x="9100155" y="2047874"/>
            <a:ext cx="2843212" cy="2528887"/>
          </a:xfrm>
          <a:prstGeom prst="rect">
            <a:avLst/>
          </a:prstGeom>
          <a:effectLst>
            <a:glow rad="228600">
              <a:schemeClr val="accent4">
                <a:satMod val="175000"/>
                <a:alpha val="40000"/>
              </a:schemeClr>
            </a:glow>
          </a:effectLst>
        </p:spPr>
      </p:pic>
      <p:sp>
        <p:nvSpPr>
          <p:cNvPr id="8" name="Правая фигурная скобка 7">
            <a:extLst>
              <a:ext uri="{FF2B5EF4-FFF2-40B4-BE49-F238E27FC236}">
                <a16:creationId xmlns:a16="http://schemas.microsoft.com/office/drawing/2014/main" id="{4C31FBD4-7053-4E6B-AB2E-7CB566282406}"/>
              </a:ext>
            </a:extLst>
          </p:cNvPr>
          <p:cNvSpPr/>
          <p:nvPr/>
        </p:nvSpPr>
        <p:spPr>
          <a:xfrm rot="5400000">
            <a:off x="8430309" y="3416411"/>
            <a:ext cx="646331" cy="3514725"/>
          </a:xfrm>
          <a:prstGeom prst="rightBrace">
            <a:avLst>
              <a:gd name="adj1" fmla="val 8333"/>
              <a:gd name="adj2" fmla="val 48645"/>
            </a:avLst>
          </a:prstGeom>
          <a:solidFill>
            <a:srgbClr val="92D050"/>
          </a:solidFill>
          <a:ln w="44450">
            <a:solidFill>
              <a:srgbClr val="00B050">
                <a:alpha val="83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9" name="Прямоугольник 8">
            <a:extLst>
              <a:ext uri="{FF2B5EF4-FFF2-40B4-BE49-F238E27FC236}">
                <a16:creationId xmlns:a16="http://schemas.microsoft.com/office/drawing/2014/main" id="{9E0E91CA-5488-4376-978D-3D9E7230165D}"/>
              </a:ext>
            </a:extLst>
          </p:cNvPr>
          <p:cNvSpPr/>
          <p:nvPr/>
        </p:nvSpPr>
        <p:spPr>
          <a:xfrm>
            <a:off x="6845221" y="5835134"/>
            <a:ext cx="3527504" cy="369332"/>
          </a:xfrm>
          <a:prstGeom prst="rect">
            <a:avLst/>
          </a:prstGeom>
        </p:spPr>
        <p:txBody>
          <a:bodyPr wrap="none">
            <a:spAutoFit/>
          </a:bodyPr>
          <a:lstStyle/>
          <a:p>
            <a:r>
              <a:rPr lang="ru-RU" b="1" dirty="0">
                <a:solidFill>
                  <a:srgbClr val="000000"/>
                </a:solidFill>
                <a:latin typeface="Roboto"/>
              </a:rPr>
              <a:t>В эвакогоспиталях Сарапула</a:t>
            </a:r>
          </a:p>
        </p:txBody>
      </p:sp>
    </p:spTree>
    <p:extLst>
      <p:ext uri="{BB962C8B-B14F-4D97-AF65-F5344CB8AC3E}">
        <p14:creationId xmlns:p14="http://schemas.microsoft.com/office/powerpoint/2010/main" val="19339447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1000"/>
                                        <p:tgtEl>
                                          <p:spTgt spid="4"/>
                                        </p:tgtEl>
                                      </p:cBhvr>
                                    </p:animEffect>
                                  </p:childTnLst>
                                </p:cTn>
                              </p:par>
                            </p:childTnLst>
                          </p:cTn>
                        </p:par>
                        <p:par>
                          <p:cTn id="8" fill="hold">
                            <p:stCondLst>
                              <p:cond delay="1000"/>
                            </p:stCondLst>
                            <p:childTnLst>
                              <p:par>
                                <p:cTn id="9" presetID="6"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circle(in)">
                                      <p:cBhvr>
                                        <p:cTn id="11" dur="1000"/>
                                        <p:tgtEl>
                                          <p:spTgt spid="6"/>
                                        </p:tgtEl>
                                      </p:cBhvr>
                                    </p:animEffect>
                                  </p:childTnLst>
                                </p:cTn>
                              </p:par>
                            </p:childTnLst>
                          </p:cTn>
                        </p:par>
                        <p:par>
                          <p:cTn id="12" fill="hold">
                            <p:stCondLst>
                              <p:cond delay="2000"/>
                            </p:stCondLst>
                            <p:childTnLst>
                              <p:par>
                                <p:cTn id="13" presetID="6"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ircle(in)">
                                      <p:cBhvr>
                                        <p:cTn id="1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7D9D34B-2B7A-4A2E-A8E6-9E5D156745EC}"/>
              </a:ext>
            </a:extLst>
          </p:cNvPr>
          <p:cNvSpPr>
            <a:spLocks noGrp="1"/>
          </p:cNvSpPr>
          <p:nvPr>
            <p:ph type="title"/>
          </p:nvPr>
        </p:nvSpPr>
        <p:spPr/>
        <p:txBody>
          <a:bodyPr/>
          <a:lstStyle/>
          <a:p>
            <a:pPr algn="ctr"/>
            <a:r>
              <a:rPr lang="ru-RU" b="1" dirty="0"/>
              <a:t>Невольники войны. Военнопленные в Удмуртии.</a:t>
            </a:r>
          </a:p>
        </p:txBody>
      </p:sp>
      <p:pic>
        <p:nvPicPr>
          <p:cNvPr id="2050" name="Picture 2">
            <a:extLst>
              <a:ext uri="{FF2B5EF4-FFF2-40B4-BE49-F238E27FC236}">
                <a16:creationId xmlns:a16="http://schemas.microsoft.com/office/drawing/2014/main" id="{69113084-B606-4152-B89D-747364F9BA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 y="1981200"/>
            <a:ext cx="4762500" cy="2981325"/>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7" name="Рисунок 6">
            <a:extLst>
              <a:ext uri="{FF2B5EF4-FFF2-40B4-BE49-F238E27FC236}">
                <a16:creationId xmlns:a16="http://schemas.microsoft.com/office/drawing/2014/main" id="{1C668D3B-2FCD-45E8-ABAC-FB6C94A840CB}"/>
              </a:ext>
            </a:extLst>
          </p:cNvPr>
          <p:cNvPicPr>
            <a:picLocks noChangeAspect="1"/>
          </p:cNvPicPr>
          <p:nvPr/>
        </p:nvPicPr>
        <p:blipFill>
          <a:blip r:embed="rId3"/>
          <a:stretch>
            <a:fillRect/>
          </a:stretch>
        </p:blipFill>
        <p:spPr>
          <a:xfrm>
            <a:off x="5934075" y="1938337"/>
            <a:ext cx="4770120" cy="2981325"/>
          </a:xfrm>
          <a:prstGeom prst="rect">
            <a:avLst/>
          </a:prstGeom>
          <a:effectLst>
            <a:glow rad="228600">
              <a:schemeClr val="accent4">
                <a:satMod val="175000"/>
                <a:alpha val="40000"/>
              </a:schemeClr>
            </a:glow>
          </a:effectLst>
        </p:spPr>
      </p:pic>
      <p:sp>
        <p:nvSpPr>
          <p:cNvPr id="8" name="Прямоугольник 7">
            <a:extLst>
              <a:ext uri="{FF2B5EF4-FFF2-40B4-BE49-F238E27FC236}">
                <a16:creationId xmlns:a16="http://schemas.microsoft.com/office/drawing/2014/main" id="{6DB1B230-4EFB-4211-B3FE-C7A5E3CBE83F}"/>
              </a:ext>
            </a:extLst>
          </p:cNvPr>
          <p:cNvSpPr/>
          <p:nvPr/>
        </p:nvSpPr>
        <p:spPr>
          <a:xfrm>
            <a:off x="2800350" y="5253037"/>
            <a:ext cx="7658100" cy="923330"/>
          </a:xfrm>
          <a:prstGeom prst="rect">
            <a:avLst/>
          </a:prstGeom>
        </p:spPr>
        <p:txBody>
          <a:bodyPr wrap="square">
            <a:spAutoFit/>
          </a:bodyPr>
          <a:lstStyle/>
          <a:p>
            <a:pPr algn="ctr"/>
            <a:r>
              <a:rPr lang="ru-RU" b="1" dirty="0">
                <a:solidFill>
                  <a:srgbClr val="000000"/>
                </a:solidFill>
                <a:latin typeface="Verdana" panose="020B0604030504040204" pitchFamily="34" charset="0"/>
              </a:rPr>
              <a:t>Кроме пленных советских солдат и офицеров, были пленные и с вражеской стороны, часть из которых размещалась на территории Удмуртии. </a:t>
            </a:r>
            <a:endParaRPr lang="ru-RU" b="1" dirty="0"/>
          </a:p>
        </p:txBody>
      </p:sp>
    </p:spTree>
    <p:extLst>
      <p:ext uri="{BB962C8B-B14F-4D97-AF65-F5344CB8AC3E}">
        <p14:creationId xmlns:p14="http://schemas.microsoft.com/office/powerpoint/2010/main" val="25375832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1000"/>
                                        <p:tgtEl>
                                          <p:spTgt spid="2050"/>
                                        </p:tgtEl>
                                      </p:cBhvr>
                                    </p:animEffect>
                                  </p:childTnLst>
                                </p:cTn>
                              </p:par>
                            </p:childTnLst>
                          </p:cTn>
                        </p:par>
                        <p:par>
                          <p:cTn id="8" fill="hold">
                            <p:stCondLst>
                              <p:cond delay="1000"/>
                            </p:stCondLst>
                            <p:childTnLst>
                              <p:par>
                                <p:cTn id="9" presetID="6"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ircle(in)">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CB777CE-BA47-45A3-BAA2-39DAA04DE24F}"/>
              </a:ext>
            </a:extLst>
          </p:cNvPr>
          <p:cNvSpPr>
            <a:spLocks noGrp="1"/>
          </p:cNvSpPr>
          <p:nvPr>
            <p:ph type="title"/>
          </p:nvPr>
        </p:nvSpPr>
        <p:spPr>
          <a:xfrm>
            <a:off x="838200" y="-112991"/>
            <a:ext cx="10515600" cy="847447"/>
          </a:xfrm>
        </p:spPr>
        <p:txBody>
          <a:bodyPr/>
          <a:lstStyle/>
          <a:p>
            <a:r>
              <a:rPr lang="ru-RU" b="1" dirty="0">
                <a:solidFill>
                  <a:srgbClr val="FF0000"/>
                </a:solidFill>
              </a:rPr>
              <a:t>Ими гордится Удмуртия</a:t>
            </a:r>
            <a:endParaRPr lang="ru-RU" dirty="0">
              <a:solidFill>
                <a:srgbClr val="FF0000"/>
              </a:solidFill>
            </a:endParaRPr>
          </a:p>
        </p:txBody>
      </p:sp>
      <p:sp>
        <p:nvSpPr>
          <p:cNvPr id="4" name="Прямоугольник 3">
            <a:extLst>
              <a:ext uri="{FF2B5EF4-FFF2-40B4-BE49-F238E27FC236}">
                <a16:creationId xmlns:a16="http://schemas.microsoft.com/office/drawing/2014/main" id="{C06CF3B3-C1C6-4C3A-81E8-117ED7D025BC}"/>
              </a:ext>
            </a:extLst>
          </p:cNvPr>
          <p:cNvSpPr/>
          <p:nvPr/>
        </p:nvSpPr>
        <p:spPr>
          <a:xfrm>
            <a:off x="6914306" y="180458"/>
            <a:ext cx="3030638" cy="369332"/>
          </a:xfrm>
          <a:prstGeom prst="rect">
            <a:avLst/>
          </a:prstGeom>
        </p:spPr>
        <p:txBody>
          <a:bodyPr wrap="none">
            <a:spAutoFit/>
          </a:bodyPr>
          <a:lstStyle/>
          <a:p>
            <a:r>
              <a:rPr lang="ru-RU" b="1" dirty="0">
                <a:solidFill>
                  <a:srgbClr val="FF0000"/>
                </a:solidFill>
                <a:latin typeface="Arial" panose="020B0604020202020204" pitchFamily="34" charset="0"/>
              </a:rPr>
              <a:t>Герои Советского Союза</a:t>
            </a:r>
          </a:p>
        </p:txBody>
      </p:sp>
      <p:sp>
        <p:nvSpPr>
          <p:cNvPr id="3" name="Прямоугольник 2">
            <a:extLst>
              <a:ext uri="{FF2B5EF4-FFF2-40B4-BE49-F238E27FC236}">
                <a16:creationId xmlns:a16="http://schemas.microsoft.com/office/drawing/2014/main" id="{63167D20-27D8-43E6-96F4-88569396EEF7}"/>
              </a:ext>
            </a:extLst>
          </p:cNvPr>
          <p:cNvSpPr/>
          <p:nvPr/>
        </p:nvSpPr>
        <p:spPr>
          <a:xfrm>
            <a:off x="100012" y="520639"/>
            <a:ext cx="3048000" cy="3970318"/>
          </a:xfrm>
          <a:prstGeom prst="rect">
            <a:avLst/>
          </a:prstGeom>
        </p:spPr>
        <p:txBody>
          <a:bodyPr wrap="square">
            <a:spAutoFit/>
          </a:bodyPr>
          <a:lstStyle/>
          <a:p>
            <a:r>
              <a:rPr lang="ru-RU" sz="1200" b="1" dirty="0">
                <a:latin typeface="Arial" panose="020B0604020202020204" pitchFamily="34" charset="0"/>
                <a:hlinkClick r:id="rId3">
                  <a:extLst>
                    <a:ext uri="{A12FA001-AC4F-418D-AE19-62706E023703}">
                      <ahyp:hlinkClr xmlns:ahyp="http://schemas.microsoft.com/office/drawing/2018/hyperlinkcolor" val="tx"/>
                    </a:ext>
                  </a:extLst>
                </a:hlinkClick>
              </a:rPr>
              <a:t>Аксёнов Александр Михайлович</a:t>
            </a:r>
            <a:br>
              <a:rPr lang="ru-RU" sz="1200" b="1" dirty="0"/>
            </a:br>
            <a:r>
              <a:rPr lang="ru-RU" sz="1200" b="1" dirty="0">
                <a:latin typeface="Arial" panose="020B0604020202020204" pitchFamily="34" charset="0"/>
                <a:hlinkClick r:id="rId4">
                  <a:extLst>
                    <a:ext uri="{A12FA001-AC4F-418D-AE19-62706E023703}">
                      <ahyp:hlinkClr xmlns:ahyp="http://schemas.microsoft.com/office/drawing/2018/hyperlinkcolor" val="tx"/>
                    </a:ext>
                  </a:extLst>
                </a:hlinkClick>
              </a:rPr>
              <a:t>Ардашев Леонид Арсентьевич </a:t>
            </a:r>
            <a:br>
              <a:rPr lang="ru-RU" sz="1200" b="1" dirty="0"/>
            </a:br>
            <a:r>
              <a:rPr lang="ru-RU" sz="1200" b="1" dirty="0" err="1">
                <a:latin typeface="Arial" panose="020B0604020202020204" pitchFamily="34" charset="0"/>
                <a:hlinkClick r:id="rId5">
                  <a:extLst>
                    <a:ext uri="{A12FA001-AC4F-418D-AE19-62706E023703}">
                      <ahyp:hlinkClr xmlns:ahyp="http://schemas.microsoft.com/office/drawing/2018/hyperlinkcolor" val="tx"/>
                    </a:ext>
                  </a:extLst>
                </a:hlinkClick>
              </a:rPr>
              <a:t>Ахмаметьев</a:t>
            </a:r>
            <a:r>
              <a:rPr lang="ru-RU" sz="1200" b="1" dirty="0">
                <a:latin typeface="Arial" panose="020B0604020202020204" pitchFamily="34" charset="0"/>
                <a:hlinkClick r:id="rId5">
                  <a:extLst>
                    <a:ext uri="{A12FA001-AC4F-418D-AE19-62706E023703}">
                      <ahyp:hlinkClr xmlns:ahyp="http://schemas.microsoft.com/office/drawing/2018/hyperlinkcolor" val="tx"/>
                    </a:ext>
                  </a:extLst>
                </a:hlinkClick>
              </a:rPr>
              <a:t> Андрей Алексеевич </a:t>
            </a:r>
            <a:br>
              <a:rPr lang="ru-RU" sz="1200" b="1" dirty="0"/>
            </a:br>
            <a:r>
              <a:rPr lang="ru-RU" sz="1200" b="1" dirty="0">
                <a:latin typeface="Arial" panose="020B0604020202020204" pitchFamily="34" charset="0"/>
                <a:hlinkClick r:id="rId6">
                  <a:extLst>
                    <a:ext uri="{A12FA001-AC4F-418D-AE19-62706E023703}">
                      <ahyp:hlinkClr xmlns:ahyp="http://schemas.microsoft.com/office/drawing/2018/hyperlinkcolor" val="tx"/>
                    </a:ext>
                  </a:extLst>
                </a:hlinkClick>
              </a:rPr>
              <a:t>Балашов Михаил Ефимович </a:t>
            </a:r>
            <a:br>
              <a:rPr lang="ru-RU" sz="1200" b="1" dirty="0"/>
            </a:br>
            <a:r>
              <a:rPr lang="ru-RU" sz="1200" b="1" dirty="0" err="1">
                <a:latin typeface="Arial" panose="020B0604020202020204" pitchFamily="34" charset="0"/>
                <a:hlinkClick r:id="rId7">
                  <a:extLst>
                    <a:ext uri="{A12FA001-AC4F-418D-AE19-62706E023703}">
                      <ahyp:hlinkClr xmlns:ahyp="http://schemas.microsoft.com/office/drawing/2018/hyperlinkcolor" val="tx"/>
                    </a:ext>
                  </a:extLst>
                </a:hlinkClick>
              </a:rPr>
              <a:t>Барамзина</a:t>
            </a:r>
            <a:r>
              <a:rPr lang="ru-RU" sz="1200" b="1" dirty="0">
                <a:latin typeface="Arial" panose="020B0604020202020204" pitchFamily="34" charset="0"/>
                <a:hlinkClick r:id="rId7">
                  <a:extLst>
                    <a:ext uri="{A12FA001-AC4F-418D-AE19-62706E023703}">
                      <ahyp:hlinkClr xmlns:ahyp="http://schemas.microsoft.com/office/drawing/2018/hyperlinkcolor" val="tx"/>
                    </a:ext>
                  </a:extLst>
                </a:hlinkClick>
              </a:rPr>
              <a:t> Татьяна Николаевна</a:t>
            </a:r>
            <a:br>
              <a:rPr lang="ru-RU" sz="1200" b="1" dirty="0"/>
            </a:br>
            <a:r>
              <a:rPr lang="ru-RU" sz="1200" b="1" dirty="0">
                <a:latin typeface="Arial" panose="020B0604020202020204" pitchFamily="34" charset="0"/>
                <a:hlinkClick r:id="rId8">
                  <a:extLst>
                    <a:ext uri="{A12FA001-AC4F-418D-AE19-62706E023703}">
                      <ahyp:hlinkClr xmlns:ahyp="http://schemas.microsoft.com/office/drawing/2018/hyperlinkcolor" val="tx"/>
                    </a:ext>
                  </a:extLst>
                </a:hlinkClick>
              </a:rPr>
              <a:t>Берестов Петр Филиппович </a:t>
            </a:r>
            <a:br>
              <a:rPr lang="ru-RU" sz="1200" b="1" dirty="0"/>
            </a:br>
            <a:r>
              <a:rPr lang="ru-RU" sz="1200" b="1" dirty="0" err="1">
                <a:latin typeface="Arial" panose="020B0604020202020204" pitchFamily="34" charset="0"/>
                <a:hlinkClick r:id="rId9">
                  <a:extLst>
                    <a:ext uri="{A12FA001-AC4F-418D-AE19-62706E023703}">
                      <ahyp:hlinkClr xmlns:ahyp="http://schemas.microsoft.com/office/drawing/2018/hyperlinkcolor" val="tx"/>
                    </a:ext>
                  </a:extLst>
                </a:hlinkClick>
              </a:rPr>
              <a:t>Бисеров</a:t>
            </a:r>
            <a:r>
              <a:rPr lang="ru-RU" sz="1200" b="1" dirty="0">
                <a:latin typeface="Arial" panose="020B0604020202020204" pitchFamily="34" charset="0"/>
                <a:hlinkClick r:id="rId9">
                  <a:extLst>
                    <a:ext uri="{A12FA001-AC4F-418D-AE19-62706E023703}">
                      <ahyp:hlinkClr xmlns:ahyp="http://schemas.microsoft.com/office/drawing/2018/hyperlinkcolor" val="tx"/>
                    </a:ext>
                  </a:extLst>
                </a:hlinkClick>
              </a:rPr>
              <a:t> Кузьма Федорович </a:t>
            </a:r>
            <a:br>
              <a:rPr lang="ru-RU" sz="1200" b="1" dirty="0"/>
            </a:br>
            <a:r>
              <a:rPr lang="ru-RU" sz="1200" b="1" dirty="0">
                <a:latin typeface="Arial" panose="020B0604020202020204" pitchFamily="34" charset="0"/>
                <a:hlinkClick r:id="rId10">
                  <a:extLst>
                    <a:ext uri="{A12FA001-AC4F-418D-AE19-62706E023703}">
                      <ahyp:hlinkClr xmlns:ahyp="http://schemas.microsoft.com/office/drawing/2018/hyperlinkcolor" val="tx"/>
                    </a:ext>
                  </a:extLst>
                </a:hlinkClick>
              </a:rPr>
              <a:t>Блинов Павел Федорович </a:t>
            </a:r>
            <a:br>
              <a:rPr lang="ru-RU" sz="1200" b="1" dirty="0"/>
            </a:br>
            <a:r>
              <a:rPr lang="ru-RU" sz="1200" b="1" dirty="0" err="1">
                <a:latin typeface="Arial" panose="020B0604020202020204" pitchFamily="34" charset="0"/>
                <a:hlinkClick r:id="rId11">
                  <a:extLst>
                    <a:ext uri="{A12FA001-AC4F-418D-AE19-62706E023703}">
                      <ahyp:hlinkClr xmlns:ahyp="http://schemas.microsoft.com/office/drawing/2018/hyperlinkcolor" val="tx"/>
                    </a:ext>
                  </a:extLst>
                </a:hlinkClick>
              </a:rPr>
              <a:t>Вечтомов</a:t>
            </a:r>
            <a:r>
              <a:rPr lang="ru-RU" sz="1200" b="1" dirty="0">
                <a:latin typeface="Arial" panose="020B0604020202020204" pitchFamily="34" charset="0"/>
                <a:hlinkClick r:id="rId11">
                  <a:extLst>
                    <a:ext uri="{A12FA001-AC4F-418D-AE19-62706E023703}">
                      <ahyp:hlinkClr xmlns:ahyp="http://schemas.microsoft.com/office/drawing/2018/hyperlinkcolor" val="tx"/>
                    </a:ext>
                  </a:extLst>
                </a:hlinkClick>
              </a:rPr>
              <a:t> Иван Дмитриевич </a:t>
            </a:r>
            <a:br>
              <a:rPr lang="ru-RU" sz="1200" b="1" dirty="0"/>
            </a:br>
            <a:r>
              <a:rPr lang="ru-RU" sz="1200" b="1" dirty="0" err="1">
                <a:latin typeface="Arial" panose="020B0604020202020204" pitchFamily="34" charset="0"/>
                <a:hlinkClick r:id="rId12">
                  <a:extLst>
                    <a:ext uri="{A12FA001-AC4F-418D-AE19-62706E023703}">
                      <ahyp:hlinkClr xmlns:ahyp="http://schemas.microsoft.com/office/drawing/2018/hyperlinkcolor" val="tx"/>
                    </a:ext>
                  </a:extLst>
                </a:hlinkClick>
              </a:rPr>
              <a:t>Гасников</a:t>
            </a:r>
            <a:r>
              <a:rPr lang="ru-RU" sz="1200" b="1" dirty="0">
                <a:latin typeface="Arial" panose="020B0604020202020204" pitchFamily="34" charset="0"/>
                <a:hlinkClick r:id="rId12">
                  <a:extLst>
                    <a:ext uri="{A12FA001-AC4F-418D-AE19-62706E023703}">
                      <ahyp:hlinkClr xmlns:ahyp="http://schemas.microsoft.com/office/drawing/2018/hyperlinkcolor" val="tx"/>
                    </a:ext>
                  </a:extLst>
                </a:hlinkClick>
              </a:rPr>
              <a:t> Михаил Иванович </a:t>
            </a:r>
            <a:br>
              <a:rPr lang="ru-RU" sz="1200" b="1" dirty="0"/>
            </a:br>
            <a:r>
              <a:rPr lang="ru-RU" sz="1200" b="1" dirty="0">
                <a:latin typeface="Arial" panose="020B0604020202020204" pitchFamily="34" charset="0"/>
                <a:hlinkClick r:id="rId13">
                  <a:extLst>
                    <a:ext uri="{A12FA001-AC4F-418D-AE19-62706E023703}">
                      <ahyp:hlinkClr xmlns:ahyp="http://schemas.microsoft.com/office/drawing/2018/hyperlinkcolor" val="tx"/>
                    </a:ext>
                  </a:extLst>
                </a:hlinkClick>
              </a:rPr>
              <a:t>Герасимов Вадим Анатольевич </a:t>
            </a:r>
            <a:br>
              <a:rPr lang="ru-RU" sz="1200" b="1" dirty="0"/>
            </a:br>
            <a:r>
              <a:rPr lang="ru-RU" sz="1200" b="1" dirty="0">
                <a:latin typeface="Arial" panose="020B0604020202020204" pitchFamily="34" charset="0"/>
                <a:hlinkClick r:id="rId14">
                  <a:extLst>
                    <a:ext uri="{A12FA001-AC4F-418D-AE19-62706E023703}">
                      <ahyp:hlinkClr xmlns:ahyp="http://schemas.microsoft.com/office/drawing/2018/hyperlinkcolor" val="tx"/>
                    </a:ext>
                  </a:extLst>
                </a:hlinkClick>
              </a:rPr>
              <a:t>Глебов Виктор Сергеевич </a:t>
            </a:r>
            <a:br>
              <a:rPr lang="ru-RU" sz="1200" b="1" dirty="0"/>
            </a:br>
            <a:r>
              <a:rPr lang="ru-RU" sz="1200" b="1" dirty="0">
                <a:latin typeface="Arial" panose="020B0604020202020204" pitchFamily="34" charset="0"/>
                <a:hlinkClick r:id="rId15">
                  <a:extLst>
                    <a:ext uri="{A12FA001-AC4F-418D-AE19-62706E023703}">
                      <ahyp:hlinkClr xmlns:ahyp="http://schemas.microsoft.com/office/drawing/2018/hyperlinkcolor" val="tx"/>
                    </a:ext>
                  </a:extLst>
                </a:hlinkClick>
              </a:rPr>
              <a:t>Голдобин Николай Иванович </a:t>
            </a:r>
            <a:br>
              <a:rPr lang="ru-RU" sz="1200" b="1" dirty="0"/>
            </a:br>
            <a:r>
              <a:rPr lang="ru-RU" sz="1200" b="1" dirty="0">
                <a:latin typeface="Arial" panose="020B0604020202020204" pitchFamily="34" charset="0"/>
                <a:hlinkClick r:id="rId16">
                  <a:extLst>
                    <a:ext uri="{A12FA001-AC4F-418D-AE19-62706E023703}">
                      <ahyp:hlinkClr xmlns:ahyp="http://schemas.microsoft.com/office/drawing/2018/hyperlinkcolor" val="tx"/>
                    </a:ext>
                  </a:extLst>
                </a:hlinkClick>
              </a:rPr>
              <a:t>Горячев Владимир Петрович </a:t>
            </a:r>
            <a:br>
              <a:rPr lang="ru-RU" sz="1200" b="1" dirty="0"/>
            </a:br>
            <a:r>
              <a:rPr lang="ru-RU" sz="1200" b="1" dirty="0">
                <a:latin typeface="Arial" panose="020B0604020202020204" pitchFamily="34" charset="0"/>
                <a:hlinkClick r:id="rId17">
                  <a:extLst>
                    <a:ext uri="{A12FA001-AC4F-418D-AE19-62706E023703}">
                      <ahyp:hlinkClr xmlns:ahyp="http://schemas.microsoft.com/office/drawing/2018/hyperlinkcolor" val="tx"/>
                    </a:ext>
                  </a:extLst>
                </a:hlinkClick>
              </a:rPr>
              <a:t>Девятьяров Александр Андреевич</a:t>
            </a:r>
            <a:r>
              <a:rPr lang="ru-RU" sz="1200" b="1" dirty="0">
                <a:latin typeface="Arial" panose="020B0604020202020204" pitchFamily="34" charset="0"/>
              </a:rPr>
              <a:t> </a:t>
            </a:r>
            <a:br>
              <a:rPr lang="ru-RU" sz="1200" b="1" dirty="0"/>
            </a:br>
            <a:r>
              <a:rPr lang="ru-RU" sz="1200" b="1" dirty="0" err="1">
                <a:latin typeface="Arial" panose="020B0604020202020204" pitchFamily="34" charset="0"/>
                <a:hlinkClick r:id="rId18">
                  <a:extLst>
                    <a:ext uri="{A12FA001-AC4F-418D-AE19-62706E023703}">
                      <ahyp:hlinkClr xmlns:ahyp="http://schemas.microsoft.com/office/drawing/2018/hyperlinkcolor" val="tx"/>
                    </a:ext>
                  </a:extLst>
                </a:hlinkClick>
              </a:rPr>
              <a:t>Дербушев</a:t>
            </a:r>
            <a:r>
              <a:rPr lang="ru-RU" sz="1200" b="1" dirty="0">
                <a:latin typeface="Arial" panose="020B0604020202020204" pitchFamily="34" charset="0"/>
                <a:hlinkClick r:id="rId18">
                  <a:extLst>
                    <a:ext uri="{A12FA001-AC4F-418D-AE19-62706E023703}">
                      <ahyp:hlinkClr xmlns:ahyp="http://schemas.microsoft.com/office/drawing/2018/hyperlinkcolor" val="tx"/>
                    </a:ext>
                  </a:extLst>
                </a:hlinkClick>
              </a:rPr>
              <a:t> Федор Михайлович </a:t>
            </a:r>
            <a:br>
              <a:rPr lang="ru-RU" sz="1200" b="1" dirty="0"/>
            </a:br>
            <a:r>
              <a:rPr lang="ru-RU" sz="1200" b="1" dirty="0">
                <a:latin typeface="Arial" panose="020B0604020202020204" pitchFamily="34" charset="0"/>
                <a:hlinkClick r:id="rId19">
                  <a:extLst>
                    <a:ext uri="{A12FA001-AC4F-418D-AE19-62706E023703}">
                      <ahyp:hlinkClr xmlns:ahyp="http://schemas.microsoft.com/office/drawing/2018/hyperlinkcolor" val="tx"/>
                    </a:ext>
                  </a:extLst>
                </a:hlinkClick>
              </a:rPr>
              <a:t>Евдокимов Григорий Петрович </a:t>
            </a:r>
            <a:br>
              <a:rPr lang="ru-RU" sz="1200" b="1" dirty="0"/>
            </a:br>
            <a:r>
              <a:rPr lang="ru-RU" sz="1200" b="1" dirty="0">
                <a:latin typeface="Arial" panose="020B0604020202020204" pitchFamily="34" charset="0"/>
                <a:hlinkClick r:id="rId20">
                  <a:extLst>
                    <a:ext uri="{A12FA001-AC4F-418D-AE19-62706E023703}">
                      <ahyp:hlinkClr xmlns:ahyp="http://schemas.microsoft.com/office/drawing/2018/hyperlinkcolor" val="tx"/>
                    </a:ext>
                  </a:extLst>
                </a:hlinkClick>
              </a:rPr>
              <a:t>Егоров Вениамин Николаевич </a:t>
            </a:r>
            <a:br>
              <a:rPr lang="ru-RU" sz="1200" b="1" dirty="0"/>
            </a:br>
            <a:r>
              <a:rPr lang="ru-RU" sz="1200" b="1" dirty="0" err="1">
                <a:latin typeface="Arial" panose="020B0604020202020204" pitchFamily="34" charset="0"/>
                <a:hlinkClick r:id="rId21">
                  <a:extLst>
                    <a:ext uri="{A12FA001-AC4F-418D-AE19-62706E023703}">
                      <ahyp:hlinkClr xmlns:ahyp="http://schemas.microsoft.com/office/drawing/2018/hyperlinkcolor" val="tx"/>
                    </a:ext>
                  </a:extLst>
                </a:hlinkClick>
              </a:rPr>
              <a:t>Заболотский</a:t>
            </a:r>
            <a:r>
              <a:rPr lang="ru-RU" sz="1200" b="1" dirty="0">
                <a:latin typeface="Arial" panose="020B0604020202020204" pitchFamily="34" charset="0"/>
                <a:hlinkClick r:id="rId21">
                  <a:extLst>
                    <a:ext uri="{A12FA001-AC4F-418D-AE19-62706E023703}">
                      <ahyp:hlinkClr xmlns:ahyp="http://schemas.microsoft.com/office/drawing/2018/hyperlinkcolor" val="tx"/>
                    </a:ext>
                  </a:extLst>
                </a:hlinkClick>
              </a:rPr>
              <a:t> Анатолий Иванович </a:t>
            </a:r>
            <a:br>
              <a:rPr lang="ru-RU" sz="1200" b="1" dirty="0"/>
            </a:br>
            <a:r>
              <a:rPr lang="ru-RU" sz="1200" b="1" dirty="0">
                <a:latin typeface="Arial" panose="020B0604020202020204" pitchFamily="34" charset="0"/>
                <a:hlinkClick r:id="rId22">
                  <a:extLst>
                    <a:ext uri="{A12FA001-AC4F-418D-AE19-62706E023703}">
                      <ahyp:hlinkClr xmlns:ahyp="http://schemas.microsoft.com/office/drawing/2018/hyperlinkcolor" val="tx"/>
                    </a:ext>
                  </a:extLst>
                </a:hlinkClick>
              </a:rPr>
              <a:t>Завьялов Семен Акимович </a:t>
            </a:r>
            <a:endParaRPr lang="ru-RU" sz="1200" b="1" dirty="0">
              <a:latin typeface="Arial" panose="020B0604020202020204" pitchFamily="34" charset="0"/>
            </a:endParaRPr>
          </a:p>
          <a:p>
            <a:endParaRPr lang="ru-RU" sz="1200" b="1" dirty="0"/>
          </a:p>
        </p:txBody>
      </p:sp>
      <p:sp>
        <p:nvSpPr>
          <p:cNvPr id="9" name="Прямоугольник 8">
            <a:extLst>
              <a:ext uri="{FF2B5EF4-FFF2-40B4-BE49-F238E27FC236}">
                <a16:creationId xmlns:a16="http://schemas.microsoft.com/office/drawing/2014/main" id="{42FE40C6-F4C4-481C-9201-2EF30CA8E16B}"/>
              </a:ext>
            </a:extLst>
          </p:cNvPr>
          <p:cNvSpPr/>
          <p:nvPr/>
        </p:nvSpPr>
        <p:spPr>
          <a:xfrm>
            <a:off x="3067050" y="549790"/>
            <a:ext cx="2895600" cy="4893647"/>
          </a:xfrm>
          <a:prstGeom prst="rect">
            <a:avLst/>
          </a:prstGeom>
        </p:spPr>
        <p:txBody>
          <a:bodyPr wrap="square">
            <a:spAutoFit/>
          </a:bodyPr>
          <a:lstStyle/>
          <a:p>
            <a:r>
              <a:rPr lang="ru-RU" sz="1200" b="1" dirty="0">
                <a:latin typeface="Arial" panose="020B0604020202020204" pitchFamily="34" charset="0"/>
                <a:hlinkClick r:id="rId23">
                  <a:extLst>
                    <a:ext uri="{A12FA001-AC4F-418D-AE19-62706E023703}">
                      <ahyp:hlinkClr xmlns:ahyp="http://schemas.microsoft.com/office/drawing/2018/hyperlinkcolor" val="tx"/>
                    </a:ext>
                  </a:extLst>
                </a:hlinkClick>
              </a:rPr>
              <a:t>Коновалов Алексей Дмитриевич </a:t>
            </a:r>
            <a:br>
              <a:rPr lang="ru-RU" sz="1200" b="1" dirty="0"/>
            </a:br>
            <a:r>
              <a:rPr lang="ru-RU" sz="1200" b="1" dirty="0">
                <a:latin typeface="Arial" panose="020B0604020202020204" pitchFamily="34" charset="0"/>
                <a:hlinkClick r:id="rId24">
                  <a:extLst>
                    <a:ext uri="{A12FA001-AC4F-418D-AE19-62706E023703}">
                      <ahyp:hlinkClr xmlns:ahyp="http://schemas.microsoft.com/office/drawing/2018/hyperlinkcolor" val="tx"/>
                    </a:ext>
                  </a:extLst>
                </a:hlinkClick>
              </a:rPr>
              <a:t>Коробейников Афанасий </a:t>
            </a:r>
            <a:r>
              <a:rPr lang="ru-RU" sz="1200" b="1" dirty="0" err="1">
                <a:latin typeface="Arial" panose="020B0604020202020204" pitchFamily="34" charset="0"/>
                <a:hlinkClick r:id="rId24">
                  <a:extLst>
                    <a:ext uri="{A12FA001-AC4F-418D-AE19-62706E023703}">
                      <ahyp:hlinkClr xmlns:ahyp="http://schemas.microsoft.com/office/drawing/2018/hyperlinkcolor" val="tx"/>
                    </a:ext>
                  </a:extLst>
                </a:hlinkClick>
              </a:rPr>
              <a:t>Гурьянович</a:t>
            </a:r>
            <a:r>
              <a:rPr lang="ru-RU" sz="1200" b="1" dirty="0">
                <a:latin typeface="Arial" panose="020B0604020202020204" pitchFamily="34" charset="0"/>
                <a:hlinkClick r:id="rId24">
                  <a:extLst>
                    <a:ext uri="{A12FA001-AC4F-418D-AE19-62706E023703}">
                      <ahyp:hlinkClr xmlns:ahyp="http://schemas.microsoft.com/office/drawing/2018/hyperlinkcolor" val="tx"/>
                    </a:ext>
                  </a:extLst>
                </a:hlinkClick>
              </a:rPr>
              <a:t> </a:t>
            </a:r>
            <a:br>
              <a:rPr lang="ru-RU" sz="1200" b="1" dirty="0"/>
            </a:br>
            <a:r>
              <a:rPr lang="ru-RU" sz="1200" b="1" dirty="0">
                <a:latin typeface="Arial" panose="020B0604020202020204" pitchFamily="34" charset="0"/>
                <a:hlinkClick r:id="rId25">
                  <a:extLst>
                    <a:ext uri="{A12FA001-AC4F-418D-AE19-62706E023703}">
                      <ahyp:hlinkClr xmlns:ahyp="http://schemas.microsoft.com/office/drawing/2018/hyperlinkcolor" val="tx"/>
                    </a:ext>
                  </a:extLst>
                </a:hlinkClick>
              </a:rPr>
              <a:t>Коровин Николай Аркадьевич </a:t>
            </a:r>
            <a:br>
              <a:rPr lang="ru-RU" sz="1200" b="1" dirty="0"/>
            </a:br>
            <a:r>
              <a:rPr lang="ru-RU" sz="1200" b="1" dirty="0">
                <a:latin typeface="Arial" panose="020B0604020202020204" pitchFamily="34" charset="0"/>
                <a:hlinkClick r:id="rId26">
                  <a:extLst>
                    <a:ext uri="{A12FA001-AC4F-418D-AE19-62706E023703}">
                      <ahyp:hlinkClr xmlns:ahyp="http://schemas.microsoft.com/office/drawing/2018/hyperlinkcolor" val="tx"/>
                    </a:ext>
                  </a:extLst>
                </a:hlinkClick>
              </a:rPr>
              <a:t>Коротков Герман Владимирович </a:t>
            </a:r>
            <a:br>
              <a:rPr lang="ru-RU" sz="1200" b="1" dirty="0"/>
            </a:br>
            <a:r>
              <a:rPr lang="ru-RU" sz="1200" b="1" dirty="0">
                <a:latin typeface="Arial" panose="020B0604020202020204" pitchFamily="34" charset="0"/>
                <a:hlinkClick r:id="rId27">
                  <a:extLst>
                    <a:ext uri="{A12FA001-AC4F-418D-AE19-62706E023703}">
                      <ahyp:hlinkClr xmlns:ahyp="http://schemas.microsoft.com/office/drawing/2018/hyperlinkcolor" val="tx"/>
                    </a:ext>
                  </a:extLst>
                </a:hlinkClick>
              </a:rPr>
              <a:t>Котельников Алексей Павлович </a:t>
            </a:r>
            <a:br>
              <a:rPr lang="ru-RU" sz="1200" b="1" dirty="0"/>
            </a:br>
            <a:r>
              <a:rPr lang="ru-RU" sz="1200" b="1" dirty="0">
                <a:latin typeface="Arial" panose="020B0604020202020204" pitchFamily="34" charset="0"/>
                <a:hlinkClick r:id="rId28">
                  <a:extLst>
                    <a:ext uri="{A12FA001-AC4F-418D-AE19-62706E023703}">
                      <ahyp:hlinkClr xmlns:ahyp="http://schemas.microsoft.com/office/drawing/2018/hyperlinkcolor" val="tx"/>
                    </a:ext>
                  </a:extLst>
                </a:hlinkClick>
              </a:rPr>
              <a:t>Краев Владимир Павлович </a:t>
            </a:r>
            <a:br>
              <a:rPr lang="ru-RU" sz="1200" b="1" dirty="0"/>
            </a:br>
            <a:r>
              <a:rPr lang="ru-RU" sz="1200" b="1" dirty="0">
                <a:latin typeface="Arial" panose="020B0604020202020204" pitchFamily="34" charset="0"/>
                <a:hlinkClick r:id="rId29">
                  <a:extLst>
                    <a:ext uri="{A12FA001-AC4F-418D-AE19-62706E023703}">
                      <ahyp:hlinkClr xmlns:ahyp="http://schemas.microsoft.com/office/drawing/2018/hyperlinkcolor" val="tx"/>
                    </a:ext>
                  </a:extLst>
                </a:hlinkClick>
              </a:rPr>
              <a:t>Красноперов Сергей Леонидович </a:t>
            </a:r>
            <a:br>
              <a:rPr lang="ru-RU" sz="1200" b="1" dirty="0"/>
            </a:br>
            <a:r>
              <a:rPr lang="ru-RU" sz="1200" b="1" dirty="0">
                <a:latin typeface="Arial" panose="020B0604020202020204" pitchFamily="34" charset="0"/>
                <a:hlinkClick r:id="rId30">
                  <a:extLst>
                    <a:ext uri="{A12FA001-AC4F-418D-AE19-62706E023703}">
                      <ahyp:hlinkClr xmlns:ahyp="http://schemas.microsoft.com/office/drawing/2018/hyperlinkcolor" val="tx"/>
                    </a:ext>
                  </a:extLst>
                </a:hlinkClick>
              </a:rPr>
              <a:t>Кривокорытов Павел Тимофеевич </a:t>
            </a:r>
            <a:br>
              <a:rPr lang="ru-RU" sz="1200" b="1" dirty="0"/>
            </a:br>
            <a:r>
              <a:rPr lang="ru-RU" sz="1200" b="1" dirty="0">
                <a:latin typeface="Arial" panose="020B0604020202020204" pitchFamily="34" charset="0"/>
                <a:hlinkClick r:id="rId31">
                  <a:extLst>
                    <a:ext uri="{A12FA001-AC4F-418D-AE19-62706E023703}">
                      <ahyp:hlinkClr xmlns:ahyp="http://schemas.microsoft.com/office/drawing/2018/hyperlinkcolor" val="tx"/>
                    </a:ext>
                  </a:extLst>
                </a:hlinkClick>
              </a:rPr>
              <a:t>Кузнецов Степан Никифорович </a:t>
            </a:r>
            <a:br>
              <a:rPr lang="ru-RU" sz="1200" b="1" dirty="0"/>
            </a:br>
            <a:r>
              <a:rPr lang="ru-RU" sz="1200" b="1" dirty="0">
                <a:latin typeface="Arial" panose="020B0604020202020204" pitchFamily="34" charset="0"/>
                <a:hlinkClick r:id="rId32">
                  <a:extLst>
                    <a:ext uri="{A12FA001-AC4F-418D-AE19-62706E023703}">
                      <ahyp:hlinkClr xmlns:ahyp="http://schemas.microsoft.com/office/drawing/2018/hyperlinkcolor" val="tx"/>
                    </a:ext>
                  </a:extLst>
                </a:hlinkClick>
              </a:rPr>
              <a:t>Кунгурцев Евгений Максимович </a:t>
            </a:r>
            <a:br>
              <a:rPr lang="ru-RU" sz="1200" b="1" dirty="0"/>
            </a:br>
            <a:r>
              <a:rPr lang="ru-RU" sz="1200" b="1" dirty="0">
                <a:latin typeface="Arial" panose="020B0604020202020204" pitchFamily="34" charset="0"/>
                <a:hlinkClick r:id="rId33">
                  <a:extLst>
                    <a:ext uri="{A12FA001-AC4F-418D-AE19-62706E023703}">
                      <ahyp:hlinkClr xmlns:ahyp="http://schemas.microsoft.com/office/drawing/2018/hyperlinkcolor" val="tx"/>
                    </a:ext>
                  </a:extLst>
                </a:hlinkClick>
              </a:rPr>
              <a:t>Лаптев Виктор Петрович </a:t>
            </a:r>
            <a:br>
              <a:rPr lang="ru-RU" sz="1200" b="1" dirty="0"/>
            </a:br>
            <a:r>
              <a:rPr lang="ru-RU" sz="1200" b="1" dirty="0">
                <a:latin typeface="Arial" panose="020B0604020202020204" pitchFamily="34" charset="0"/>
                <a:hlinkClick r:id="rId34">
                  <a:extLst>
                    <a:ext uri="{A12FA001-AC4F-418D-AE19-62706E023703}">
                      <ahyp:hlinkClr xmlns:ahyp="http://schemas.microsoft.com/office/drawing/2018/hyperlinkcolor" val="tx"/>
                    </a:ext>
                  </a:extLst>
                </a:hlinkClick>
              </a:rPr>
              <a:t>Логинов Аркадий Петрович </a:t>
            </a:r>
            <a:br>
              <a:rPr lang="ru-RU" sz="1200" b="1" dirty="0"/>
            </a:br>
            <a:r>
              <a:rPr lang="ru-RU" sz="1200" b="1" dirty="0">
                <a:latin typeface="Arial" panose="020B0604020202020204" pitchFamily="34" charset="0"/>
                <a:hlinkClick r:id="rId35">
                  <a:extLst>
                    <a:ext uri="{A12FA001-AC4F-418D-AE19-62706E023703}">
                      <ahyp:hlinkClr xmlns:ahyp="http://schemas.microsoft.com/office/drawing/2018/hyperlinkcolor" val="tx"/>
                    </a:ext>
                  </a:extLst>
                </a:hlinkClick>
              </a:rPr>
              <a:t>Луппов Владимир Васильевич </a:t>
            </a:r>
            <a:br>
              <a:rPr lang="ru-RU" sz="1200" b="1" dirty="0"/>
            </a:br>
            <a:r>
              <a:rPr lang="ru-RU" sz="1200" b="1" dirty="0">
                <a:latin typeface="Arial" panose="020B0604020202020204" pitchFamily="34" charset="0"/>
                <a:hlinkClick r:id="rId36">
                  <a:extLst>
                    <a:ext uri="{A12FA001-AC4F-418D-AE19-62706E023703}">
                      <ahyp:hlinkClr xmlns:ahyp="http://schemas.microsoft.com/office/drawing/2018/hyperlinkcolor" val="tx"/>
                    </a:ext>
                  </a:extLst>
                </a:hlinkClick>
              </a:rPr>
              <a:t>Лушников Александр Матвеевич </a:t>
            </a:r>
            <a:br>
              <a:rPr lang="ru-RU" sz="1200" b="1" dirty="0"/>
            </a:br>
            <a:r>
              <a:rPr lang="ru-RU" sz="1200" b="1" dirty="0">
                <a:latin typeface="Arial" panose="020B0604020202020204" pitchFamily="34" charset="0"/>
                <a:hlinkClick r:id="rId37">
                  <a:extLst>
                    <a:ext uri="{A12FA001-AC4F-418D-AE19-62706E023703}">
                      <ahyp:hlinkClr xmlns:ahyp="http://schemas.microsoft.com/office/drawing/2018/hyperlinkcolor" val="tx"/>
                    </a:ext>
                  </a:extLst>
                </a:hlinkClick>
              </a:rPr>
              <a:t>Макаров Зосим Исакович </a:t>
            </a:r>
            <a:br>
              <a:rPr lang="ru-RU" sz="1200" b="1" dirty="0"/>
            </a:br>
            <a:r>
              <a:rPr lang="ru-RU" sz="1200" b="1" dirty="0">
                <a:latin typeface="Arial" panose="020B0604020202020204" pitchFamily="34" charset="0"/>
                <a:hlinkClick r:id="rId38">
                  <a:extLst>
                    <a:ext uri="{A12FA001-AC4F-418D-AE19-62706E023703}">
                      <ahyp:hlinkClr xmlns:ahyp="http://schemas.microsoft.com/office/drawing/2018/hyperlinkcolor" val="tx"/>
                    </a:ext>
                  </a:extLst>
                </a:hlinkClick>
              </a:rPr>
              <a:t>Маслов Иван Васильевич </a:t>
            </a:r>
            <a:br>
              <a:rPr lang="ru-RU" sz="1200" b="1" dirty="0"/>
            </a:br>
            <a:r>
              <a:rPr lang="ru-RU" sz="1200" b="1" dirty="0">
                <a:latin typeface="Arial" panose="020B0604020202020204" pitchFamily="34" charset="0"/>
                <a:hlinkClick r:id="rId39">
                  <a:extLst>
                    <a:ext uri="{A12FA001-AC4F-418D-AE19-62706E023703}">
                      <ahyp:hlinkClr xmlns:ahyp="http://schemas.microsoft.com/office/drawing/2018/hyperlinkcolor" val="tx"/>
                    </a:ext>
                  </a:extLst>
                </a:hlinkClick>
              </a:rPr>
              <a:t>Меркушев Василий Афанасьевич </a:t>
            </a:r>
            <a:br>
              <a:rPr lang="ru-RU" sz="1200" b="1" dirty="0"/>
            </a:br>
            <a:r>
              <a:rPr lang="ru-RU" sz="1200" b="1" dirty="0" err="1">
                <a:latin typeface="Arial" panose="020B0604020202020204" pitchFamily="34" charset="0"/>
                <a:hlinkClick r:id="rId40">
                  <a:extLst>
                    <a:ext uri="{A12FA001-AC4F-418D-AE19-62706E023703}">
                      <ahyp:hlinkClr xmlns:ahyp="http://schemas.microsoft.com/office/drawing/2018/hyperlinkcolor" val="tx"/>
                    </a:ext>
                  </a:extLst>
                </a:hlinkClick>
              </a:rPr>
              <a:t>Микрюков</a:t>
            </a:r>
            <a:r>
              <a:rPr lang="ru-RU" sz="1200" b="1" dirty="0">
                <a:latin typeface="Arial" panose="020B0604020202020204" pitchFamily="34" charset="0"/>
                <a:hlinkClick r:id="rId40">
                  <a:extLst>
                    <a:ext uri="{A12FA001-AC4F-418D-AE19-62706E023703}">
                      <ahyp:hlinkClr xmlns:ahyp="http://schemas.microsoft.com/office/drawing/2018/hyperlinkcolor" val="tx"/>
                    </a:ext>
                  </a:extLst>
                </a:hlinkClick>
              </a:rPr>
              <a:t> Виталий Васильевич </a:t>
            </a:r>
            <a:br>
              <a:rPr lang="ru-RU" sz="1200" b="1" dirty="0"/>
            </a:br>
            <a:r>
              <a:rPr lang="ru-RU" sz="1200" b="1" dirty="0">
                <a:latin typeface="Arial" panose="020B0604020202020204" pitchFamily="34" charset="0"/>
                <a:hlinkClick r:id="rId41">
                  <a:extLst>
                    <a:ext uri="{A12FA001-AC4F-418D-AE19-62706E023703}">
                      <ahyp:hlinkClr xmlns:ahyp="http://schemas.microsoft.com/office/drawing/2018/hyperlinkcolor" val="tx"/>
                    </a:ext>
                  </a:extLst>
                </a:hlinkClick>
              </a:rPr>
              <a:t>Михайлов Василий Михайлович </a:t>
            </a:r>
            <a:br>
              <a:rPr lang="ru-RU" sz="1200" b="1" dirty="0"/>
            </a:br>
            <a:r>
              <a:rPr lang="ru-RU" sz="1200" b="1" dirty="0">
                <a:latin typeface="Arial" panose="020B0604020202020204" pitchFamily="34" charset="0"/>
                <a:hlinkClick r:id="rId42">
                  <a:extLst>
                    <a:ext uri="{A12FA001-AC4F-418D-AE19-62706E023703}">
                      <ahyp:hlinkClr xmlns:ahyp="http://schemas.microsoft.com/office/drawing/2018/hyperlinkcolor" val="tx"/>
                    </a:ext>
                  </a:extLst>
                </a:hlinkClick>
              </a:rPr>
              <a:t>Никулин Александр Семенович </a:t>
            </a:r>
            <a:br>
              <a:rPr lang="ru-RU" sz="1200" b="1" dirty="0"/>
            </a:br>
            <a:r>
              <a:rPr lang="ru-RU" sz="1200" b="1" dirty="0">
                <a:latin typeface="Arial" panose="020B0604020202020204" pitchFamily="34" charset="0"/>
                <a:hlinkClick r:id="rId43">
                  <a:extLst>
                    <a:ext uri="{A12FA001-AC4F-418D-AE19-62706E023703}">
                      <ahyp:hlinkClr xmlns:ahyp="http://schemas.microsoft.com/office/drawing/2018/hyperlinkcolor" val="tx"/>
                    </a:ext>
                  </a:extLst>
                </a:hlinkClick>
              </a:rPr>
              <a:t>Обухов Василий Михайлович </a:t>
            </a:r>
            <a:br>
              <a:rPr lang="ru-RU" sz="1200" b="1" dirty="0"/>
            </a:br>
            <a:r>
              <a:rPr lang="ru-RU" sz="1200" b="1" dirty="0">
                <a:latin typeface="Arial" panose="020B0604020202020204" pitchFamily="34" charset="0"/>
                <a:hlinkClick r:id="rId44">
                  <a:extLst>
                    <a:ext uri="{A12FA001-AC4F-418D-AE19-62706E023703}">
                      <ahyp:hlinkClr xmlns:ahyp="http://schemas.microsoft.com/office/drawing/2018/hyperlinkcolor" val="tx"/>
                    </a:ext>
                  </a:extLst>
                </a:hlinkClick>
              </a:rPr>
              <a:t>Обухов Николай Феоктистович </a:t>
            </a:r>
            <a:br>
              <a:rPr lang="ru-RU" sz="1200" b="1" dirty="0"/>
            </a:br>
            <a:r>
              <a:rPr lang="ru-RU" sz="1200" b="1" dirty="0">
                <a:latin typeface="Arial" panose="020B0604020202020204" pitchFamily="34" charset="0"/>
                <a:hlinkClick r:id="rId45">
                  <a:extLst>
                    <a:ext uri="{A12FA001-AC4F-418D-AE19-62706E023703}">
                      <ahyp:hlinkClr xmlns:ahyp="http://schemas.microsoft.com/office/drawing/2018/hyperlinkcolor" val="tx"/>
                    </a:ext>
                  </a:extLst>
                </a:hlinkClick>
              </a:rPr>
              <a:t>Огородников Николай Иванович </a:t>
            </a:r>
            <a:br>
              <a:rPr lang="ru-RU" sz="1200" b="1" dirty="0"/>
            </a:br>
            <a:r>
              <a:rPr lang="ru-RU" sz="1200" b="1" dirty="0" err="1">
                <a:latin typeface="Arial" panose="020B0604020202020204" pitchFamily="34" charset="0"/>
                <a:hlinkClick r:id="rId46">
                  <a:extLst>
                    <a:ext uri="{A12FA001-AC4F-418D-AE19-62706E023703}">
                      <ahyp:hlinkClr xmlns:ahyp="http://schemas.microsoft.com/office/drawing/2018/hyperlinkcolor" val="tx"/>
                    </a:ext>
                  </a:extLst>
                </a:hlinkClick>
              </a:rPr>
              <a:t>Ожмегов</a:t>
            </a:r>
            <a:r>
              <a:rPr lang="ru-RU" sz="1200" b="1" dirty="0">
                <a:latin typeface="Arial" panose="020B0604020202020204" pitchFamily="34" charset="0"/>
                <a:hlinkClick r:id="rId46">
                  <a:extLst>
                    <a:ext uri="{A12FA001-AC4F-418D-AE19-62706E023703}">
                      <ahyp:hlinkClr xmlns:ahyp="http://schemas.microsoft.com/office/drawing/2018/hyperlinkcolor" val="tx"/>
                    </a:ext>
                  </a:extLst>
                </a:hlinkClick>
              </a:rPr>
              <a:t> Григорий Федорович </a:t>
            </a:r>
            <a:br>
              <a:rPr lang="ru-RU" sz="1200" b="1" dirty="0"/>
            </a:br>
            <a:r>
              <a:rPr lang="ru-RU" sz="1200" b="1" dirty="0">
                <a:latin typeface="Arial" panose="020B0604020202020204" pitchFamily="34" charset="0"/>
                <a:hlinkClick r:id="rId47">
                  <a:extLst>
                    <a:ext uri="{A12FA001-AC4F-418D-AE19-62706E023703}">
                      <ahyp:hlinkClr xmlns:ahyp="http://schemas.microsoft.com/office/drawing/2018/hyperlinkcolor" val="tx"/>
                    </a:ext>
                  </a:extLst>
                </a:hlinkClick>
              </a:rPr>
              <a:t>Опалёв Владимир Никифорович </a:t>
            </a:r>
            <a:endParaRPr lang="ru-RU" sz="1200" b="1" dirty="0"/>
          </a:p>
        </p:txBody>
      </p:sp>
      <p:sp>
        <p:nvSpPr>
          <p:cNvPr id="10" name="Прямоугольник 9">
            <a:extLst>
              <a:ext uri="{FF2B5EF4-FFF2-40B4-BE49-F238E27FC236}">
                <a16:creationId xmlns:a16="http://schemas.microsoft.com/office/drawing/2014/main" id="{3B23FEFD-3A36-401B-A569-34262E73DF45}"/>
              </a:ext>
            </a:extLst>
          </p:cNvPr>
          <p:cNvSpPr/>
          <p:nvPr/>
        </p:nvSpPr>
        <p:spPr>
          <a:xfrm>
            <a:off x="100012" y="4201388"/>
            <a:ext cx="3133725" cy="2400657"/>
          </a:xfrm>
          <a:prstGeom prst="rect">
            <a:avLst/>
          </a:prstGeom>
        </p:spPr>
        <p:txBody>
          <a:bodyPr wrap="square">
            <a:spAutoFit/>
          </a:bodyPr>
          <a:lstStyle/>
          <a:p>
            <a:r>
              <a:rPr lang="ru-RU" sz="1200" b="1" dirty="0">
                <a:solidFill>
                  <a:prstClr val="black"/>
                </a:solidFill>
                <a:latin typeface="Arial" panose="020B0604020202020204" pitchFamily="34" charset="0"/>
                <a:hlinkClick r:id="rId48">
                  <a:extLst>
                    <a:ext uri="{A12FA001-AC4F-418D-AE19-62706E023703}">
                      <ahyp:hlinkClr xmlns:ahyp="http://schemas.microsoft.com/office/drawing/2018/hyperlinkcolor" val="tx"/>
                    </a:ext>
                  </a:extLst>
                </a:hlinkClick>
              </a:rPr>
              <a:t>Зайцев Василий Петрович </a:t>
            </a:r>
            <a:br>
              <a:rPr lang="ru-RU" sz="1200" b="1" dirty="0">
                <a:solidFill>
                  <a:prstClr val="black"/>
                </a:solidFill>
              </a:rPr>
            </a:br>
            <a:r>
              <a:rPr lang="ru-RU" sz="1200" b="1" dirty="0" err="1">
                <a:solidFill>
                  <a:prstClr val="black"/>
                </a:solidFill>
                <a:latin typeface="Arial" panose="020B0604020202020204" pitchFamily="34" charset="0"/>
                <a:hlinkClick r:id="rId49">
                  <a:extLst>
                    <a:ext uri="{A12FA001-AC4F-418D-AE19-62706E023703}">
                      <ahyp:hlinkClr xmlns:ahyp="http://schemas.microsoft.com/office/drawing/2018/hyperlinkcolor" val="tx"/>
                    </a:ext>
                  </a:extLst>
                </a:hlinkClick>
              </a:rPr>
              <a:t>Заманов</a:t>
            </a:r>
            <a:r>
              <a:rPr lang="ru-RU" sz="1200" b="1" dirty="0">
                <a:solidFill>
                  <a:prstClr val="black"/>
                </a:solidFill>
                <a:latin typeface="Arial" panose="020B0604020202020204" pitchFamily="34" charset="0"/>
                <a:hlinkClick r:id="rId49">
                  <a:extLst>
                    <a:ext uri="{A12FA001-AC4F-418D-AE19-62706E023703}">
                      <ahyp:hlinkClr xmlns:ahyp="http://schemas.microsoft.com/office/drawing/2018/hyperlinkcolor" val="tx"/>
                    </a:ext>
                  </a:extLst>
                </a:hlinkClick>
              </a:rPr>
              <a:t> Хасан </a:t>
            </a:r>
            <a:r>
              <a:rPr lang="ru-RU" sz="1200" b="1" dirty="0" err="1">
                <a:solidFill>
                  <a:prstClr val="black"/>
                </a:solidFill>
                <a:latin typeface="Arial" panose="020B0604020202020204" pitchFamily="34" charset="0"/>
                <a:hlinkClick r:id="rId49">
                  <a:extLst>
                    <a:ext uri="{A12FA001-AC4F-418D-AE19-62706E023703}">
                      <ahyp:hlinkClr xmlns:ahyp="http://schemas.microsoft.com/office/drawing/2018/hyperlinkcolor" val="tx"/>
                    </a:ext>
                  </a:extLst>
                </a:hlinkClick>
              </a:rPr>
              <a:t>Заманович</a:t>
            </a:r>
            <a:r>
              <a:rPr lang="ru-RU" sz="1200" b="1" dirty="0">
                <a:solidFill>
                  <a:prstClr val="black"/>
                </a:solidFill>
                <a:latin typeface="Arial" panose="020B0604020202020204" pitchFamily="34" charset="0"/>
                <a:hlinkClick r:id="rId49">
                  <a:extLst>
                    <a:ext uri="{A12FA001-AC4F-418D-AE19-62706E023703}">
                      <ahyp:hlinkClr xmlns:ahyp="http://schemas.microsoft.com/office/drawing/2018/hyperlinkcolor" val="tx"/>
                    </a:ext>
                  </a:extLst>
                </a:hlinkClick>
              </a:rPr>
              <a:t> </a:t>
            </a:r>
            <a:br>
              <a:rPr lang="ru-RU" sz="1200" b="1" dirty="0">
                <a:solidFill>
                  <a:prstClr val="black"/>
                </a:solidFill>
              </a:rPr>
            </a:br>
            <a:r>
              <a:rPr lang="ru-RU" sz="1200" b="1" dirty="0" err="1">
                <a:solidFill>
                  <a:prstClr val="black"/>
                </a:solidFill>
                <a:latin typeface="Arial" panose="020B0604020202020204" pitchFamily="34" charset="0"/>
                <a:hlinkClick r:id="rId50">
                  <a:extLst>
                    <a:ext uri="{A12FA001-AC4F-418D-AE19-62706E023703}">
                      <ahyp:hlinkClr xmlns:ahyp="http://schemas.microsoft.com/office/drawing/2018/hyperlinkcolor" val="tx"/>
                    </a:ext>
                  </a:extLst>
                </a:hlinkClick>
              </a:rPr>
              <a:t>Заровняев</a:t>
            </a:r>
            <a:r>
              <a:rPr lang="ru-RU" sz="1200" b="1" dirty="0">
                <a:solidFill>
                  <a:prstClr val="black"/>
                </a:solidFill>
                <a:latin typeface="Arial" panose="020B0604020202020204" pitchFamily="34" charset="0"/>
                <a:hlinkClick r:id="rId50">
                  <a:extLst>
                    <a:ext uri="{A12FA001-AC4F-418D-AE19-62706E023703}">
                      <ahyp:hlinkClr xmlns:ahyp="http://schemas.microsoft.com/office/drawing/2018/hyperlinkcolor" val="tx"/>
                    </a:ext>
                  </a:extLst>
                </a:hlinkClick>
              </a:rPr>
              <a:t> Анатолий Иванович </a:t>
            </a:r>
            <a:br>
              <a:rPr lang="ru-RU" sz="1200" b="1" dirty="0">
                <a:solidFill>
                  <a:prstClr val="black"/>
                </a:solidFill>
              </a:rPr>
            </a:br>
            <a:r>
              <a:rPr lang="ru-RU" sz="1200" b="1" dirty="0">
                <a:solidFill>
                  <a:prstClr val="black"/>
                </a:solidFill>
                <a:latin typeface="Arial" panose="020B0604020202020204" pitchFamily="34" charset="0"/>
                <a:hlinkClick r:id="rId51">
                  <a:extLst>
                    <a:ext uri="{A12FA001-AC4F-418D-AE19-62706E023703}">
                      <ahyp:hlinkClr xmlns:ahyp="http://schemas.microsoft.com/office/drawing/2018/hyperlinkcolor" val="tx"/>
                    </a:ext>
                  </a:extLst>
                </a:hlinkClick>
              </a:rPr>
              <a:t>Зевахин Михаил Степанович </a:t>
            </a:r>
            <a:br>
              <a:rPr lang="ru-RU" sz="1200" b="1" dirty="0">
                <a:solidFill>
                  <a:prstClr val="black"/>
                </a:solidFill>
              </a:rPr>
            </a:br>
            <a:r>
              <a:rPr lang="ru-RU" sz="1200" b="1" dirty="0">
                <a:solidFill>
                  <a:prstClr val="black"/>
                </a:solidFill>
                <a:latin typeface="Arial" panose="020B0604020202020204" pitchFamily="34" charset="0"/>
                <a:hlinkClick r:id="rId52">
                  <a:extLst>
                    <a:ext uri="{A12FA001-AC4F-418D-AE19-62706E023703}">
                      <ahyp:hlinkClr xmlns:ahyp="http://schemas.microsoft.com/office/drawing/2018/hyperlinkcolor" val="tx"/>
                    </a:ext>
                  </a:extLst>
                </a:hlinkClick>
              </a:rPr>
              <a:t>Карачев Михаил Васильевич </a:t>
            </a:r>
            <a:br>
              <a:rPr lang="ru-RU" sz="1200" b="1" dirty="0">
                <a:solidFill>
                  <a:prstClr val="black"/>
                </a:solidFill>
              </a:rPr>
            </a:br>
            <a:r>
              <a:rPr lang="ru-RU" sz="1200" b="1" dirty="0" err="1">
                <a:solidFill>
                  <a:prstClr val="black"/>
                </a:solidFill>
                <a:latin typeface="Arial" panose="020B0604020202020204" pitchFamily="34" charset="0"/>
                <a:hlinkClick r:id="rId53">
                  <a:extLst>
                    <a:ext uri="{A12FA001-AC4F-418D-AE19-62706E023703}">
                      <ahyp:hlinkClr xmlns:ahyp="http://schemas.microsoft.com/office/drawing/2018/hyperlinkcolor" val="tx"/>
                    </a:ext>
                  </a:extLst>
                </a:hlinkClick>
              </a:rPr>
              <a:t>Килин</a:t>
            </a:r>
            <a:r>
              <a:rPr lang="ru-RU" sz="1200" b="1" dirty="0">
                <a:solidFill>
                  <a:prstClr val="black"/>
                </a:solidFill>
                <a:latin typeface="Arial" panose="020B0604020202020204" pitchFamily="34" charset="0"/>
                <a:hlinkClick r:id="rId53">
                  <a:extLst>
                    <a:ext uri="{A12FA001-AC4F-418D-AE19-62706E023703}">
                      <ahyp:hlinkClr xmlns:ahyp="http://schemas.microsoft.com/office/drawing/2018/hyperlinkcolor" val="tx"/>
                    </a:ext>
                  </a:extLst>
                </a:hlinkClick>
              </a:rPr>
              <a:t> Порфирий Иванович </a:t>
            </a:r>
            <a:br>
              <a:rPr lang="ru-RU" sz="1200" b="1" dirty="0">
                <a:solidFill>
                  <a:prstClr val="black"/>
                </a:solidFill>
              </a:rPr>
            </a:br>
            <a:r>
              <a:rPr lang="ru-RU" sz="1200" b="1" dirty="0">
                <a:solidFill>
                  <a:prstClr val="black"/>
                </a:solidFill>
                <a:latin typeface="Arial" panose="020B0604020202020204" pitchFamily="34" charset="0"/>
                <a:hlinkClick r:id="rId54">
                  <a:extLst>
                    <a:ext uri="{A12FA001-AC4F-418D-AE19-62706E023703}">
                      <ahyp:hlinkClr xmlns:ahyp="http://schemas.microsoft.com/office/drawing/2018/hyperlinkcolor" val="tx"/>
                    </a:ext>
                  </a:extLst>
                </a:hlinkClick>
              </a:rPr>
              <a:t>Кирьянов Павел Николаевич </a:t>
            </a:r>
            <a:br>
              <a:rPr lang="ru-RU" sz="1200" b="1" dirty="0">
                <a:solidFill>
                  <a:prstClr val="black"/>
                </a:solidFill>
              </a:rPr>
            </a:br>
            <a:r>
              <a:rPr lang="ru-RU" sz="1200" b="1" dirty="0">
                <a:solidFill>
                  <a:prstClr val="black"/>
                </a:solidFill>
                <a:latin typeface="Arial" panose="020B0604020202020204" pitchFamily="34" charset="0"/>
                <a:hlinkClick r:id="rId55">
                  <a:extLst>
                    <a:ext uri="{A12FA001-AC4F-418D-AE19-62706E023703}">
                      <ahyp:hlinkClr xmlns:ahyp="http://schemas.microsoft.com/office/drawing/2018/hyperlinkcolor" val="tx"/>
                    </a:ext>
                  </a:extLst>
                </a:hlinkClick>
              </a:rPr>
              <a:t>Клевцов Иван Васильевич </a:t>
            </a:r>
            <a:br>
              <a:rPr lang="ru-RU" sz="1200" b="1" dirty="0">
                <a:solidFill>
                  <a:prstClr val="black"/>
                </a:solidFill>
              </a:rPr>
            </a:br>
            <a:r>
              <a:rPr lang="ru-RU" sz="1200" b="1" dirty="0">
                <a:solidFill>
                  <a:prstClr val="black"/>
                </a:solidFill>
                <a:latin typeface="Arial" panose="020B0604020202020204" pitchFamily="34" charset="0"/>
                <a:hlinkClick r:id="rId56">
                  <a:extLst>
                    <a:ext uri="{A12FA001-AC4F-418D-AE19-62706E023703}">
                      <ahyp:hlinkClr xmlns:ahyp="http://schemas.microsoft.com/office/drawing/2018/hyperlinkcolor" val="tx"/>
                    </a:ext>
                  </a:extLst>
                </a:hlinkClick>
              </a:rPr>
              <a:t>Ковальчук Дмитрий Андреевич </a:t>
            </a:r>
            <a:br>
              <a:rPr lang="ru-RU" sz="1200" b="1" dirty="0">
                <a:solidFill>
                  <a:prstClr val="black"/>
                </a:solidFill>
              </a:rPr>
            </a:br>
            <a:r>
              <a:rPr lang="ru-RU" sz="1200" b="1" dirty="0">
                <a:solidFill>
                  <a:prstClr val="black"/>
                </a:solidFill>
                <a:latin typeface="Arial" panose="020B0604020202020204" pitchFamily="34" charset="0"/>
                <a:hlinkClick r:id="rId57">
                  <a:extLst>
                    <a:ext uri="{A12FA001-AC4F-418D-AE19-62706E023703}">
                      <ahyp:hlinkClr xmlns:ahyp="http://schemas.microsoft.com/office/drawing/2018/hyperlinkcolor" val="tx"/>
                    </a:ext>
                  </a:extLst>
                </a:hlinkClick>
              </a:rPr>
              <a:t>Козлов Николай Александрович </a:t>
            </a:r>
            <a:br>
              <a:rPr lang="ru-RU" sz="1200" b="1" dirty="0">
                <a:solidFill>
                  <a:prstClr val="black"/>
                </a:solidFill>
              </a:rPr>
            </a:br>
            <a:r>
              <a:rPr lang="ru-RU" sz="1200" b="1" dirty="0">
                <a:solidFill>
                  <a:prstClr val="black"/>
                </a:solidFill>
                <a:latin typeface="Arial" panose="020B0604020202020204" pitchFamily="34" charset="0"/>
                <a:hlinkClick r:id="rId58">
                  <a:extLst>
                    <a:ext uri="{A12FA001-AC4F-418D-AE19-62706E023703}">
                      <ahyp:hlinkClr xmlns:ahyp="http://schemas.microsoft.com/office/drawing/2018/hyperlinkcolor" val="tx"/>
                    </a:ext>
                  </a:extLst>
                </a:hlinkClick>
              </a:rPr>
              <a:t>Колпаков Петр Иванович </a:t>
            </a:r>
            <a:br>
              <a:rPr lang="ru-RU" sz="1200" b="1" dirty="0">
                <a:solidFill>
                  <a:prstClr val="black"/>
                </a:solidFill>
              </a:rPr>
            </a:br>
            <a:endParaRPr lang="ru-RU" dirty="0"/>
          </a:p>
        </p:txBody>
      </p:sp>
      <p:sp>
        <p:nvSpPr>
          <p:cNvPr id="12" name="Прямоугольник 11">
            <a:extLst>
              <a:ext uri="{FF2B5EF4-FFF2-40B4-BE49-F238E27FC236}">
                <a16:creationId xmlns:a16="http://schemas.microsoft.com/office/drawing/2014/main" id="{7161F13B-8733-46C5-83B5-38380F5806AE}"/>
              </a:ext>
            </a:extLst>
          </p:cNvPr>
          <p:cNvSpPr/>
          <p:nvPr/>
        </p:nvSpPr>
        <p:spPr>
          <a:xfrm>
            <a:off x="6115050" y="549790"/>
            <a:ext cx="2895600" cy="6017032"/>
          </a:xfrm>
          <a:prstGeom prst="rect">
            <a:avLst/>
          </a:prstGeom>
        </p:spPr>
        <p:txBody>
          <a:bodyPr wrap="square">
            <a:spAutoFit/>
          </a:bodyPr>
          <a:lstStyle/>
          <a:p>
            <a:r>
              <a:rPr lang="ru-RU" sz="1100" b="1" dirty="0">
                <a:latin typeface="Arial" panose="020B0604020202020204" pitchFamily="34" charset="0"/>
                <a:hlinkClick r:id="rId59">
                  <a:extLst>
                    <a:ext uri="{A12FA001-AC4F-418D-AE19-62706E023703}">
                      <ahyp:hlinkClr xmlns:ahyp="http://schemas.microsoft.com/office/drawing/2018/hyperlinkcolor" val="tx"/>
                    </a:ext>
                  </a:extLst>
                </a:hlinkClick>
              </a:rPr>
              <a:t>Опалёв Иван Васильевич </a:t>
            </a:r>
            <a:br>
              <a:rPr lang="ru-RU" sz="1100" b="1" dirty="0"/>
            </a:br>
            <a:r>
              <a:rPr lang="ru-RU" sz="1100" b="1" dirty="0">
                <a:latin typeface="Arial" panose="020B0604020202020204" pitchFamily="34" charset="0"/>
                <a:hlinkClick r:id="rId60">
                  <a:extLst>
                    <a:ext uri="{A12FA001-AC4F-418D-AE19-62706E023703}">
                      <ahyp:hlinkClr xmlns:ahyp="http://schemas.microsoft.com/office/drawing/2018/hyperlinkcolor" val="tx"/>
                    </a:ext>
                  </a:extLst>
                </a:hlinkClick>
              </a:rPr>
              <a:t>Павлов Никифор Савельевич </a:t>
            </a:r>
            <a:br>
              <a:rPr lang="ru-RU" sz="1100" b="1" dirty="0"/>
            </a:br>
            <a:r>
              <a:rPr lang="ru-RU" sz="1100" b="1" dirty="0">
                <a:latin typeface="Arial" panose="020B0604020202020204" pitchFamily="34" charset="0"/>
                <a:hlinkClick r:id="rId61">
                  <a:extLst>
                    <a:ext uri="{A12FA001-AC4F-418D-AE19-62706E023703}">
                      <ahyp:hlinkClr xmlns:ahyp="http://schemas.microsoft.com/office/drawing/2018/hyperlinkcolor" val="tx"/>
                    </a:ext>
                  </a:extLst>
                </a:hlinkClick>
              </a:rPr>
              <a:t>Пислегин Виктор Кузьмич </a:t>
            </a:r>
            <a:br>
              <a:rPr lang="ru-RU" sz="1100" b="1" dirty="0"/>
            </a:br>
            <a:r>
              <a:rPr lang="ru-RU" sz="1100" b="1" dirty="0">
                <a:latin typeface="Arial" panose="020B0604020202020204" pitchFamily="34" charset="0"/>
                <a:hlinkClick r:id="rId62">
                  <a:extLst>
                    <a:ext uri="{A12FA001-AC4F-418D-AE19-62706E023703}">
                      <ahyp:hlinkClr xmlns:ahyp="http://schemas.microsoft.com/office/drawing/2018/hyperlinkcolor" val="tx"/>
                    </a:ext>
                  </a:extLst>
                </a:hlinkClick>
              </a:rPr>
              <a:t>Попов Анатолий Архипович </a:t>
            </a:r>
            <a:br>
              <a:rPr lang="ru-RU" sz="1100" b="1" dirty="0"/>
            </a:br>
            <a:r>
              <a:rPr lang="ru-RU" sz="1100" b="1" dirty="0" err="1">
                <a:latin typeface="Arial" panose="020B0604020202020204" pitchFamily="34" charset="0"/>
                <a:hlinkClick r:id="rId63">
                  <a:extLst>
                    <a:ext uri="{A12FA001-AC4F-418D-AE19-62706E023703}">
                      <ahyp:hlinkClr xmlns:ahyp="http://schemas.microsoft.com/office/drawing/2018/hyperlinkcolor" val="tx"/>
                    </a:ext>
                  </a:extLst>
                </a:hlinkClick>
              </a:rPr>
              <a:t>Пряженников</a:t>
            </a:r>
            <a:r>
              <a:rPr lang="ru-RU" sz="1100" b="1" dirty="0">
                <a:latin typeface="Arial" panose="020B0604020202020204" pitchFamily="34" charset="0"/>
                <a:hlinkClick r:id="rId63">
                  <a:extLst>
                    <a:ext uri="{A12FA001-AC4F-418D-AE19-62706E023703}">
                      <ahyp:hlinkClr xmlns:ahyp="http://schemas.microsoft.com/office/drawing/2018/hyperlinkcolor" val="tx"/>
                    </a:ext>
                  </a:extLst>
                </a:hlinkClick>
              </a:rPr>
              <a:t> Александр Павлович </a:t>
            </a:r>
            <a:br>
              <a:rPr lang="ru-RU" sz="1100" b="1" dirty="0"/>
            </a:br>
            <a:r>
              <a:rPr lang="ru-RU" sz="1100" b="1" dirty="0" err="1">
                <a:latin typeface="Arial" panose="020B0604020202020204" pitchFamily="34" charset="0"/>
                <a:hlinkClick r:id="rId64">
                  <a:extLst>
                    <a:ext uri="{A12FA001-AC4F-418D-AE19-62706E023703}">
                      <ahyp:hlinkClr xmlns:ahyp="http://schemas.microsoft.com/office/drawing/2018/hyperlinkcolor" val="tx"/>
                    </a:ext>
                  </a:extLst>
                </a:hlinkClick>
              </a:rPr>
              <a:t>Пушина</a:t>
            </a:r>
            <a:r>
              <a:rPr lang="ru-RU" sz="1100" b="1" dirty="0">
                <a:latin typeface="Arial" panose="020B0604020202020204" pitchFamily="34" charset="0"/>
                <a:hlinkClick r:id="rId64">
                  <a:extLst>
                    <a:ext uri="{A12FA001-AC4F-418D-AE19-62706E023703}">
                      <ahyp:hlinkClr xmlns:ahyp="http://schemas.microsoft.com/office/drawing/2018/hyperlinkcolor" val="tx"/>
                    </a:ext>
                  </a:extLst>
                </a:hlinkClick>
              </a:rPr>
              <a:t> Феодора Андреевна </a:t>
            </a:r>
            <a:br>
              <a:rPr lang="ru-RU" sz="1100" b="1" dirty="0"/>
            </a:br>
            <a:r>
              <a:rPr lang="ru-RU" sz="1100" b="1" dirty="0">
                <a:latin typeface="Arial" panose="020B0604020202020204" pitchFamily="34" charset="0"/>
                <a:hlinkClick r:id="rId65">
                  <a:extLst>
                    <a:ext uri="{A12FA001-AC4F-418D-AE19-62706E023703}">
                      <ahyp:hlinkClr xmlns:ahyp="http://schemas.microsoft.com/office/drawing/2018/hyperlinkcolor" val="tx"/>
                    </a:ext>
                  </a:extLst>
                </a:hlinkClick>
              </a:rPr>
              <a:t>Репин Иван Павлович </a:t>
            </a:r>
            <a:br>
              <a:rPr lang="ru-RU" sz="1100" b="1" dirty="0"/>
            </a:br>
            <a:r>
              <a:rPr lang="ru-RU" sz="1100" b="1" dirty="0">
                <a:latin typeface="Arial" panose="020B0604020202020204" pitchFamily="34" charset="0"/>
                <a:hlinkClick r:id="rId66">
                  <a:extLst>
                    <a:ext uri="{A12FA001-AC4F-418D-AE19-62706E023703}">
                      <ahyp:hlinkClr xmlns:ahyp="http://schemas.microsoft.com/office/drawing/2018/hyperlinkcolor" val="tx"/>
                    </a:ext>
                  </a:extLst>
                </a:hlinkClick>
              </a:rPr>
              <a:t>Русских Афанасий Афанасьевич </a:t>
            </a:r>
            <a:br>
              <a:rPr lang="ru-RU" sz="1100" b="1" dirty="0"/>
            </a:br>
            <a:r>
              <a:rPr lang="ru-RU" sz="1100" b="1" dirty="0">
                <a:latin typeface="Arial" panose="020B0604020202020204" pitchFamily="34" charset="0"/>
                <a:hlinkClick r:id="rId67">
                  <a:extLst>
                    <a:ext uri="{A12FA001-AC4F-418D-AE19-62706E023703}">
                      <ahyp:hlinkClr xmlns:ahyp="http://schemas.microsoft.com/office/drawing/2018/hyperlinkcolor" val="tx"/>
                    </a:ext>
                  </a:extLst>
                </a:hlinkClick>
              </a:rPr>
              <a:t>Русских Петр Егорович </a:t>
            </a:r>
            <a:br>
              <a:rPr lang="ru-RU" sz="1100" b="1" dirty="0"/>
            </a:br>
            <a:r>
              <a:rPr lang="ru-RU" sz="1100" b="1" dirty="0">
                <a:latin typeface="Arial" panose="020B0604020202020204" pitchFamily="34" charset="0"/>
                <a:hlinkClick r:id="rId68">
                  <a:extLst>
                    <a:ext uri="{A12FA001-AC4F-418D-AE19-62706E023703}">
                      <ahyp:hlinkClr xmlns:ahyp="http://schemas.microsoft.com/office/drawing/2018/hyperlinkcolor" val="tx"/>
                    </a:ext>
                  </a:extLst>
                </a:hlinkClick>
              </a:rPr>
              <a:t>Русских Харлампий Акимович </a:t>
            </a:r>
            <a:br>
              <a:rPr lang="ru-RU" sz="1100" b="1" dirty="0"/>
            </a:br>
            <a:r>
              <a:rPr lang="ru-RU" sz="1100" b="1" dirty="0">
                <a:latin typeface="Arial" panose="020B0604020202020204" pitchFamily="34" charset="0"/>
                <a:hlinkClick r:id="rId69">
                  <a:extLst>
                    <a:ext uri="{A12FA001-AC4F-418D-AE19-62706E023703}">
                      <ahyp:hlinkClr xmlns:ahyp="http://schemas.microsoft.com/office/drawing/2018/hyperlinkcolor" val="tx"/>
                    </a:ext>
                  </a:extLst>
                </a:hlinkClick>
              </a:rPr>
              <a:t>Рыков Леонид Васильевич </a:t>
            </a:r>
            <a:br>
              <a:rPr lang="ru-RU" sz="1100" b="1" dirty="0"/>
            </a:br>
            <a:r>
              <a:rPr lang="ru-RU" sz="1100" b="1" dirty="0">
                <a:latin typeface="Arial" panose="020B0604020202020204" pitchFamily="34" charset="0"/>
                <a:hlinkClick r:id="rId70">
                  <a:extLst>
                    <a:ext uri="{A12FA001-AC4F-418D-AE19-62706E023703}">
                      <ahyp:hlinkClr xmlns:ahyp="http://schemas.microsoft.com/office/drawing/2018/hyperlinkcolor" val="tx"/>
                    </a:ext>
                  </a:extLst>
                </a:hlinkClick>
              </a:rPr>
              <a:t>Сабуров Александр Николаевич </a:t>
            </a:r>
            <a:br>
              <a:rPr lang="ru-RU" sz="1100" b="1" dirty="0"/>
            </a:br>
            <a:r>
              <a:rPr lang="ru-RU" sz="1100" b="1" dirty="0">
                <a:latin typeface="Arial" panose="020B0604020202020204" pitchFamily="34" charset="0"/>
                <a:hlinkClick r:id="rId71">
                  <a:extLst>
                    <a:ext uri="{A12FA001-AC4F-418D-AE19-62706E023703}">
                      <ahyp:hlinkClr xmlns:ahyp="http://schemas.microsoft.com/office/drawing/2018/hyperlinkcolor" val="tx"/>
                    </a:ext>
                  </a:extLst>
                </a:hlinkClick>
              </a:rPr>
              <a:t>Савин Николай Семенович </a:t>
            </a:r>
            <a:br>
              <a:rPr lang="ru-RU" sz="1100" b="1" dirty="0"/>
            </a:br>
            <a:r>
              <a:rPr lang="ru-RU" sz="1100" b="1" dirty="0">
                <a:latin typeface="Arial" panose="020B0604020202020204" pitchFamily="34" charset="0"/>
                <a:hlinkClick r:id="rId72">
                  <a:extLst>
                    <a:ext uri="{A12FA001-AC4F-418D-AE19-62706E023703}">
                      <ahyp:hlinkClr xmlns:ahyp="http://schemas.microsoft.com/office/drawing/2018/hyperlinkcolor" val="tx"/>
                    </a:ext>
                  </a:extLst>
                </a:hlinkClick>
              </a:rPr>
              <a:t>Селезнев Михаил Григорьевич </a:t>
            </a:r>
            <a:br>
              <a:rPr lang="ru-RU" sz="1100" b="1" dirty="0"/>
            </a:br>
            <a:r>
              <a:rPr lang="ru-RU" sz="1100" b="1" dirty="0">
                <a:latin typeface="Arial" panose="020B0604020202020204" pitchFamily="34" charset="0"/>
                <a:hlinkClick r:id="rId73">
                  <a:extLst>
                    <a:ext uri="{A12FA001-AC4F-418D-AE19-62706E023703}">
                      <ahyp:hlinkClr xmlns:ahyp="http://schemas.microsoft.com/office/drawing/2018/hyperlinkcolor" val="tx"/>
                    </a:ext>
                  </a:extLst>
                </a:hlinkClick>
              </a:rPr>
              <a:t>Семакин Афанасий Иванович </a:t>
            </a:r>
            <a:br>
              <a:rPr lang="ru-RU" sz="1100" b="1" dirty="0"/>
            </a:br>
            <a:r>
              <a:rPr lang="ru-RU" sz="1100" b="1" dirty="0">
                <a:latin typeface="Arial" panose="020B0604020202020204" pitchFamily="34" charset="0"/>
                <a:hlinkClick r:id="rId74">
                  <a:extLst>
                    <a:ext uri="{A12FA001-AC4F-418D-AE19-62706E023703}">
                      <ahyp:hlinkClr xmlns:ahyp="http://schemas.microsoft.com/office/drawing/2018/hyperlinkcolor" val="tx"/>
                    </a:ext>
                  </a:extLst>
                </a:hlinkClick>
              </a:rPr>
              <a:t>Сивков Вадим Александрович </a:t>
            </a:r>
            <a:br>
              <a:rPr lang="ru-RU" sz="1100" b="1" dirty="0"/>
            </a:br>
            <a:r>
              <a:rPr lang="ru-RU" sz="1100" b="1" dirty="0">
                <a:latin typeface="Arial" panose="020B0604020202020204" pitchFamily="34" charset="0"/>
                <a:hlinkClick r:id="rId75">
                  <a:extLst>
                    <a:ext uri="{A12FA001-AC4F-418D-AE19-62706E023703}">
                      <ahyp:hlinkClr xmlns:ahyp="http://schemas.microsoft.com/office/drawing/2018/hyperlinkcolor" val="tx"/>
                    </a:ext>
                  </a:extLst>
                </a:hlinkClick>
              </a:rPr>
              <a:t>Сидоров Вениамин Андреевич </a:t>
            </a:r>
            <a:br>
              <a:rPr lang="ru-RU" sz="1100" b="1" dirty="0"/>
            </a:br>
            <a:r>
              <a:rPr lang="ru-RU" sz="1100" b="1" dirty="0">
                <a:latin typeface="Arial" panose="020B0604020202020204" pitchFamily="34" charset="0"/>
                <a:hlinkClick r:id="rId76">
                  <a:extLst>
                    <a:ext uri="{A12FA001-AC4F-418D-AE19-62706E023703}">
                      <ahyp:hlinkClr xmlns:ahyp="http://schemas.microsoft.com/office/drawing/2018/hyperlinkcolor" val="tx"/>
                    </a:ext>
                  </a:extLst>
                </a:hlinkClick>
              </a:rPr>
              <a:t>Скобелев Иван Алексеевич </a:t>
            </a:r>
            <a:br>
              <a:rPr lang="ru-RU" sz="1100" b="1" dirty="0"/>
            </a:br>
            <a:r>
              <a:rPr lang="ru-RU" sz="1100" b="1" dirty="0">
                <a:latin typeface="Arial" panose="020B0604020202020204" pitchFamily="34" charset="0"/>
                <a:hlinkClick r:id="rId77">
                  <a:extLst>
                    <a:ext uri="{A12FA001-AC4F-418D-AE19-62706E023703}">
                      <ahyp:hlinkClr xmlns:ahyp="http://schemas.microsoft.com/office/drawing/2018/hyperlinkcolor" val="tx"/>
                    </a:ext>
                  </a:extLst>
                </a:hlinkClick>
              </a:rPr>
              <a:t>Смирнов Борис Александрович </a:t>
            </a:r>
            <a:br>
              <a:rPr lang="ru-RU" sz="1100" b="1" dirty="0"/>
            </a:br>
            <a:r>
              <a:rPr lang="ru-RU" sz="1100" b="1" dirty="0">
                <a:latin typeface="Arial" panose="020B0604020202020204" pitchFamily="34" charset="0"/>
                <a:hlinkClick r:id="rId78">
                  <a:extLst>
                    <a:ext uri="{A12FA001-AC4F-418D-AE19-62706E023703}">
                      <ahyp:hlinkClr xmlns:ahyp="http://schemas.microsoft.com/office/drawing/2018/hyperlinkcolor" val="tx"/>
                    </a:ext>
                  </a:extLst>
                </a:hlinkClick>
              </a:rPr>
              <a:t>Стариков Валентин Георгиевич </a:t>
            </a:r>
            <a:br>
              <a:rPr lang="ru-RU" sz="1100" b="1" dirty="0"/>
            </a:br>
            <a:r>
              <a:rPr lang="ru-RU" sz="1100" b="1" dirty="0">
                <a:latin typeface="Arial" panose="020B0604020202020204" pitchFamily="34" charset="0"/>
                <a:hlinkClick r:id="rId79">
                  <a:extLst>
                    <a:ext uri="{A12FA001-AC4F-418D-AE19-62706E023703}">
                      <ahyp:hlinkClr xmlns:ahyp="http://schemas.microsoft.com/office/drawing/2018/hyperlinkcolor" val="tx"/>
                    </a:ext>
                  </a:extLst>
                </a:hlinkClick>
              </a:rPr>
              <a:t>Степанов Иван Федорович </a:t>
            </a:r>
            <a:br>
              <a:rPr lang="ru-RU" sz="1100" b="1" dirty="0"/>
            </a:br>
            <a:r>
              <a:rPr lang="ru-RU" sz="1100" b="1" dirty="0">
                <a:latin typeface="Arial" panose="020B0604020202020204" pitchFamily="34" charset="0"/>
                <a:hlinkClick r:id="rId80">
                  <a:extLst>
                    <a:ext uri="{A12FA001-AC4F-418D-AE19-62706E023703}">
                      <ahyp:hlinkClr xmlns:ahyp="http://schemas.microsoft.com/office/drawing/2018/hyperlinkcolor" val="tx"/>
                    </a:ext>
                  </a:extLst>
                </a:hlinkClick>
              </a:rPr>
              <a:t>Стрелков Спиридон Михайлович </a:t>
            </a:r>
            <a:br>
              <a:rPr lang="ru-RU" sz="1100" b="1" dirty="0"/>
            </a:br>
            <a:r>
              <a:rPr lang="ru-RU" sz="1100" b="1" dirty="0">
                <a:latin typeface="Arial" panose="020B0604020202020204" pitchFamily="34" charset="0"/>
                <a:hlinkClick r:id="rId81">
                  <a:extLst>
                    <a:ext uri="{A12FA001-AC4F-418D-AE19-62706E023703}">
                      <ahyp:hlinkClr xmlns:ahyp="http://schemas.microsoft.com/office/drawing/2018/hyperlinkcolor" val="tx"/>
                    </a:ext>
                  </a:extLst>
                </a:hlinkClick>
              </a:rPr>
              <a:t>Субботин Павел Захарович </a:t>
            </a:r>
            <a:br>
              <a:rPr lang="ru-RU" sz="1100" b="1" dirty="0"/>
            </a:br>
            <a:r>
              <a:rPr lang="ru-RU" sz="1100" b="1" dirty="0">
                <a:latin typeface="Arial" panose="020B0604020202020204" pitchFamily="34" charset="0"/>
                <a:hlinkClick r:id="rId82">
                  <a:extLst>
                    <a:ext uri="{A12FA001-AC4F-418D-AE19-62706E023703}">
                      <ahyp:hlinkClr xmlns:ahyp="http://schemas.microsoft.com/office/drawing/2018/hyperlinkcolor" val="tx"/>
                    </a:ext>
                  </a:extLst>
                </a:hlinkClick>
              </a:rPr>
              <a:t>Султанов Закир </a:t>
            </a:r>
            <a:br>
              <a:rPr lang="ru-RU" sz="1100" b="1" dirty="0"/>
            </a:br>
            <a:r>
              <a:rPr lang="ru-RU" sz="1100" b="1" dirty="0">
                <a:latin typeface="Arial" panose="020B0604020202020204" pitchFamily="34" charset="0"/>
                <a:hlinkClick r:id="rId83">
                  <a:extLst>
                    <a:ext uri="{A12FA001-AC4F-418D-AE19-62706E023703}">
                      <ahyp:hlinkClr xmlns:ahyp="http://schemas.microsoft.com/office/drawing/2018/hyperlinkcolor" val="tx"/>
                    </a:ext>
                  </a:extLst>
                </a:hlinkClick>
              </a:rPr>
              <a:t>Сюткин Петр Иванович </a:t>
            </a:r>
            <a:br>
              <a:rPr lang="ru-RU" sz="1100" b="1" dirty="0"/>
            </a:br>
            <a:r>
              <a:rPr lang="ru-RU" sz="1100" b="1" dirty="0" err="1">
                <a:latin typeface="Arial" panose="020B0604020202020204" pitchFamily="34" charset="0"/>
                <a:hlinkClick r:id="rId84">
                  <a:extLst>
                    <a:ext uri="{A12FA001-AC4F-418D-AE19-62706E023703}">
                      <ahyp:hlinkClr xmlns:ahyp="http://schemas.microsoft.com/office/drawing/2018/hyperlinkcolor" val="tx"/>
                    </a:ext>
                  </a:extLst>
                </a:hlinkClick>
              </a:rPr>
              <a:t>Таначев</a:t>
            </a:r>
            <a:r>
              <a:rPr lang="ru-RU" sz="1100" b="1" dirty="0">
                <a:latin typeface="Arial" panose="020B0604020202020204" pitchFamily="34" charset="0"/>
                <a:hlinkClick r:id="rId84">
                  <a:extLst>
                    <a:ext uri="{A12FA001-AC4F-418D-AE19-62706E023703}">
                      <ahyp:hlinkClr xmlns:ahyp="http://schemas.microsoft.com/office/drawing/2018/hyperlinkcolor" val="tx"/>
                    </a:ext>
                  </a:extLst>
                </a:hlinkClick>
              </a:rPr>
              <a:t> Василий Александрович </a:t>
            </a:r>
            <a:br>
              <a:rPr lang="ru-RU" sz="1100" b="1" dirty="0"/>
            </a:br>
            <a:r>
              <a:rPr lang="ru-RU" sz="1100" b="1" dirty="0">
                <a:latin typeface="Arial" panose="020B0604020202020204" pitchFamily="34" charset="0"/>
                <a:hlinkClick r:id="rId85">
                  <a:extLst>
                    <a:ext uri="{A12FA001-AC4F-418D-AE19-62706E023703}">
                      <ahyp:hlinkClr xmlns:ahyp="http://schemas.microsoft.com/office/drawing/2018/hyperlinkcolor" val="tx"/>
                    </a:ext>
                  </a:extLst>
                </a:hlinkClick>
              </a:rPr>
              <a:t>Тарасов Константин Николаевич </a:t>
            </a:r>
            <a:br>
              <a:rPr lang="ru-RU" sz="1100" b="1" dirty="0"/>
            </a:br>
            <a:r>
              <a:rPr lang="ru-RU" sz="1100" b="1" dirty="0" err="1">
                <a:latin typeface="Arial" panose="020B0604020202020204" pitchFamily="34" charset="0"/>
                <a:hlinkClick r:id="rId86">
                  <a:extLst>
                    <a:ext uri="{A12FA001-AC4F-418D-AE19-62706E023703}">
                      <ahyp:hlinkClr xmlns:ahyp="http://schemas.microsoft.com/office/drawing/2018/hyperlinkcolor" val="tx"/>
                    </a:ext>
                  </a:extLst>
                </a:hlinkClick>
              </a:rPr>
              <a:t>Томиловский</a:t>
            </a:r>
            <a:r>
              <a:rPr lang="ru-RU" sz="1100" b="1" dirty="0">
                <a:latin typeface="Arial" panose="020B0604020202020204" pitchFamily="34" charset="0"/>
                <a:hlinkClick r:id="rId86">
                  <a:extLst>
                    <a:ext uri="{A12FA001-AC4F-418D-AE19-62706E023703}">
                      <ahyp:hlinkClr xmlns:ahyp="http://schemas.microsoft.com/office/drawing/2018/hyperlinkcolor" val="tx"/>
                    </a:ext>
                  </a:extLst>
                </a:hlinkClick>
              </a:rPr>
              <a:t> Георгий Сергеевич </a:t>
            </a:r>
            <a:br>
              <a:rPr lang="ru-RU" sz="1100" b="1" dirty="0"/>
            </a:br>
            <a:r>
              <a:rPr lang="ru-RU" sz="1100" b="1" dirty="0">
                <a:latin typeface="Arial" panose="020B0604020202020204" pitchFamily="34" charset="0"/>
                <a:hlinkClick r:id="rId87">
                  <a:extLst>
                    <a:ext uri="{A12FA001-AC4F-418D-AE19-62706E023703}">
                      <ahyp:hlinkClr xmlns:ahyp="http://schemas.microsoft.com/office/drawing/2018/hyperlinkcolor" val="tx"/>
                    </a:ext>
                  </a:extLst>
                </a:hlinkClick>
              </a:rPr>
              <a:t>Торопов Артемий Демидович </a:t>
            </a:r>
            <a:br>
              <a:rPr lang="ru-RU" sz="1100" b="1" dirty="0"/>
            </a:br>
            <a:r>
              <a:rPr lang="ru-RU" sz="1100" b="1" dirty="0">
                <a:latin typeface="Arial" panose="020B0604020202020204" pitchFamily="34" charset="0"/>
                <a:hlinkClick r:id="rId88">
                  <a:extLst>
                    <a:ext uri="{A12FA001-AC4F-418D-AE19-62706E023703}">
                      <ahyp:hlinkClr xmlns:ahyp="http://schemas.microsoft.com/office/drawing/2018/hyperlinkcolor" val="tx"/>
                    </a:ext>
                  </a:extLst>
                </a:hlinkClick>
              </a:rPr>
              <a:t>Тюлькин Михаил Николаевич </a:t>
            </a:r>
            <a:br>
              <a:rPr lang="ru-RU" sz="1100" b="1" dirty="0"/>
            </a:br>
            <a:r>
              <a:rPr lang="ru-RU" sz="1100" b="1" dirty="0">
                <a:latin typeface="Arial" panose="020B0604020202020204" pitchFamily="34" charset="0"/>
                <a:hlinkClick r:id="rId89">
                  <a:extLst>
                    <a:ext uri="{A12FA001-AC4F-418D-AE19-62706E023703}">
                      <ahyp:hlinkClr xmlns:ahyp="http://schemas.microsoft.com/office/drawing/2018/hyperlinkcolor" val="tx"/>
                    </a:ext>
                  </a:extLst>
                </a:hlinkClick>
              </a:rPr>
              <a:t>Ульяненко Нина Захаровна </a:t>
            </a:r>
            <a:br>
              <a:rPr lang="ru-RU" sz="1100" b="1" dirty="0"/>
            </a:br>
            <a:r>
              <a:rPr lang="ru-RU" sz="1100" b="1" dirty="0">
                <a:latin typeface="Arial" panose="020B0604020202020204" pitchFamily="34" charset="0"/>
                <a:hlinkClick r:id="rId90">
                  <a:extLst>
                    <a:ext uri="{A12FA001-AC4F-418D-AE19-62706E023703}">
                      <ahyp:hlinkClr xmlns:ahyp="http://schemas.microsoft.com/office/drawing/2018/hyperlinkcolor" val="tx"/>
                    </a:ext>
                  </a:extLst>
                </a:hlinkClick>
              </a:rPr>
              <a:t>Ульянов Виталий Андреевич </a:t>
            </a:r>
            <a:br>
              <a:rPr lang="ru-RU" sz="1100" b="1" dirty="0"/>
            </a:br>
            <a:r>
              <a:rPr lang="ru-RU" sz="1100" b="1" dirty="0">
                <a:latin typeface="Arial" panose="020B0604020202020204" pitchFamily="34" charset="0"/>
                <a:hlinkClick r:id="rId91">
                  <a:extLst>
                    <a:ext uri="{A12FA001-AC4F-418D-AE19-62706E023703}">
                      <ahyp:hlinkClr xmlns:ahyp="http://schemas.microsoft.com/office/drawing/2018/hyperlinkcolor" val="tx"/>
                    </a:ext>
                  </a:extLst>
                </a:hlinkClick>
              </a:rPr>
              <a:t>Фефилов Яков </a:t>
            </a:r>
            <a:r>
              <a:rPr lang="ru-RU" sz="1100" b="1" dirty="0" err="1">
                <a:latin typeface="Arial" panose="020B0604020202020204" pitchFamily="34" charset="0"/>
                <a:hlinkClick r:id="rId91">
                  <a:extLst>
                    <a:ext uri="{A12FA001-AC4F-418D-AE19-62706E023703}">
                      <ahyp:hlinkClr xmlns:ahyp="http://schemas.microsoft.com/office/drawing/2018/hyperlinkcolor" val="tx"/>
                    </a:ext>
                  </a:extLst>
                </a:hlinkClick>
              </a:rPr>
              <a:t>Корнилович</a:t>
            </a:r>
            <a:r>
              <a:rPr lang="ru-RU" sz="1100" b="1" dirty="0">
                <a:latin typeface="Arial" panose="020B0604020202020204" pitchFamily="34" charset="0"/>
                <a:hlinkClick r:id="rId91">
                  <a:extLst>
                    <a:ext uri="{A12FA001-AC4F-418D-AE19-62706E023703}">
                      <ahyp:hlinkClr xmlns:ahyp="http://schemas.microsoft.com/office/drawing/2018/hyperlinkcolor" val="tx"/>
                    </a:ext>
                  </a:extLst>
                </a:hlinkClick>
              </a:rPr>
              <a:t> </a:t>
            </a:r>
            <a:br>
              <a:rPr lang="ru-RU" sz="1100" b="1" dirty="0"/>
            </a:br>
            <a:r>
              <a:rPr lang="ru-RU" sz="1100" b="1" dirty="0">
                <a:latin typeface="Arial" panose="020B0604020202020204" pitchFamily="34" charset="0"/>
                <a:hlinkClick r:id="rId92">
                  <a:extLst>
                    <a:ext uri="{A12FA001-AC4F-418D-AE19-62706E023703}">
                      <ahyp:hlinkClr xmlns:ahyp="http://schemas.microsoft.com/office/drawing/2018/hyperlinkcolor" val="tx"/>
                    </a:ext>
                  </a:extLst>
                </a:hlinkClick>
              </a:rPr>
              <a:t>Фионин Сергей Семенович </a:t>
            </a:r>
            <a:br>
              <a:rPr lang="ru-RU" sz="1100" b="1" dirty="0"/>
            </a:br>
            <a:r>
              <a:rPr lang="ru-RU" sz="1100" b="1" dirty="0">
                <a:latin typeface="Arial" panose="020B0604020202020204" pitchFamily="34" charset="0"/>
                <a:hlinkClick r:id="rId93">
                  <a:extLst>
                    <a:ext uri="{A12FA001-AC4F-418D-AE19-62706E023703}">
                      <ahyp:hlinkClr xmlns:ahyp="http://schemas.microsoft.com/office/drawing/2018/hyperlinkcolor" val="tx"/>
                    </a:ext>
                  </a:extLst>
                </a:hlinkClick>
              </a:rPr>
              <a:t>Фонарев Иван Петрович </a:t>
            </a:r>
            <a:endParaRPr lang="ru-RU" sz="1100" b="1" dirty="0"/>
          </a:p>
        </p:txBody>
      </p:sp>
      <p:sp>
        <p:nvSpPr>
          <p:cNvPr id="13" name="Прямоугольник 12">
            <a:extLst>
              <a:ext uri="{FF2B5EF4-FFF2-40B4-BE49-F238E27FC236}">
                <a16:creationId xmlns:a16="http://schemas.microsoft.com/office/drawing/2014/main" id="{FD2F3978-C23A-4B22-A608-614825EAA3A3}"/>
              </a:ext>
            </a:extLst>
          </p:cNvPr>
          <p:cNvSpPr/>
          <p:nvPr/>
        </p:nvSpPr>
        <p:spPr>
          <a:xfrm>
            <a:off x="9153947" y="549790"/>
            <a:ext cx="2667000" cy="2492990"/>
          </a:xfrm>
          <a:prstGeom prst="rect">
            <a:avLst/>
          </a:prstGeom>
          <a:effectLst>
            <a:softEdge rad="63500"/>
          </a:effectLst>
        </p:spPr>
        <p:txBody>
          <a:bodyPr wrap="square">
            <a:spAutoFit/>
          </a:bodyPr>
          <a:lstStyle/>
          <a:p>
            <a:r>
              <a:rPr lang="ru-RU" sz="1200" b="1" dirty="0">
                <a:latin typeface="Arial" panose="020B0604020202020204" pitchFamily="34" charset="0"/>
                <a:hlinkClick r:id="rId94">
                  <a:extLst>
                    <a:ext uri="{A12FA001-AC4F-418D-AE19-62706E023703}">
                      <ahyp:hlinkClr xmlns:ahyp="http://schemas.microsoft.com/office/drawing/2018/hyperlinkcolor" val="tx"/>
                    </a:ext>
                  </a:extLst>
                </a:hlinkClick>
              </a:rPr>
              <a:t>Черезов Аркадий Степанович </a:t>
            </a:r>
            <a:br>
              <a:rPr lang="ru-RU" sz="1200" b="1" dirty="0"/>
            </a:br>
            <a:r>
              <a:rPr lang="ru-RU" sz="1200" b="1" dirty="0" err="1">
                <a:latin typeface="Arial" panose="020B0604020202020204" pitchFamily="34" charset="0"/>
                <a:hlinkClick r:id="rId95">
                  <a:extLst>
                    <a:ext uri="{A12FA001-AC4F-418D-AE19-62706E023703}">
                      <ahyp:hlinkClr xmlns:ahyp="http://schemas.microsoft.com/office/drawing/2018/hyperlinkcolor" val="tx"/>
                    </a:ext>
                  </a:extLst>
                </a:hlinkClick>
              </a:rPr>
              <a:t>Чикуров</a:t>
            </a:r>
            <a:r>
              <a:rPr lang="ru-RU" sz="1200" b="1" dirty="0">
                <a:latin typeface="Arial" panose="020B0604020202020204" pitchFamily="34" charset="0"/>
                <a:hlinkClick r:id="rId95">
                  <a:extLst>
                    <a:ext uri="{A12FA001-AC4F-418D-AE19-62706E023703}">
                      <ahyp:hlinkClr xmlns:ahyp="http://schemas.microsoft.com/office/drawing/2018/hyperlinkcolor" val="tx"/>
                    </a:ext>
                  </a:extLst>
                </a:hlinkClick>
              </a:rPr>
              <a:t> Николай Васильевич </a:t>
            </a:r>
            <a:br>
              <a:rPr lang="ru-RU" sz="1200" b="1" dirty="0"/>
            </a:br>
            <a:r>
              <a:rPr lang="ru-RU" sz="1200" b="1" dirty="0">
                <a:latin typeface="Arial" panose="020B0604020202020204" pitchFamily="34" charset="0"/>
                <a:hlinkClick r:id="rId96">
                  <a:extLst>
                    <a:ext uri="{A12FA001-AC4F-418D-AE19-62706E023703}">
                      <ahyp:hlinkClr xmlns:ahyp="http://schemas.microsoft.com/office/drawing/2018/hyperlinkcolor" val="tx"/>
                    </a:ext>
                  </a:extLst>
                </a:hlinkClick>
              </a:rPr>
              <a:t>Шакиров </a:t>
            </a:r>
            <a:r>
              <a:rPr lang="ru-RU" sz="1200" b="1" dirty="0" err="1">
                <a:latin typeface="Arial" panose="020B0604020202020204" pitchFamily="34" charset="0"/>
                <a:hlinkClick r:id="rId96">
                  <a:extLst>
                    <a:ext uri="{A12FA001-AC4F-418D-AE19-62706E023703}">
                      <ahyp:hlinkClr xmlns:ahyp="http://schemas.microsoft.com/office/drawing/2018/hyperlinkcolor" val="tx"/>
                    </a:ext>
                  </a:extLst>
                </a:hlinkClick>
              </a:rPr>
              <a:t>Ульмас</a:t>
            </a:r>
            <a:r>
              <a:rPr lang="ru-RU" sz="1200" b="1" dirty="0">
                <a:latin typeface="Arial" panose="020B0604020202020204" pitchFamily="34" charset="0"/>
                <a:hlinkClick r:id="rId96">
                  <a:extLst>
                    <a:ext uri="{A12FA001-AC4F-418D-AE19-62706E023703}">
                      <ahyp:hlinkClr xmlns:ahyp="http://schemas.microsoft.com/office/drawing/2018/hyperlinkcolor" val="tx"/>
                    </a:ext>
                  </a:extLst>
                </a:hlinkClick>
              </a:rPr>
              <a:t> </a:t>
            </a:r>
            <a:r>
              <a:rPr lang="ru-RU" sz="1200" b="1" dirty="0" err="1">
                <a:latin typeface="Arial" panose="020B0604020202020204" pitchFamily="34" charset="0"/>
                <a:hlinkClick r:id="rId96">
                  <a:extLst>
                    <a:ext uri="{A12FA001-AC4F-418D-AE19-62706E023703}">
                      <ahyp:hlinkClr xmlns:ahyp="http://schemas.microsoft.com/office/drawing/2018/hyperlinkcolor" val="tx"/>
                    </a:ext>
                  </a:extLst>
                </a:hlinkClick>
              </a:rPr>
              <a:t>Шакирович</a:t>
            </a:r>
            <a:r>
              <a:rPr lang="ru-RU" sz="1200" b="1" dirty="0">
                <a:latin typeface="Arial" panose="020B0604020202020204" pitchFamily="34" charset="0"/>
                <a:hlinkClick r:id="rId96">
                  <a:extLst>
                    <a:ext uri="{A12FA001-AC4F-418D-AE19-62706E023703}">
                      <ahyp:hlinkClr xmlns:ahyp="http://schemas.microsoft.com/office/drawing/2018/hyperlinkcolor" val="tx"/>
                    </a:ext>
                  </a:extLst>
                </a:hlinkClick>
              </a:rPr>
              <a:t> </a:t>
            </a:r>
            <a:br>
              <a:rPr lang="ru-RU" sz="1200" b="1" dirty="0"/>
            </a:br>
            <a:r>
              <a:rPr lang="ru-RU" sz="1200" b="1" dirty="0">
                <a:latin typeface="Arial" panose="020B0604020202020204" pitchFamily="34" charset="0"/>
                <a:hlinkClick r:id="rId97">
                  <a:extLst>
                    <a:ext uri="{A12FA001-AC4F-418D-AE19-62706E023703}">
                      <ahyp:hlinkClr xmlns:ahyp="http://schemas.microsoft.com/office/drawing/2018/hyperlinkcolor" val="tx"/>
                    </a:ext>
                  </a:extLst>
                </a:hlinkClick>
              </a:rPr>
              <a:t>Шамшурин Александр Яковлевич </a:t>
            </a:r>
            <a:br>
              <a:rPr lang="ru-RU" sz="1200" b="1" dirty="0"/>
            </a:br>
            <a:r>
              <a:rPr lang="ru-RU" sz="1200" b="1" dirty="0">
                <a:latin typeface="Arial" panose="020B0604020202020204" pitchFamily="34" charset="0"/>
                <a:hlinkClick r:id="rId98">
                  <a:extLst>
                    <a:ext uri="{A12FA001-AC4F-418D-AE19-62706E023703}">
                      <ahyp:hlinkClr xmlns:ahyp="http://schemas.microsoft.com/office/drawing/2018/hyperlinkcolor" val="tx"/>
                    </a:ext>
                  </a:extLst>
                </a:hlinkClick>
              </a:rPr>
              <a:t>Шамшурин Василий Григорьевич </a:t>
            </a:r>
            <a:br>
              <a:rPr lang="ru-RU" sz="1200" b="1" dirty="0"/>
            </a:br>
            <a:r>
              <a:rPr lang="ru-RU" sz="1200" b="1" dirty="0">
                <a:latin typeface="Arial" panose="020B0604020202020204" pitchFamily="34" charset="0"/>
                <a:hlinkClick r:id="rId99">
                  <a:extLst>
                    <a:ext uri="{A12FA001-AC4F-418D-AE19-62706E023703}">
                      <ahyp:hlinkClr xmlns:ahyp="http://schemas.microsoft.com/office/drawing/2018/hyperlinkcolor" val="tx"/>
                    </a:ext>
                  </a:extLst>
                </a:hlinkClick>
              </a:rPr>
              <a:t>Широких Валентин Иванович </a:t>
            </a:r>
            <a:br>
              <a:rPr lang="ru-RU" sz="1200" b="1" dirty="0"/>
            </a:br>
            <a:r>
              <a:rPr lang="ru-RU" sz="1200" b="1" dirty="0" err="1">
                <a:latin typeface="Arial" panose="020B0604020202020204" pitchFamily="34" charset="0"/>
                <a:hlinkClick r:id="rId100">
                  <a:extLst>
                    <a:ext uri="{A12FA001-AC4F-418D-AE19-62706E023703}">
                      <ahyp:hlinkClr xmlns:ahyp="http://schemas.microsoft.com/office/drawing/2018/hyperlinkcolor" val="tx"/>
                    </a:ext>
                  </a:extLst>
                </a:hlinkClick>
              </a:rPr>
              <a:t>Щипакин</a:t>
            </a:r>
            <a:r>
              <a:rPr lang="ru-RU" sz="1200" b="1" dirty="0">
                <a:latin typeface="Arial" panose="020B0604020202020204" pitchFamily="34" charset="0"/>
                <a:hlinkClick r:id="rId100">
                  <a:extLst>
                    <a:ext uri="{A12FA001-AC4F-418D-AE19-62706E023703}">
                      <ahyp:hlinkClr xmlns:ahyp="http://schemas.microsoft.com/office/drawing/2018/hyperlinkcolor" val="tx"/>
                    </a:ext>
                  </a:extLst>
                </a:hlinkClick>
              </a:rPr>
              <a:t> Иван Алексеевич </a:t>
            </a:r>
            <a:br>
              <a:rPr lang="ru-RU" sz="1200" b="1" dirty="0"/>
            </a:br>
            <a:r>
              <a:rPr lang="ru-RU" sz="1200" b="1" dirty="0">
                <a:latin typeface="Arial" panose="020B0604020202020204" pitchFamily="34" charset="0"/>
                <a:hlinkClick r:id="rId101">
                  <a:extLst>
                    <a:ext uri="{A12FA001-AC4F-418D-AE19-62706E023703}">
                      <ahyp:hlinkClr xmlns:ahyp="http://schemas.microsoft.com/office/drawing/2018/hyperlinkcolor" val="tx"/>
                    </a:ext>
                  </a:extLst>
                </a:hlinkClick>
              </a:rPr>
              <a:t>Юдин Иван Данилович </a:t>
            </a:r>
            <a:br>
              <a:rPr lang="ru-RU" sz="1200" b="1" dirty="0"/>
            </a:br>
            <a:r>
              <a:rPr lang="ru-RU" sz="1200" b="1" dirty="0">
                <a:latin typeface="Arial" panose="020B0604020202020204" pitchFamily="34" charset="0"/>
                <a:hlinkClick r:id="rId102">
                  <a:extLst>
                    <a:ext uri="{A12FA001-AC4F-418D-AE19-62706E023703}">
                      <ahyp:hlinkClr xmlns:ahyp="http://schemas.microsoft.com/office/drawing/2018/hyperlinkcolor" val="tx"/>
                    </a:ext>
                  </a:extLst>
                </a:hlinkClick>
              </a:rPr>
              <a:t>Юхнин Виктор Михайлович </a:t>
            </a:r>
            <a:br>
              <a:rPr lang="ru-RU" sz="1200" b="1" dirty="0"/>
            </a:br>
            <a:r>
              <a:rPr lang="ru-RU" sz="1200" b="1" dirty="0">
                <a:latin typeface="Arial" panose="020B0604020202020204" pitchFamily="34" charset="0"/>
                <a:hlinkClick r:id="rId103">
                  <a:extLst>
                    <a:ext uri="{A12FA001-AC4F-418D-AE19-62706E023703}">
                      <ahyp:hlinkClr xmlns:ahyp="http://schemas.microsoft.com/office/drawing/2018/hyperlinkcolor" val="tx"/>
                    </a:ext>
                  </a:extLst>
                </a:hlinkClick>
              </a:rPr>
              <a:t>Ярославцев Александр Егорович</a:t>
            </a:r>
            <a:endParaRPr lang="ru-RU" sz="1200" b="1" dirty="0"/>
          </a:p>
        </p:txBody>
      </p:sp>
      <p:pic>
        <p:nvPicPr>
          <p:cNvPr id="14" name="Рисунок 13">
            <a:extLst>
              <a:ext uri="{FF2B5EF4-FFF2-40B4-BE49-F238E27FC236}">
                <a16:creationId xmlns:a16="http://schemas.microsoft.com/office/drawing/2014/main" id="{0C53E44D-C587-4F8D-B180-9FAAA88C0812}"/>
              </a:ext>
            </a:extLst>
          </p:cNvPr>
          <p:cNvPicPr>
            <a:picLocks noChangeAspect="1"/>
          </p:cNvPicPr>
          <p:nvPr/>
        </p:nvPicPr>
        <p:blipFill>
          <a:blip r:embed="rId104"/>
          <a:stretch>
            <a:fillRect/>
          </a:stretch>
        </p:blipFill>
        <p:spPr>
          <a:xfrm>
            <a:off x="9149184" y="4450455"/>
            <a:ext cx="2647950" cy="1985963"/>
          </a:xfrm>
          <a:prstGeom prst="rect">
            <a:avLst/>
          </a:prstGeom>
          <a:effectLst>
            <a:glow rad="228600">
              <a:schemeClr val="accent4">
                <a:satMod val="175000"/>
                <a:alpha val="40000"/>
              </a:schemeClr>
            </a:glow>
            <a:softEdge rad="63500"/>
          </a:effectLst>
        </p:spPr>
      </p:pic>
    </p:spTree>
    <p:extLst>
      <p:ext uri="{BB962C8B-B14F-4D97-AF65-F5344CB8AC3E}">
        <p14:creationId xmlns:p14="http://schemas.microsoft.com/office/powerpoint/2010/main" val="22456737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CB777CE-BA47-45A3-BAA2-39DAA04DE24F}"/>
              </a:ext>
            </a:extLst>
          </p:cNvPr>
          <p:cNvSpPr>
            <a:spLocks noGrp="1"/>
          </p:cNvSpPr>
          <p:nvPr>
            <p:ph type="title"/>
          </p:nvPr>
        </p:nvSpPr>
        <p:spPr/>
        <p:txBody>
          <a:bodyPr/>
          <a:lstStyle/>
          <a:p>
            <a:pPr algn="ctr"/>
            <a:r>
              <a:rPr lang="ru-RU" b="1" dirty="0">
                <a:solidFill>
                  <a:srgbClr val="C00000"/>
                </a:solidFill>
              </a:rPr>
              <a:t>Ими гордится Удмуртия</a:t>
            </a:r>
            <a:endParaRPr lang="ru-RU" dirty="0">
              <a:solidFill>
                <a:srgbClr val="C00000"/>
              </a:solidFill>
            </a:endParaRPr>
          </a:p>
        </p:txBody>
      </p:sp>
      <p:sp>
        <p:nvSpPr>
          <p:cNvPr id="5" name="Прямоугольник 4">
            <a:extLst>
              <a:ext uri="{FF2B5EF4-FFF2-40B4-BE49-F238E27FC236}">
                <a16:creationId xmlns:a16="http://schemas.microsoft.com/office/drawing/2014/main" id="{237C14A5-C7B3-4C82-922C-0F5D24BDFE7E}"/>
              </a:ext>
            </a:extLst>
          </p:cNvPr>
          <p:cNvSpPr/>
          <p:nvPr/>
        </p:nvSpPr>
        <p:spPr>
          <a:xfrm>
            <a:off x="362794" y="1518702"/>
            <a:ext cx="4199681" cy="923330"/>
          </a:xfrm>
          <a:prstGeom prst="rect">
            <a:avLst/>
          </a:prstGeom>
        </p:spPr>
        <p:txBody>
          <a:bodyPr wrap="square">
            <a:spAutoFit/>
          </a:bodyPr>
          <a:lstStyle/>
          <a:p>
            <a:pPr fontAlgn="t"/>
            <a:r>
              <a:rPr lang="ru-RU" b="1" dirty="0">
                <a:solidFill>
                  <a:srgbClr val="FF0000"/>
                </a:solidFill>
                <a:latin typeface="Arial" panose="020B0604020202020204" pitchFamily="34" charset="0"/>
              </a:rPr>
              <a:t>Полные кавалеры ордена Славы</a:t>
            </a:r>
          </a:p>
          <a:p>
            <a:br>
              <a:rPr lang="ru-RU" dirty="0"/>
            </a:br>
            <a:endParaRPr lang="ru-RU" dirty="0"/>
          </a:p>
        </p:txBody>
      </p:sp>
      <p:sp>
        <p:nvSpPr>
          <p:cNvPr id="6" name="Прямоугольник 5">
            <a:extLst>
              <a:ext uri="{FF2B5EF4-FFF2-40B4-BE49-F238E27FC236}">
                <a16:creationId xmlns:a16="http://schemas.microsoft.com/office/drawing/2014/main" id="{1759F72B-2C3E-4A16-8E5D-670C0ADE88C7}"/>
              </a:ext>
            </a:extLst>
          </p:cNvPr>
          <p:cNvSpPr/>
          <p:nvPr/>
        </p:nvSpPr>
        <p:spPr>
          <a:xfrm>
            <a:off x="7990494" y="1690688"/>
            <a:ext cx="3269036" cy="369332"/>
          </a:xfrm>
          <a:prstGeom prst="rect">
            <a:avLst/>
          </a:prstGeom>
        </p:spPr>
        <p:txBody>
          <a:bodyPr wrap="none">
            <a:spAutoFit/>
          </a:bodyPr>
          <a:lstStyle/>
          <a:p>
            <a:r>
              <a:rPr lang="ru-RU" b="1" dirty="0">
                <a:solidFill>
                  <a:srgbClr val="FF0000"/>
                </a:solidFill>
                <a:latin typeface="Arial" panose="020B0604020202020204" pitchFamily="34" charset="0"/>
              </a:rPr>
              <a:t>Живые свидетели Победы</a:t>
            </a:r>
          </a:p>
        </p:txBody>
      </p:sp>
      <p:sp>
        <p:nvSpPr>
          <p:cNvPr id="7" name="Прямоугольник 6">
            <a:extLst>
              <a:ext uri="{FF2B5EF4-FFF2-40B4-BE49-F238E27FC236}">
                <a16:creationId xmlns:a16="http://schemas.microsoft.com/office/drawing/2014/main" id="{75474C59-B8F0-413B-8E6E-FAE8279273A5}"/>
              </a:ext>
            </a:extLst>
          </p:cNvPr>
          <p:cNvSpPr/>
          <p:nvPr/>
        </p:nvSpPr>
        <p:spPr>
          <a:xfrm>
            <a:off x="8315324" y="2418219"/>
            <a:ext cx="2771776" cy="3600986"/>
          </a:xfrm>
          <a:prstGeom prst="rect">
            <a:avLst/>
          </a:prstGeom>
        </p:spPr>
        <p:txBody>
          <a:bodyPr wrap="square">
            <a:spAutoFit/>
          </a:bodyPr>
          <a:lstStyle/>
          <a:p>
            <a:r>
              <a:rPr lang="ru-RU" sz="1200" b="1" dirty="0">
                <a:latin typeface="Arial" panose="020B0604020202020204" pitchFamily="34" charset="0"/>
                <a:hlinkClick r:id="rId3">
                  <a:extLst>
                    <a:ext uri="{A12FA001-AC4F-418D-AE19-62706E023703}">
                      <ahyp:hlinkClr xmlns:ahyp="http://schemas.microsoft.com/office/drawing/2018/hyperlinkcolor" val="tx"/>
                    </a:ext>
                  </a:extLst>
                </a:hlinkClick>
              </a:rPr>
              <a:t>Афанасьев Евгений Маркович </a:t>
            </a:r>
            <a:br>
              <a:rPr lang="ru-RU" sz="1200" b="1" dirty="0"/>
            </a:br>
            <a:r>
              <a:rPr lang="ru-RU" sz="1200" b="1" dirty="0">
                <a:latin typeface="Arial" panose="020B0604020202020204" pitchFamily="34" charset="0"/>
                <a:hlinkClick r:id="rId4">
                  <a:extLst>
                    <a:ext uri="{A12FA001-AC4F-418D-AE19-62706E023703}">
                      <ahyp:hlinkClr xmlns:ahyp="http://schemas.microsoft.com/office/drawing/2018/hyperlinkcolor" val="tx"/>
                    </a:ext>
                  </a:extLst>
                </a:hlinkClick>
              </a:rPr>
              <a:t>Вахрушев Василий Федорович </a:t>
            </a:r>
            <a:br>
              <a:rPr lang="ru-RU" sz="1200" b="1" dirty="0"/>
            </a:br>
            <a:r>
              <a:rPr lang="ru-RU" sz="1200" b="1" dirty="0">
                <a:latin typeface="Arial" panose="020B0604020202020204" pitchFamily="34" charset="0"/>
                <a:hlinkClick r:id="rId5">
                  <a:extLst>
                    <a:ext uri="{A12FA001-AC4F-418D-AE19-62706E023703}">
                      <ahyp:hlinkClr xmlns:ahyp="http://schemas.microsoft.com/office/drawing/2018/hyperlinkcolor" val="tx"/>
                    </a:ext>
                  </a:extLst>
                </a:hlinkClick>
              </a:rPr>
              <a:t>Голиков Николай Александрович</a:t>
            </a:r>
            <a:r>
              <a:rPr lang="ru-RU" sz="1200" b="1" dirty="0">
                <a:latin typeface="Arial" panose="020B0604020202020204" pitchFamily="34" charset="0"/>
              </a:rPr>
              <a:t> </a:t>
            </a:r>
            <a:br>
              <a:rPr lang="ru-RU" sz="1200" b="1" dirty="0"/>
            </a:br>
            <a:r>
              <a:rPr lang="ru-RU" sz="1200" b="1" dirty="0" err="1">
                <a:latin typeface="Arial" panose="020B0604020202020204" pitchFamily="34" charset="0"/>
                <a:hlinkClick r:id="rId6">
                  <a:extLst>
                    <a:ext uri="{A12FA001-AC4F-418D-AE19-62706E023703}">
                      <ahyp:hlinkClr xmlns:ahyp="http://schemas.microsoft.com/office/drawing/2018/hyperlinkcolor" val="tx"/>
                    </a:ext>
                  </a:extLst>
                </a:hlinkClick>
              </a:rPr>
              <a:t>Горнштейн</a:t>
            </a:r>
            <a:r>
              <a:rPr lang="ru-RU" sz="1200" b="1" dirty="0">
                <a:latin typeface="Arial" panose="020B0604020202020204" pitchFamily="34" charset="0"/>
                <a:hlinkClick r:id="rId6">
                  <a:extLst>
                    <a:ext uri="{A12FA001-AC4F-418D-AE19-62706E023703}">
                      <ahyp:hlinkClr xmlns:ahyp="http://schemas.microsoft.com/office/drawing/2018/hyperlinkcolor" val="tx"/>
                    </a:ext>
                  </a:extLst>
                </a:hlinkClick>
              </a:rPr>
              <a:t> Виталий Михайлович </a:t>
            </a:r>
            <a:br>
              <a:rPr lang="ru-RU" sz="1200" b="1" dirty="0"/>
            </a:br>
            <a:r>
              <a:rPr lang="ru-RU" sz="1200" b="1" dirty="0">
                <a:latin typeface="Arial" panose="020B0604020202020204" pitchFamily="34" charset="0"/>
                <a:hlinkClick r:id="rId7">
                  <a:extLst>
                    <a:ext uri="{A12FA001-AC4F-418D-AE19-62706E023703}">
                      <ahyp:hlinkClr xmlns:ahyp="http://schemas.microsoft.com/office/drawing/2018/hyperlinkcolor" val="tx"/>
                    </a:ext>
                  </a:extLst>
                </a:hlinkClick>
              </a:rPr>
              <a:t>Гриненко Зинаида Дмитриевна </a:t>
            </a:r>
            <a:br>
              <a:rPr lang="ru-RU" sz="1200" b="1" dirty="0"/>
            </a:br>
            <a:r>
              <a:rPr lang="ru-RU" sz="1200" b="1" dirty="0">
                <a:latin typeface="Arial" panose="020B0604020202020204" pitchFamily="34" charset="0"/>
                <a:hlinkClick r:id="rId8">
                  <a:extLst>
                    <a:ext uri="{A12FA001-AC4F-418D-AE19-62706E023703}">
                      <ahyp:hlinkClr xmlns:ahyp="http://schemas.microsoft.com/office/drawing/2018/hyperlinkcolor" val="tx"/>
                    </a:ext>
                  </a:extLst>
                </a:hlinkClick>
              </a:rPr>
              <a:t>Гуркин Василий Александрович </a:t>
            </a:r>
            <a:br>
              <a:rPr lang="ru-RU" sz="1200" b="1" dirty="0"/>
            </a:br>
            <a:r>
              <a:rPr lang="ru-RU" sz="1200" b="1" dirty="0">
                <a:latin typeface="Arial" panose="020B0604020202020204" pitchFamily="34" charset="0"/>
                <a:hlinkClick r:id="rId9">
                  <a:extLst>
                    <a:ext uri="{A12FA001-AC4F-418D-AE19-62706E023703}">
                      <ahyp:hlinkClr xmlns:ahyp="http://schemas.microsoft.com/office/drawing/2018/hyperlinkcolor" val="tx"/>
                    </a:ext>
                  </a:extLst>
                </a:hlinkClick>
              </a:rPr>
              <a:t>Дементьев Аркадий Ионович </a:t>
            </a:r>
            <a:br>
              <a:rPr lang="ru-RU" sz="1200" b="1" dirty="0"/>
            </a:br>
            <a:r>
              <a:rPr lang="ru-RU" sz="1200" b="1" dirty="0">
                <a:latin typeface="Arial" panose="020B0604020202020204" pitchFamily="34" charset="0"/>
                <a:hlinkClick r:id="rId10">
                  <a:extLst>
                    <a:ext uri="{A12FA001-AC4F-418D-AE19-62706E023703}">
                      <ahyp:hlinkClr xmlns:ahyp="http://schemas.microsoft.com/office/drawing/2018/hyperlinkcolor" val="tx"/>
                    </a:ext>
                  </a:extLst>
                </a:hlinkClick>
              </a:rPr>
              <a:t>Зыкин Иван Владимирович </a:t>
            </a:r>
            <a:br>
              <a:rPr lang="ru-RU" sz="1200" b="1" dirty="0"/>
            </a:br>
            <a:r>
              <a:rPr lang="ru-RU" sz="1200" b="1" dirty="0">
                <a:latin typeface="Arial" panose="020B0604020202020204" pitchFamily="34" charset="0"/>
                <a:hlinkClick r:id="rId11">
                  <a:extLst>
                    <a:ext uri="{A12FA001-AC4F-418D-AE19-62706E023703}">
                      <ahyp:hlinkClr xmlns:ahyp="http://schemas.microsoft.com/office/drawing/2018/hyperlinkcolor" val="tx"/>
                    </a:ext>
                  </a:extLst>
                </a:hlinkClick>
              </a:rPr>
              <a:t>Казаков Анатолий Иванович </a:t>
            </a:r>
            <a:br>
              <a:rPr lang="ru-RU" sz="1200" b="1" dirty="0"/>
            </a:br>
            <a:r>
              <a:rPr lang="ru-RU" sz="1200" b="1" dirty="0">
                <a:latin typeface="Arial" panose="020B0604020202020204" pitchFamily="34" charset="0"/>
                <a:hlinkClick r:id="rId12">
                  <a:extLst>
                    <a:ext uri="{A12FA001-AC4F-418D-AE19-62706E023703}">
                      <ahyp:hlinkClr xmlns:ahyp="http://schemas.microsoft.com/office/drawing/2018/hyperlinkcolor" val="tx"/>
                    </a:ext>
                  </a:extLst>
                </a:hlinkClick>
              </a:rPr>
              <a:t>Кочкин Лаврентий </a:t>
            </a:r>
            <a:r>
              <a:rPr lang="ru-RU" sz="1200" b="1" dirty="0" err="1">
                <a:latin typeface="Arial" panose="020B0604020202020204" pitchFamily="34" charset="0"/>
                <a:hlinkClick r:id="rId12">
                  <a:extLst>
                    <a:ext uri="{A12FA001-AC4F-418D-AE19-62706E023703}">
                      <ahyp:hlinkClr xmlns:ahyp="http://schemas.microsoft.com/office/drawing/2018/hyperlinkcolor" val="tx"/>
                    </a:ext>
                  </a:extLst>
                </a:hlinkClick>
              </a:rPr>
              <a:t>Ананьевич</a:t>
            </a:r>
            <a:r>
              <a:rPr lang="ru-RU" sz="1200" b="1" dirty="0">
                <a:latin typeface="Arial" panose="020B0604020202020204" pitchFamily="34" charset="0"/>
                <a:hlinkClick r:id="rId12">
                  <a:extLst>
                    <a:ext uri="{A12FA001-AC4F-418D-AE19-62706E023703}">
                      <ahyp:hlinkClr xmlns:ahyp="http://schemas.microsoft.com/office/drawing/2018/hyperlinkcolor" val="tx"/>
                    </a:ext>
                  </a:extLst>
                </a:hlinkClick>
              </a:rPr>
              <a:t> </a:t>
            </a:r>
            <a:br>
              <a:rPr lang="ru-RU" sz="1200" b="1" dirty="0"/>
            </a:br>
            <a:r>
              <a:rPr lang="ru-RU" sz="1200" b="1" dirty="0" err="1">
                <a:latin typeface="Arial" panose="020B0604020202020204" pitchFamily="34" charset="0"/>
                <a:hlinkClick r:id="rId13">
                  <a:extLst>
                    <a:ext uri="{A12FA001-AC4F-418D-AE19-62706E023703}">
                      <ahyp:hlinkClr xmlns:ahyp="http://schemas.microsoft.com/office/drawing/2018/hyperlinkcolor" val="tx"/>
                    </a:ext>
                  </a:extLst>
                </a:hlinkClick>
              </a:rPr>
              <a:t>Курко</a:t>
            </a:r>
            <a:r>
              <a:rPr lang="ru-RU" sz="1200" b="1" dirty="0">
                <a:latin typeface="Arial" panose="020B0604020202020204" pitchFamily="34" charset="0"/>
                <a:hlinkClick r:id="rId13">
                  <a:extLst>
                    <a:ext uri="{A12FA001-AC4F-418D-AE19-62706E023703}">
                      <ahyp:hlinkClr xmlns:ahyp="http://schemas.microsoft.com/office/drawing/2018/hyperlinkcolor" val="tx"/>
                    </a:ext>
                  </a:extLst>
                </a:hlinkClick>
              </a:rPr>
              <a:t> Иван Фролович </a:t>
            </a:r>
            <a:br>
              <a:rPr lang="ru-RU" sz="1200" b="1" dirty="0"/>
            </a:br>
            <a:r>
              <a:rPr lang="ru-RU" sz="1200" b="1" dirty="0" err="1">
                <a:latin typeface="Arial" panose="020B0604020202020204" pitchFamily="34" charset="0"/>
                <a:hlinkClick r:id="rId14">
                  <a:extLst>
                    <a:ext uri="{A12FA001-AC4F-418D-AE19-62706E023703}">
                      <ahyp:hlinkClr xmlns:ahyp="http://schemas.microsoft.com/office/drawing/2018/hyperlinkcolor" val="tx"/>
                    </a:ext>
                  </a:extLst>
                </a:hlinkClick>
              </a:rPr>
              <a:t>Людков</a:t>
            </a:r>
            <a:r>
              <a:rPr lang="ru-RU" sz="1200" b="1" dirty="0">
                <a:latin typeface="Arial" panose="020B0604020202020204" pitchFamily="34" charset="0"/>
                <a:hlinkClick r:id="rId14">
                  <a:extLst>
                    <a:ext uri="{A12FA001-AC4F-418D-AE19-62706E023703}">
                      <ahyp:hlinkClr xmlns:ahyp="http://schemas.microsoft.com/office/drawing/2018/hyperlinkcolor" val="tx"/>
                    </a:ext>
                  </a:extLst>
                </a:hlinkClick>
              </a:rPr>
              <a:t> Георгий Михайлович </a:t>
            </a:r>
            <a:br>
              <a:rPr lang="ru-RU" sz="1200" b="1" dirty="0"/>
            </a:br>
            <a:r>
              <a:rPr lang="ru-RU" sz="1200" b="1" dirty="0">
                <a:latin typeface="Arial" panose="020B0604020202020204" pitchFamily="34" charset="0"/>
                <a:hlinkClick r:id="rId15">
                  <a:extLst>
                    <a:ext uri="{A12FA001-AC4F-418D-AE19-62706E023703}">
                      <ahyp:hlinkClr xmlns:ahyp="http://schemas.microsoft.com/office/drawing/2018/hyperlinkcolor" val="tx"/>
                    </a:ext>
                  </a:extLst>
                </a:hlinkClick>
              </a:rPr>
              <a:t>Мокрушин Авдей Ефимович </a:t>
            </a:r>
            <a:br>
              <a:rPr lang="ru-RU" sz="1200" b="1" dirty="0"/>
            </a:br>
            <a:r>
              <a:rPr lang="ru-RU" sz="1200" b="1" dirty="0" err="1">
                <a:latin typeface="Arial" panose="020B0604020202020204" pitchFamily="34" charset="0"/>
                <a:hlinkClick r:id="rId16">
                  <a:extLst>
                    <a:ext uri="{A12FA001-AC4F-418D-AE19-62706E023703}">
                      <ahyp:hlinkClr xmlns:ahyp="http://schemas.microsoft.com/office/drawing/2018/hyperlinkcolor" val="tx"/>
                    </a:ext>
                  </a:extLst>
                </a:hlinkClick>
              </a:rPr>
              <a:t>Морякова</a:t>
            </a:r>
            <a:r>
              <a:rPr lang="ru-RU" sz="1200" b="1" dirty="0">
                <a:latin typeface="Arial" panose="020B0604020202020204" pitchFamily="34" charset="0"/>
                <a:hlinkClick r:id="rId16">
                  <a:extLst>
                    <a:ext uri="{A12FA001-AC4F-418D-AE19-62706E023703}">
                      <ahyp:hlinkClr xmlns:ahyp="http://schemas.microsoft.com/office/drawing/2018/hyperlinkcolor" val="tx"/>
                    </a:ext>
                  </a:extLst>
                </a:hlinkClick>
              </a:rPr>
              <a:t> Мария Ильинична </a:t>
            </a:r>
            <a:br>
              <a:rPr lang="ru-RU" sz="1200" b="1" dirty="0"/>
            </a:br>
            <a:r>
              <a:rPr lang="ru-RU" sz="1200" b="1" dirty="0">
                <a:latin typeface="Arial" panose="020B0604020202020204" pitchFamily="34" charset="0"/>
                <a:hlinkClick r:id="rId17">
                  <a:extLst>
                    <a:ext uri="{A12FA001-AC4F-418D-AE19-62706E023703}">
                      <ahyp:hlinkClr xmlns:ahyp="http://schemas.microsoft.com/office/drawing/2018/hyperlinkcolor" val="tx"/>
                    </a:ext>
                  </a:extLst>
                </a:hlinkClick>
              </a:rPr>
              <a:t>Павлов Геннадий Иванович </a:t>
            </a:r>
            <a:br>
              <a:rPr lang="ru-RU" sz="1200" b="1" dirty="0"/>
            </a:br>
            <a:r>
              <a:rPr lang="ru-RU" sz="1200" b="1" dirty="0">
                <a:latin typeface="Arial" panose="020B0604020202020204" pitchFamily="34" charset="0"/>
                <a:hlinkClick r:id="rId18">
                  <a:extLst>
                    <a:ext uri="{A12FA001-AC4F-418D-AE19-62706E023703}">
                      <ahyp:hlinkClr xmlns:ahyp="http://schemas.microsoft.com/office/drawing/2018/hyperlinkcolor" val="tx"/>
                    </a:ext>
                  </a:extLst>
                </a:hlinkClick>
              </a:rPr>
              <a:t>Пронин Александр Семенович </a:t>
            </a:r>
            <a:br>
              <a:rPr lang="ru-RU" sz="1200" b="1" dirty="0"/>
            </a:br>
            <a:r>
              <a:rPr lang="ru-RU" sz="1200" b="1" dirty="0" err="1">
                <a:latin typeface="Arial" panose="020B0604020202020204" pitchFamily="34" charset="0"/>
                <a:hlinkClick r:id="rId19">
                  <a:extLst>
                    <a:ext uri="{A12FA001-AC4F-418D-AE19-62706E023703}">
                      <ahyp:hlinkClr xmlns:ahyp="http://schemas.microsoft.com/office/drawing/2018/hyperlinkcolor" val="tx"/>
                    </a:ext>
                  </a:extLst>
                </a:hlinkClick>
              </a:rPr>
              <a:t>Рухлядев</a:t>
            </a:r>
            <a:r>
              <a:rPr lang="ru-RU" sz="1200" b="1" dirty="0">
                <a:latin typeface="Arial" panose="020B0604020202020204" pitchFamily="34" charset="0"/>
                <a:hlinkClick r:id="rId19">
                  <a:extLst>
                    <a:ext uri="{A12FA001-AC4F-418D-AE19-62706E023703}">
                      <ahyp:hlinkClr xmlns:ahyp="http://schemas.microsoft.com/office/drawing/2018/hyperlinkcolor" val="tx"/>
                    </a:ext>
                  </a:extLst>
                </a:hlinkClick>
              </a:rPr>
              <a:t> Михаил Григорьевич </a:t>
            </a:r>
            <a:br>
              <a:rPr lang="ru-RU" sz="1200" b="1" dirty="0"/>
            </a:br>
            <a:r>
              <a:rPr lang="ru-RU" sz="1200" b="1" dirty="0">
                <a:latin typeface="Arial" panose="020B0604020202020204" pitchFamily="34" charset="0"/>
                <a:hlinkClick r:id="rId20">
                  <a:extLst>
                    <a:ext uri="{A12FA001-AC4F-418D-AE19-62706E023703}">
                      <ahyp:hlinkClr xmlns:ahyp="http://schemas.microsoft.com/office/drawing/2018/hyperlinkcolor" val="tx"/>
                    </a:ext>
                  </a:extLst>
                </a:hlinkClick>
              </a:rPr>
              <a:t>Садыков </a:t>
            </a:r>
            <a:r>
              <a:rPr lang="ru-RU" sz="1200" b="1" dirty="0" err="1">
                <a:latin typeface="Arial" panose="020B0604020202020204" pitchFamily="34" charset="0"/>
                <a:hlinkClick r:id="rId20">
                  <a:extLst>
                    <a:ext uri="{A12FA001-AC4F-418D-AE19-62706E023703}">
                      <ahyp:hlinkClr xmlns:ahyp="http://schemas.microsoft.com/office/drawing/2018/hyperlinkcolor" val="tx"/>
                    </a:ext>
                  </a:extLst>
                </a:hlinkClick>
              </a:rPr>
              <a:t>Шияб</a:t>
            </a:r>
            <a:r>
              <a:rPr lang="ru-RU" sz="1200" b="1" dirty="0">
                <a:latin typeface="Arial" panose="020B0604020202020204" pitchFamily="34" charset="0"/>
                <a:hlinkClick r:id="rId20">
                  <a:extLst>
                    <a:ext uri="{A12FA001-AC4F-418D-AE19-62706E023703}">
                      <ahyp:hlinkClr xmlns:ahyp="http://schemas.microsoft.com/office/drawing/2018/hyperlinkcolor" val="tx"/>
                    </a:ext>
                  </a:extLst>
                </a:hlinkClick>
              </a:rPr>
              <a:t> </a:t>
            </a:r>
            <a:r>
              <a:rPr lang="ru-RU" sz="1200" b="1" dirty="0" err="1">
                <a:latin typeface="Arial" panose="020B0604020202020204" pitchFamily="34" charset="0"/>
                <a:hlinkClick r:id="rId20">
                  <a:extLst>
                    <a:ext uri="{A12FA001-AC4F-418D-AE19-62706E023703}">
                      <ahyp:hlinkClr xmlns:ahyp="http://schemas.microsoft.com/office/drawing/2018/hyperlinkcolor" val="tx"/>
                    </a:ext>
                  </a:extLst>
                </a:hlinkClick>
              </a:rPr>
              <a:t>Садыкович</a:t>
            </a:r>
            <a:r>
              <a:rPr lang="ru-RU" sz="1200" b="1" dirty="0">
                <a:latin typeface="Arial" panose="020B0604020202020204" pitchFamily="34" charset="0"/>
                <a:hlinkClick r:id="rId20">
                  <a:extLst>
                    <a:ext uri="{A12FA001-AC4F-418D-AE19-62706E023703}">
                      <ahyp:hlinkClr xmlns:ahyp="http://schemas.microsoft.com/office/drawing/2018/hyperlinkcolor" val="tx"/>
                    </a:ext>
                  </a:extLst>
                </a:hlinkClick>
              </a:rPr>
              <a:t> </a:t>
            </a:r>
            <a:br>
              <a:rPr lang="ru-RU" sz="1200" b="1" dirty="0"/>
            </a:br>
            <a:r>
              <a:rPr lang="ru-RU" sz="1200" b="1" dirty="0">
                <a:latin typeface="Arial" panose="020B0604020202020204" pitchFamily="34" charset="0"/>
                <a:hlinkClick r:id="rId21">
                  <a:extLst>
                    <a:ext uri="{A12FA001-AC4F-418D-AE19-62706E023703}">
                      <ahyp:hlinkClr xmlns:ahyp="http://schemas.microsoft.com/office/drawing/2018/hyperlinkcolor" val="tx"/>
                    </a:ext>
                  </a:extLst>
                </a:hlinkClick>
              </a:rPr>
              <a:t>Широбоков Август Филиппович</a:t>
            </a:r>
            <a:endParaRPr lang="ru-RU" sz="1200" b="1" dirty="0"/>
          </a:p>
        </p:txBody>
      </p:sp>
      <p:sp>
        <p:nvSpPr>
          <p:cNvPr id="8" name="Прямоугольник 7">
            <a:extLst>
              <a:ext uri="{FF2B5EF4-FFF2-40B4-BE49-F238E27FC236}">
                <a16:creationId xmlns:a16="http://schemas.microsoft.com/office/drawing/2014/main" id="{DF8FBD29-F078-489F-A19B-A5601F65C55B}"/>
              </a:ext>
            </a:extLst>
          </p:cNvPr>
          <p:cNvSpPr/>
          <p:nvPr/>
        </p:nvSpPr>
        <p:spPr>
          <a:xfrm>
            <a:off x="685800" y="2325886"/>
            <a:ext cx="3048000" cy="3785652"/>
          </a:xfrm>
          <a:prstGeom prst="rect">
            <a:avLst/>
          </a:prstGeom>
        </p:spPr>
        <p:txBody>
          <a:bodyPr wrap="square">
            <a:spAutoFit/>
          </a:bodyPr>
          <a:lstStyle/>
          <a:p>
            <a:r>
              <a:rPr lang="ru-RU" sz="1200" b="1" dirty="0">
                <a:latin typeface="Arial" panose="020B0604020202020204" pitchFamily="34" charset="0"/>
                <a:hlinkClick r:id="rId22">
                  <a:extLst>
                    <a:ext uri="{A12FA001-AC4F-418D-AE19-62706E023703}">
                      <ahyp:hlinkClr xmlns:ahyp="http://schemas.microsoft.com/office/drawing/2018/hyperlinkcolor" val="tx"/>
                    </a:ext>
                  </a:extLst>
                </a:hlinkClick>
              </a:rPr>
              <a:t>Антропов Анатолий Степанович </a:t>
            </a:r>
            <a:br>
              <a:rPr lang="ru-RU" sz="1200" b="1" dirty="0"/>
            </a:br>
            <a:r>
              <a:rPr lang="ru-RU" sz="1200" b="1" dirty="0">
                <a:latin typeface="Arial" panose="020B0604020202020204" pitchFamily="34" charset="0"/>
                <a:hlinkClick r:id="rId23">
                  <a:extLst>
                    <a:ext uri="{A12FA001-AC4F-418D-AE19-62706E023703}">
                      <ahyp:hlinkClr xmlns:ahyp="http://schemas.microsoft.com/office/drawing/2018/hyperlinkcolor" val="tx"/>
                    </a:ext>
                  </a:extLst>
                </a:hlinkClick>
              </a:rPr>
              <a:t>Астраханцев Павел Алексеевич </a:t>
            </a:r>
            <a:br>
              <a:rPr lang="ru-RU" sz="1200" b="1" dirty="0"/>
            </a:br>
            <a:r>
              <a:rPr lang="ru-RU" sz="1200" b="1" dirty="0" err="1">
                <a:latin typeface="Arial" panose="020B0604020202020204" pitchFamily="34" charset="0"/>
                <a:hlinkClick r:id="rId24">
                  <a:extLst>
                    <a:ext uri="{A12FA001-AC4F-418D-AE19-62706E023703}">
                      <ahyp:hlinkClr xmlns:ahyp="http://schemas.microsoft.com/office/drawing/2018/hyperlinkcolor" val="tx"/>
                    </a:ext>
                  </a:extLst>
                </a:hlinkClick>
              </a:rPr>
              <a:t>Байбородов</a:t>
            </a:r>
            <a:r>
              <a:rPr lang="ru-RU" sz="1200" b="1" dirty="0">
                <a:latin typeface="Arial" panose="020B0604020202020204" pitchFamily="34" charset="0"/>
                <a:hlinkClick r:id="rId24">
                  <a:extLst>
                    <a:ext uri="{A12FA001-AC4F-418D-AE19-62706E023703}">
                      <ahyp:hlinkClr xmlns:ahyp="http://schemas.microsoft.com/office/drawing/2018/hyperlinkcolor" val="tx"/>
                    </a:ext>
                  </a:extLst>
                </a:hlinkClick>
              </a:rPr>
              <a:t> Иван Петрович </a:t>
            </a:r>
            <a:br>
              <a:rPr lang="ru-RU" sz="1200" b="1" dirty="0"/>
            </a:br>
            <a:r>
              <a:rPr lang="ru-RU" sz="1200" b="1" dirty="0">
                <a:latin typeface="Arial" panose="020B0604020202020204" pitchFamily="34" charset="0"/>
                <a:hlinkClick r:id="rId25">
                  <a:extLst>
                    <a:ext uri="{A12FA001-AC4F-418D-AE19-62706E023703}">
                      <ahyp:hlinkClr xmlns:ahyp="http://schemas.microsoft.com/office/drawing/2018/hyperlinkcolor" val="tx"/>
                    </a:ext>
                  </a:extLst>
                </a:hlinkClick>
              </a:rPr>
              <a:t>Белкин Николай Андреевич </a:t>
            </a:r>
            <a:br>
              <a:rPr lang="ru-RU" sz="1200" b="1" dirty="0"/>
            </a:br>
            <a:r>
              <a:rPr lang="ru-RU" sz="1200" b="1" dirty="0">
                <a:latin typeface="Arial" panose="020B0604020202020204" pitchFamily="34" charset="0"/>
                <a:hlinkClick r:id="rId26">
                  <a:extLst>
                    <a:ext uri="{A12FA001-AC4F-418D-AE19-62706E023703}">
                      <ahyp:hlinkClr xmlns:ahyp="http://schemas.microsoft.com/office/drawing/2018/hyperlinkcolor" val="tx"/>
                    </a:ext>
                  </a:extLst>
                </a:hlinkClick>
              </a:rPr>
              <a:t>Бельский Петр Ильич </a:t>
            </a:r>
            <a:br>
              <a:rPr lang="ru-RU" sz="1200" b="1" dirty="0"/>
            </a:br>
            <a:r>
              <a:rPr lang="ru-RU" sz="1200" b="1" dirty="0">
                <a:latin typeface="Arial" panose="020B0604020202020204" pitchFamily="34" charset="0"/>
                <a:hlinkClick r:id="rId27">
                  <a:extLst>
                    <a:ext uri="{A12FA001-AC4F-418D-AE19-62706E023703}">
                      <ahyp:hlinkClr xmlns:ahyp="http://schemas.microsoft.com/office/drawing/2018/hyperlinkcolor" val="tx"/>
                    </a:ext>
                  </a:extLst>
                </a:hlinkClick>
              </a:rPr>
              <a:t>Веселков Павел Максимович </a:t>
            </a:r>
            <a:br>
              <a:rPr lang="ru-RU" sz="1200" b="1" dirty="0"/>
            </a:br>
            <a:r>
              <a:rPr lang="ru-RU" sz="1200" b="1" dirty="0">
                <a:latin typeface="Arial" panose="020B0604020202020204" pitchFamily="34" charset="0"/>
                <a:hlinkClick r:id="rId28">
                  <a:extLst>
                    <a:ext uri="{A12FA001-AC4F-418D-AE19-62706E023703}">
                      <ahyp:hlinkClr xmlns:ahyp="http://schemas.microsoft.com/office/drawing/2018/hyperlinkcolor" val="tx"/>
                    </a:ext>
                  </a:extLst>
                </a:hlinkClick>
              </a:rPr>
              <a:t>Виноградов Александр Федотович</a:t>
            </a:r>
            <a:r>
              <a:rPr lang="ru-RU" sz="1200" b="1" dirty="0">
                <a:latin typeface="Arial" panose="020B0604020202020204" pitchFamily="34" charset="0"/>
              </a:rPr>
              <a:t> </a:t>
            </a:r>
            <a:br>
              <a:rPr lang="ru-RU" sz="1200" b="1" dirty="0"/>
            </a:br>
            <a:r>
              <a:rPr lang="ru-RU" sz="1200" b="1" dirty="0">
                <a:latin typeface="Arial" panose="020B0604020202020204" pitchFamily="34" charset="0"/>
                <a:hlinkClick r:id="rId29">
                  <a:extLst>
                    <a:ext uri="{A12FA001-AC4F-418D-AE19-62706E023703}">
                      <ahyp:hlinkClr xmlns:ahyp="http://schemas.microsoft.com/office/drawing/2018/hyperlinkcolor" val="tx"/>
                    </a:ext>
                  </a:extLst>
                </a:hlinkClick>
              </a:rPr>
              <a:t>Глухов Иван Степанович</a:t>
            </a:r>
            <a:r>
              <a:rPr lang="ru-RU" sz="1200" b="1" dirty="0">
                <a:latin typeface="Arial" panose="020B0604020202020204" pitchFamily="34" charset="0"/>
              </a:rPr>
              <a:t> </a:t>
            </a:r>
            <a:br>
              <a:rPr lang="ru-RU" sz="1200" b="1" dirty="0"/>
            </a:br>
            <a:r>
              <a:rPr lang="ru-RU" sz="1200" b="1" dirty="0">
                <a:latin typeface="Arial" panose="020B0604020202020204" pitchFamily="34" charset="0"/>
                <a:hlinkClick r:id="rId30">
                  <a:extLst>
                    <a:ext uri="{A12FA001-AC4F-418D-AE19-62706E023703}">
                      <ahyp:hlinkClr xmlns:ahyp="http://schemas.microsoft.com/office/drawing/2018/hyperlinkcolor" val="tx"/>
                    </a:ext>
                  </a:extLst>
                </a:hlinkClick>
              </a:rPr>
              <a:t>Дмитриев Алексей Иванович</a:t>
            </a:r>
            <a:r>
              <a:rPr lang="ru-RU" sz="1200" b="1" dirty="0">
                <a:latin typeface="Arial" panose="020B0604020202020204" pitchFamily="34" charset="0"/>
              </a:rPr>
              <a:t> </a:t>
            </a:r>
            <a:br>
              <a:rPr lang="ru-RU" sz="1200" b="1" dirty="0"/>
            </a:br>
            <a:r>
              <a:rPr lang="ru-RU" sz="1200" b="1" dirty="0">
                <a:latin typeface="Arial" panose="020B0604020202020204" pitchFamily="34" charset="0"/>
                <a:hlinkClick r:id="rId31">
                  <a:extLst>
                    <a:ext uri="{A12FA001-AC4F-418D-AE19-62706E023703}">
                      <ahyp:hlinkClr xmlns:ahyp="http://schemas.microsoft.com/office/drawing/2018/hyperlinkcolor" val="tx"/>
                    </a:ext>
                  </a:extLst>
                </a:hlinkClick>
              </a:rPr>
              <a:t>Емельянов Тарас Федорович</a:t>
            </a:r>
            <a:r>
              <a:rPr lang="ru-RU" sz="1200" b="1" dirty="0">
                <a:latin typeface="Arial" panose="020B0604020202020204" pitchFamily="34" charset="0"/>
              </a:rPr>
              <a:t> </a:t>
            </a:r>
            <a:br>
              <a:rPr lang="ru-RU" sz="1200" b="1" dirty="0"/>
            </a:br>
            <a:r>
              <a:rPr lang="ru-RU" sz="1200" b="1" dirty="0">
                <a:latin typeface="Arial" panose="020B0604020202020204" pitchFamily="34" charset="0"/>
                <a:hlinkClick r:id="rId32">
                  <a:extLst>
                    <a:ext uri="{A12FA001-AC4F-418D-AE19-62706E023703}">
                      <ahyp:hlinkClr xmlns:ahyp="http://schemas.microsoft.com/office/drawing/2018/hyperlinkcolor" val="tx"/>
                    </a:ext>
                  </a:extLst>
                </a:hlinkClick>
              </a:rPr>
              <a:t>Киршин Михаил Васильевич</a:t>
            </a:r>
            <a:r>
              <a:rPr lang="ru-RU" sz="1200" b="1" dirty="0">
                <a:latin typeface="Arial" panose="020B0604020202020204" pitchFamily="34" charset="0"/>
              </a:rPr>
              <a:t> </a:t>
            </a:r>
            <a:br>
              <a:rPr lang="ru-RU" sz="1200" b="1" dirty="0"/>
            </a:br>
            <a:r>
              <a:rPr lang="ru-RU" sz="1200" b="1" dirty="0">
                <a:latin typeface="Arial" panose="020B0604020202020204" pitchFamily="34" charset="0"/>
                <a:hlinkClick r:id="rId33">
                  <a:extLst>
                    <a:ext uri="{A12FA001-AC4F-418D-AE19-62706E023703}">
                      <ahyp:hlinkClr xmlns:ahyp="http://schemas.microsoft.com/office/drawing/2018/hyperlinkcolor" val="tx"/>
                    </a:ext>
                  </a:extLst>
                </a:hlinkClick>
              </a:rPr>
              <a:t>Коробейников Николай Якимович</a:t>
            </a:r>
            <a:r>
              <a:rPr lang="ru-RU" sz="1200" b="1" dirty="0">
                <a:latin typeface="Arial" panose="020B0604020202020204" pitchFamily="34" charset="0"/>
              </a:rPr>
              <a:t> </a:t>
            </a:r>
            <a:br>
              <a:rPr lang="ru-RU" sz="1200" b="1" dirty="0"/>
            </a:br>
            <a:r>
              <a:rPr lang="ru-RU" sz="1200" b="1" dirty="0">
                <a:latin typeface="Arial" panose="020B0604020202020204" pitchFamily="34" charset="0"/>
                <a:hlinkClick r:id="rId34">
                  <a:extLst>
                    <a:ext uri="{A12FA001-AC4F-418D-AE19-62706E023703}">
                      <ahyp:hlinkClr xmlns:ahyp="http://schemas.microsoft.com/office/drawing/2018/hyperlinkcolor" val="tx"/>
                    </a:ext>
                  </a:extLst>
                </a:hlinkClick>
              </a:rPr>
              <a:t>Пантелеев Яков Елизарович</a:t>
            </a:r>
            <a:r>
              <a:rPr lang="ru-RU" sz="1200" b="1" dirty="0">
                <a:latin typeface="Arial" panose="020B0604020202020204" pitchFamily="34" charset="0"/>
              </a:rPr>
              <a:t> </a:t>
            </a:r>
            <a:br>
              <a:rPr lang="ru-RU" sz="1200" b="1" dirty="0"/>
            </a:br>
            <a:r>
              <a:rPr lang="ru-RU" sz="1200" b="1" dirty="0">
                <a:latin typeface="Arial" panose="020B0604020202020204" pitchFamily="34" charset="0"/>
                <a:hlinkClick r:id="rId35">
                  <a:extLst>
                    <a:ext uri="{A12FA001-AC4F-418D-AE19-62706E023703}">
                      <ahyp:hlinkClr xmlns:ahyp="http://schemas.microsoft.com/office/drawing/2018/hyperlinkcolor" val="tx"/>
                    </a:ext>
                  </a:extLst>
                </a:hlinkClick>
              </a:rPr>
              <a:t>Пермяков Алексей </a:t>
            </a:r>
            <a:r>
              <a:rPr lang="ru-RU" sz="1200" b="1" dirty="0" err="1">
                <a:latin typeface="Arial" panose="020B0604020202020204" pitchFamily="34" charset="0"/>
                <a:hlinkClick r:id="rId35">
                  <a:extLst>
                    <a:ext uri="{A12FA001-AC4F-418D-AE19-62706E023703}">
                      <ahyp:hlinkClr xmlns:ahyp="http://schemas.microsoft.com/office/drawing/2018/hyperlinkcolor" val="tx"/>
                    </a:ext>
                  </a:extLst>
                </a:hlinkClick>
              </a:rPr>
              <a:t>Назарович</a:t>
            </a:r>
            <a:r>
              <a:rPr lang="ru-RU" sz="1200" b="1" dirty="0">
                <a:latin typeface="Arial" panose="020B0604020202020204" pitchFamily="34" charset="0"/>
              </a:rPr>
              <a:t> </a:t>
            </a:r>
            <a:br>
              <a:rPr lang="ru-RU" sz="1200" b="1" dirty="0"/>
            </a:br>
            <a:r>
              <a:rPr lang="ru-RU" sz="1200" b="1" dirty="0">
                <a:latin typeface="Arial" panose="020B0604020202020204" pitchFamily="34" charset="0"/>
                <a:hlinkClick r:id="rId36">
                  <a:extLst>
                    <a:ext uri="{A12FA001-AC4F-418D-AE19-62706E023703}">
                      <ahyp:hlinkClr xmlns:ahyp="http://schemas.microsoft.com/office/drawing/2018/hyperlinkcolor" val="tx"/>
                    </a:ext>
                  </a:extLst>
                </a:hlinkClick>
              </a:rPr>
              <a:t>Плетнев Петр Иванович</a:t>
            </a:r>
            <a:r>
              <a:rPr lang="ru-RU" sz="1200" b="1" dirty="0">
                <a:latin typeface="Arial" panose="020B0604020202020204" pitchFamily="34" charset="0"/>
              </a:rPr>
              <a:t> </a:t>
            </a:r>
            <a:br>
              <a:rPr lang="ru-RU" sz="1200" b="1" dirty="0"/>
            </a:br>
            <a:r>
              <a:rPr lang="ru-RU" sz="1200" b="1" dirty="0" err="1">
                <a:latin typeface="Arial" panose="020B0604020202020204" pitchFamily="34" charset="0"/>
                <a:hlinkClick r:id="rId37">
                  <a:extLst>
                    <a:ext uri="{A12FA001-AC4F-418D-AE19-62706E023703}">
                      <ahyp:hlinkClr xmlns:ahyp="http://schemas.microsoft.com/office/drawing/2018/hyperlinkcolor" val="tx"/>
                    </a:ext>
                  </a:extLst>
                </a:hlinkClick>
              </a:rPr>
              <a:t>Пряженников</a:t>
            </a:r>
            <a:r>
              <a:rPr lang="ru-RU" sz="1200" b="1" dirty="0">
                <a:latin typeface="Arial" panose="020B0604020202020204" pitchFamily="34" charset="0"/>
                <a:hlinkClick r:id="rId37">
                  <a:extLst>
                    <a:ext uri="{A12FA001-AC4F-418D-AE19-62706E023703}">
                      <ahyp:hlinkClr xmlns:ahyp="http://schemas.microsoft.com/office/drawing/2018/hyperlinkcolor" val="tx"/>
                    </a:ext>
                  </a:extLst>
                </a:hlinkClick>
              </a:rPr>
              <a:t> Степан Григорьевич</a:t>
            </a:r>
            <a:r>
              <a:rPr lang="ru-RU" sz="1200" b="1" dirty="0">
                <a:latin typeface="Arial" panose="020B0604020202020204" pitchFamily="34" charset="0"/>
              </a:rPr>
              <a:t> </a:t>
            </a:r>
            <a:br>
              <a:rPr lang="ru-RU" sz="1200" b="1" dirty="0"/>
            </a:br>
            <a:r>
              <a:rPr lang="ru-RU" sz="1200" b="1" dirty="0">
                <a:latin typeface="Arial" panose="020B0604020202020204" pitchFamily="34" charset="0"/>
                <a:hlinkClick r:id="rId38">
                  <a:extLst>
                    <a:ext uri="{A12FA001-AC4F-418D-AE19-62706E023703}">
                      <ahyp:hlinkClr xmlns:ahyp="http://schemas.microsoft.com/office/drawing/2018/hyperlinkcolor" val="tx"/>
                    </a:ext>
                  </a:extLst>
                </a:hlinkClick>
              </a:rPr>
              <a:t>Сурков Егор Григорьевич</a:t>
            </a:r>
            <a:r>
              <a:rPr lang="ru-RU" sz="1200" b="1" dirty="0">
                <a:latin typeface="Arial" panose="020B0604020202020204" pitchFamily="34" charset="0"/>
              </a:rPr>
              <a:t> </a:t>
            </a:r>
            <a:br>
              <a:rPr lang="ru-RU" sz="1200" b="1" dirty="0"/>
            </a:br>
            <a:r>
              <a:rPr lang="ru-RU" sz="1200" b="1" dirty="0">
                <a:latin typeface="Arial" panose="020B0604020202020204" pitchFamily="34" charset="0"/>
                <a:hlinkClick r:id="rId39">
                  <a:extLst>
                    <a:ext uri="{A12FA001-AC4F-418D-AE19-62706E023703}">
                      <ahyp:hlinkClr xmlns:ahyp="http://schemas.microsoft.com/office/drawing/2018/hyperlinkcolor" val="tx"/>
                    </a:ext>
                  </a:extLst>
                </a:hlinkClick>
              </a:rPr>
              <a:t>Тепляков Василий Ефимович</a:t>
            </a:r>
            <a:r>
              <a:rPr lang="ru-RU" sz="1200" b="1" dirty="0">
                <a:latin typeface="Arial" panose="020B0604020202020204" pitchFamily="34" charset="0"/>
              </a:rPr>
              <a:t> </a:t>
            </a:r>
            <a:br>
              <a:rPr lang="ru-RU" sz="1200" b="1" dirty="0"/>
            </a:br>
            <a:r>
              <a:rPr lang="ru-RU" sz="1200" b="1" dirty="0">
                <a:latin typeface="Arial" panose="020B0604020202020204" pitchFamily="34" charset="0"/>
                <a:hlinkClick r:id="rId40">
                  <a:extLst>
                    <a:ext uri="{A12FA001-AC4F-418D-AE19-62706E023703}">
                      <ahyp:hlinkClr xmlns:ahyp="http://schemas.microsoft.com/office/drawing/2018/hyperlinkcolor" val="tx"/>
                    </a:ext>
                  </a:extLst>
                </a:hlinkClick>
              </a:rPr>
              <a:t>Третьяков Николай Спиридонович</a:t>
            </a:r>
            <a:r>
              <a:rPr lang="ru-RU" sz="1200" b="1" dirty="0">
                <a:latin typeface="Arial" panose="020B0604020202020204" pitchFamily="34" charset="0"/>
              </a:rPr>
              <a:t> </a:t>
            </a:r>
            <a:br>
              <a:rPr lang="ru-RU" sz="1200" b="1" dirty="0"/>
            </a:br>
            <a:r>
              <a:rPr lang="ru-RU" sz="1200" b="1" dirty="0">
                <a:latin typeface="Arial" panose="020B0604020202020204" pitchFamily="34" charset="0"/>
                <a:hlinkClick r:id="rId41">
                  <a:extLst>
                    <a:ext uri="{A12FA001-AC4F-418D-AE19-62706E023703}">
                      <ahyp:hlinkClr xmlns:ahyp="http://schemas.microsoft.com/office/drawing/2018/hyperlinkcolor" val="tx"/>
                    </a:ext>
                  </a:extLst>
                </a:hlinkClick>
              </a:rPr>
              <a:t>Ушаков Василий Дмитриевич</a:t>
            </a:r>
            <a:r>
              <a:rPr lang="ru-RU" sz="1200" b="1" dirty="0">
                <a:latin typeface="Arial" panose="020B0604020202020204" pitchFamily="34" charset="0"/>
              </a:rPr>
              <a:t> </a:t>
            </a:r>
            <a:endParaRPr lang="ru-RU" sz="1200" b="1" dirty="0"/>
          </a:p>
        </p:txBody>
      </p:sp>
      <p:pic>
        <p:nvPicPr>
          <p:cNvPr id="9" name="Рисунок 8">
            <a:extLst>
              <a:ext uri="{FF2B5EF4-FFF2-40B4-BE49-F238E27FC236}">
                <a16:creationId xmlns:a16="http://schemas.microsoft.com/office/drawing/2014/main" id="{487FBBE6-5759-4A33-95CA-86BE45B2AA73}"/>
              </a:ext>
            </a:extLst>
          </p:cNvPr>
          <p:cNvPicPr>
            <a:picLocks noChangeAspect="1"/>
          </p:cNvPicPr>
          <p:nvPr/>
        </p:nvPicPr>
        <p:blipFill>
          <a:blip r:embed="rId42"/>
          <a:stretch>
            <a:fillRect/>
          </a:stretch>
        </p:blipFill>
        <p:spPr>
          <a:xfrm>
            <a:off x="1038225" y="127514"/>
            <a:ext cx="1933575" cy="1450182"/>
          </a:xfrm>
          <a:prstGeom prst="rect">
            <a:avLst/>
          </a:prstGeom>
          <a:effectLst>
            <a:softEdge rad="127000"/>
          </a:effectLst>
        </p:spPr>
      </p:pic>
      <p:pic>
        <p:nvPicPr>
          <p:cNvPr id="10" name="Рисунок 9">
            <a:extLst>
              <a:ext uri="{FF2B5EF4-FFF2-40B4-BE49-F238E27FC236}">
                <a16:creationId xmlns:a16="http://schemas.microsoft.com/office/drawing/2014/main" id="{591E77DF-537A-4212-A9B5-03125D0A79AB}"/>
              </a:ext>
            </a:extLst>
          </p:cNvPr>
          <p:cNvPicPr>
            <a:picLocks noChangeAspect="1"/>
          </p:cNvPicPr>
          <p:nvPr/>
        </p:nvPicPr>
        <p:blipFill>
          <a:blip r:embed="rId43"/>
          <a:stretch>
            <a:fillRect/>
          </a:stretch>
        </p:blipFill>
        <p:spPr>
          <a:xfrm>
            <a:off x="4030821" y="2369206"/>
            <a:ext cx="4130358" cy="2615714"/>
          </a:xfrm>
          <a:prstGeom prst="rect">
            <a:avLst/>
          </a:prstGeom>
          <a:effectLst>
            <a:glow rad="228600">
              <a:schemeClr val="accent4">
                <a:satMod val="175000"/>
                <a:alpha val="40000"/>
              </a:schemeClr>
            </a:glow>
            <a:softEdge rad="127000"/>
          </a:effectLst>
        </p:spPr>
      </p:pic>
    </p:spTree>
    <p:extLst>
      <p:ext uri="{BB962C8B-B14F-4D97-AF65-F5344CB8AC3E}">
        <p14:creationId xmlns:p14="http://schemas.microsoft.com/office/powerpoint/2010/main" val="37396404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TotalTime>
  <Words>2339</Words>
  <Application>Microsoft Office PowerPoint</Application>
  <PresentationFormat>Широкоэкранный</PresentationFormat>
  <Paragraphs>111</Paragraphs>
  <Slides>15</Slides>
  <Notes>3</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15</vt:i4>
      </vt:variant>
    </vt:vector>
  </HeadingPairs>
  <TitlesOfParts>
    <vt:vector size="23" baseType="lpstr">
      <vt:lpstr>Arial</vt:lpstr>
      <vt:lpstr>Calibri</vt:lpstr>
      <vt:lpstr>Calibri Light</vt:lpstr>
      <vt:lpstr>Lora</vt:lpstr>
      <vt:lpstr>Open Sans</vt:lpstr>
      <vt:lpstr>Roboto</vt:lpstr>
      <vt:lpstr>Verdana</vt:lpstr>
      <vt:lpstr>Тема Office</vt:lpstr>
      <vt:lpstr>УДМУРТИЯ В ГОДЫ ВЕЛИКОЙ ОТЕЧЕСТВЕННОЙ ВОЙНЫ</vt:lpstr>
      <vt:lpstr>Вклад промышленности Удмуртии</vt:lpstr>
      <vt:lpstr>Презентация PowerPoint</vt:lpstr>
      <vt:lpstr>Трудящиеся Удмуртии фронту</vt:lpstr>
      <vt:lpstr>Подвиг тружеников тыла на примере строительства железной дороги Ижевск  -Балезино</vt:lpstr>
      <vt:lpstr>Удмуртия – важная госпитальная база глубокого тыла страны в годы Великой Отечественной войны </vt:lpstr>
      <vt:lpstr>Невольники войны. Военнопленные в Удмуртии.</vt:lpstr>
      <vt:lpstr>Ими гордится Удмуртия</vt:lpstr>
      <vt:lpstr>Ими гордится Удмуртия</vt:lpstr>
      <vt:lpstr>Герои Советского Союза из Удмуртии</vt:lpstr>
      <vt:lpstr>Герои Советского Союза из Удмуртии</vt:lpstr>
      <vt:lpstr>Герои Советского Союза из Удмуртии</vt:lpstr>
      <vt:lpstr>Герои Советского Союза из Удмуртии</vt:lpstr>
      <vt:lpstr>Герои Советского Союза из Удмуртии</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УДМУРТИЯ В ГОДЫ ВЕЛИКОЙ ОТЕЧЕСТВЕННОЙ ВОЙНЫ</dc:title>
  <dc:creator>Home</dc:creator>
  <cp:lastModifiedBy>Home</cp:lastModifiedBy>
  <cp:revision>57</cp:revision>
  <dcterms:created xsi:type="dcterms:W3CDTF">2020-02-08T06:27:35Z</dcterms:created>
  <dcterms:modified xsi:type="dcterms:W3CDTF">2020-02-11T17:49:11Z</dcterms:modified>
</cp:coreProperties>
</file>