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0263" y="248194"/>
            <a:ext cx="11573691" cy="99277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ЛЮДИ ЗАСЕЛЯЛИ ЗЕМЛЮ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11589" y="5199017"/>
            <a:ext cx="3693023" cy="133241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070C0"/>
                </a:solidFill>
              </a:rPr>
              <a:t>Презентацию подготовила 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070C0"/>
                </a:solidFill>
              </a:rPr>
              <a:t>Учитель географии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070C0"/>
                </a:solidFill>
              </a:rPr>
              <a:t>Постникова Юлия Сергеевна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070C0"/>
                </a:solidFill>
              </a:rPr>
              <a:t>МБОУ «ООШ №17» г. Братска</a:t>
            </a: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10" t="34381" r="2889" b="5175"/>
          <a:stretch/>
        </p:blipFill>
        <p:spPr>
          <a:xfrm>
            <a:off x="1972491" y="1606731"/>
            <a:ext cx="6309362" cy="31089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74183" y="2416629"/>
            <a:ext cx="2530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91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0"/>
            <a:ext cx="8911687" cy="666206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1337" y="666206"/>
            <a:ext cx="11116492" cy="524501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Расселение людей по Земле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–переселение людей.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великого пути, в конце которого человек достиг самых отдаленных уголков планеты Земля. Наши далекие предки приспособились к жизни в суровых климатических условиях и победили в конкурентной борьбе с другими видами людей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Присваивающее хозяйство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присвоение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природных благ, другими словами собирательство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Земледелие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возделывание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обработка земли с целью выращивания сельскохозяйственных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Животноводство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разведение сельскохозяйственной живности для получения продуктов питания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Приспособление к окружающей среде-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приспособленность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живых существ к естественным условиям внешней среды</a:t>
            </a:r>
          </a:p>
        </p:txBody>
      </p:sp>
    </p:spTree>
    <p:extLst>
      <p:ext uri="{BB962C8B-B14F-4D97-AF65-F5344CB8AC3E}">
        <p14:creationId xmlns:p14="http://schemas.microsoft.com/office/powerpoint/2010/main" val="276852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395" y="0"/>
            <a:ext cx="11377748" cy="19050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в тексте параграфа образные выражения, которые помогают понять как человек приспосабливался к новым жизненным условиям.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3600"/>
            <a:ext cx="11047412" cy="37776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« в холодных районах нужно было обязательно заготавливать топливо, обеспечивать себя теплой одеждой »;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«жилище необходимо было строить так, что бы он защищало от мороза, и от хищников»;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засушливых районах трудно было найти и добыть воду».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35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309" y="2481944"/>
            <a:ext cx="85300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99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3487" y="1"/>
            <a:ext cx="11131125" cy="61818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Расселение человека по планете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99" y="553792"/>
            <a:ext cx="12017302" cy="6239814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 flipV="1">
            <a:off x="6961524" y="3748650"/>
            <a:ext cx="1150652" cy="62126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6961524" y="4270263"/>
            <a:ext cx="1273069" cy="13864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6839106" y="3388193"/>
            <a:ext cx="1386298" cy="99642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935651" y="4369914"/>
            <a:ext cx="4256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Происхождение человека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7763304" y="3026172"/>
            <a:ext cx="471292" cy="136803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 flipV="1">
            <a:off x="8112177" y="3181814"/>
            <a:ext cx="122418" cy="118809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8234595" y="3334829"/>
            <a:ext cx="226455" cy="105937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8234594" y="2950810"/>
            <a:ext cx="801781" cy="140440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6438218" y="2245319"/>
            <a:ext cx="1787186" cy="213929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373487" y="850006"/>
            <a:ext cx="3541690" cy="2756079"/>
          </a:xfrm>
          <a:prstGeom prst="ellipse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454046" y="3606085"/>
            <a:ext cx="3462728" cy="2899646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9728616" y="4408907"/>
            <a:ext cx="2008682" cy="175205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939049" y="850006"/>
            <a:ext cx="5565563" cy="168333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916774" y="2228045"/>
            <a:ext cx="1922332" cy="346821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915177" y="5723118"/>
            <a:ext cx="7589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Человек разумный появился на Земле около 40 </a:t>
            </a:r>
            <a:r>
              <a:rPr lang="ru-RU" sz="2800" b="1" dirty="0" err="1" smtClean="0"/>
              <a:t>тыс.лет</a:t>
            </a:r>
            <a:r>
              <a:rPr lang="ru-RU" sz="2800" b="1" dirty="0" smtClean="0"/>
              <a:t> назад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2450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26"/>
            <a:ext cx="12192000" cy="6688145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870713" y="1590261"/>
            <a:ext cx="1563757" cy="262393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0580" t="16038" r="8986" b="9951"/>
          <a:stretch/>
        </p:blipFill>
        <p:spPr>
          <a:xfrm>
            <a:off x="0" y="53009"/>
            <a:ext cx="12192000" cy="679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8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EC9wVb-WwAA_-gb.jpg:larg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774" y="179385"/>
            <a:ext cx="9342783" cy="667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" y="104503"/>
            <a:ext cx="11943805" cy="78377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Присваивающее и производящее хозяйство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73" y="687203"/>
            <a:ext cx="10176782" cy="617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9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97" y="0"/>
            <a:ext cx="11226316" cy="19050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Как возникли земледелие и животноводство?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096" y="636104"/>
            <a:ext cx="10921516" cy="5275118"/>
          </a:xfrm>
        </p:spPr>
        <p:txBody>
          <a:bodyPr/>
          <a:lstStyle/>
          <a:p>
            <a:endParaRPr lang="ru-RU" dirty="0" smtClean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endParaRPr lang="ru-RU" dirty="0">
              <a:solidFill>
                <a:srgbClr val="000000"/>
              </a:solidFill>
              <a:latin typeface="Georgia" panose="02040502050405020303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Кто-то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</a:rPr>
              <a:t>сообразил собранные семена посадить в землю и понял, что за ними нужно ухаживать. Человек начал заниматься земледелием</a:t>
            </a:r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</a:rPr>
              <a:t>Примерно в тоже время люди поняли, что можно приручить маленького детеныша животного, вырастить его и это будет пища. Так появилось животноводство.</a:t>
            </a:r>
            <a:endParaRPr lang="ru-RU" sz="2800" dirty="0"/>
          </a:p>
        </p:txBody>
      </p:sp>
      <p:pic>
        <p:nvPicPr>
          <p:cNvPr id="2050" name="Picture 2" descr="https://bigslide.ru/images/17/16985/960/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7"/>
          <a:stretch/>
        </p:blipFill>
        <p:spPr bwMode="auto">
          <a:xfrm>
            <a:off x="401309" y="0"/>
            <a:ext cx="11472639" cy="686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pandia.ru/text/78/268/images/image003_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15" y="49839"/>
            <a:ext cx="10535479" cy="676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5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905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возникли земледелие и животноводство?</a:t>
            </a: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7" t="3597" r="-157" b="6879"/>
          <a:stretch/>
        </p:blipFill>
        <p:spPr>
          <a:xfrm>
            <a:off x="1053546" y="689113"/>
            <a:ext cx="10343323" cy="616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035" y="0"/>
            <a:ext cx="11979965" cy="56984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люди приспосабливались к новым условиям жизни?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160" t="11787" b="5121"/>
          <a:stretch/>
        </p:blipFill>
        <p:spPr>
          <a:xfrm>
            <a:off x="1749286" y="569843"/>
            <a:ext cx="8123583" cy="5698435"/>
          </a:xfrm>
          <a:prstGeom prst="rect">
            <a:avLst/>
          </a:prstGeom>
        </p:spPr>
      </p:pic>
      <p:pic>
        <p:nvPicPr>
          <p:cNvPr id="3074" name="Picture 2" descr="https://ds05.infourok.ru/uploads/ex/0639/00066ed8-1fb4c1d7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106" y="499543"/>
            <a:ext cx="8477941" cy="635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sd.intolimp.org/html/2017/03/12/i_58c57e1ccd16c/img_phpXwuckm_2.Vliyanie-klimaticheskih-faktorov-na-zdorove-cheloveka_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106" y="549744"/>
            <a:ext cx="8411008" cy="630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92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0"/>
            <a:ext cx="12009119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0070C0"/>
                </a:solidFill>
              </a:rPr>
              <a:t>Как люди приспосабливались к новым условиям жизни?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171" y="561703"/>
            <a:ext cx="8543109" cy="6296297"/>
          </a:xfrm>
          <a:prstGeom prst="rect">
            <a:avLst/>
          </a:prstGeom>
        </p:spPr>
      </p:pic>
      <p:pic>
        <p:nvPicPr>
          <p:cNvPr id="4098" name="Picture 2" descr="https://s1.travelask.ru/system/images/files/001/049/616/wysiwyg/1.jpg?15209580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0"/>
            <a:ext cx="120091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85391" y="16565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6922" y="1026111"/>
            <a:ext cx="5817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</a:t>
            </a:r>
            <a:r>
              <a:rPr lang="ru-RU" b="1" dirty="0">
                <a:solidFill>
                  <a:schemeClr val="bg1"/>
                </a:solidFill>
              </a:rPr>
              <a:t>их коже в значительном количестве присутствует пигмент меланин. Он возник как защита живого существа от избыточного объема солнечной радиации, которого в Африке значительно больше, чем в северных странах.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50156" y="457200"/>
            <a:ext cx="51418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Удивительно противостоит холоду Арктики северная одежда. Главное в ней – самые теплые меха на планете. Самый практичный – олений. Одежда из него мягкая, легкая. Из-за упругости он не смерзается, оставаясь сухим. </a:t>
            </a:r>
            <a:r>
              <a:rPr lang="ru-RU" b="1" dirty="0" smtClean="0">
                <a:solidFill>
                  <a:srgbClr val="FF0000"/>
                </a:solidFill>
              </a:rPr>
              <a:t>и </a:t>
            </a:r>
            <a:r>
              <a:rPr lang="ru-RU" b="1" dirty="0">
                <a:solidFill>
                  <a:srgbClr val="FF0000"/>
                </a:solidFill>
              </a:rPr>
              <a:t>пыжика (олень до 3 мес.) шьются из двух шкур, одна мехом к телу, другая наружу. Сохранению тепла служит и отсутствие пуговиц: одежда надевается через голову. Весной и осенью в ходу обувь из водостойкой тюленьей кожи.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8052" y="41214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0417" y="3269184"/>
            <a:ext cx="534062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Вместо шорт и футболок, местные жители надевают на себя просторные длинные балахоны, максимально закрывающие тело. Разница температур днем и ночью в пустыне может достигать 30 и больше градусов, и потому если днем человек рискует перегреться или обгореть, то ночью очень велик шанс замерзнуть</a:t>
            </a:r>
            <a:r>
              <a:rPr lang="ru-RU" b="1" dirty="0" smtClean="0"/>
              <a:t>.. </a:t>
            </a:r>
            <a:r>
              <a:rPr lang="ru-RU" b="1" dirty="0"/>
              <a:t>Под такой одеждой тело спрятано от солнечных лучей, а пот не так быстро испаряется, что значит, что тело не так быстро перегревается и медленнее обезвоживается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7084516" y="4146054"/>
            <a:ext cx="467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Рыбный промысел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0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164</TotalTime>
  <Words>425</Words>
  <Application>Microsoft Office PowerPoint</Application>
  <PresentationFormat>Широкоэкранный</PresentationFormat>
  <Paragraphs>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Century Gothic</vt:lpstr>
      <vt:lpstr>Georgia</vt:lpstr>
      <vt:lpstr>Times New Roman</vt:lpstr>
      <vt:lpstr>Wingdings 3</vt:lpstr>
      <vt:lpstr>Легкий дым</vt:lpstr>
      <vt:lpstr>КАК ЛЮДИ ЗАСЕЛЯЛИ ЗЕМЛЮ</vt:lpstr>
      <vt:lpstr>Расселение человека по планете</vt:lpstr>
      <vt:lpstr>Презентация PowerPoint</vt:lpstr>
      <vt:lpstr>Презентация PowerPoint</vt:lpstr>
      <vt:lpstr>Присваивающее и производящее хозяйство</vt:lpstr>
      <vt:lpstr>Как возникли земледелие и животноводство?</vt:lpstr>
      <vt:lpstr>Как возникли земледелие и животноводство?</vt:lpstr>
      <vt:lpstr>Как люди приспосабливались к новым условиям жизни?</vt:lpstr>
      <vt:lpstr>Как люди приспосабливались к новым условиям жизни?</vt:lpstr>
      <vt:lpstr>Запомните:</vt:lpstr>
      <vt:lpstr>Найдите в тексте параграфа образные выражения, которые помогают понять как человек приспосабливался к новым жизненным условиям.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П</dc:creator>
  <cp:lastModifiedBy>Юлия П</cp:lastModifiedBy>
  <cp:revision>17</cp:revision>
  <dcterms:created xsi:type="dcterms:W3CDTF">2020-02-08T10:43:39Z</dcterms:created>
  <dcterms:modified xsi:type="dcterms:W3CDTF">2020-02-08T14:39:11Z</dcterms:modified>
</cp:coreProperties>
</file>