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72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1" r:id="rId14"/>
    <p:sldId id="270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C822EA4-83C9-4BFB-AF28-4335DEBFFE7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DD8C401-987B-452F-8397-EFC09E032F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71438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Вступительное слово.</a:t>
            </a:r>
            <a:endParaRPr lang="ru-RU" b="1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44" y="928670"/>
            <a:ext cx="8858312" cy="578647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Много ли нам известно о Древней Греции и её памятниках?  С одной стороны, можно с уверенностью сказать, что мы знаем много. Нам хорошо знакомы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мифы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Древней Греции, из которых мы осведомлены и о её богах, и о её героях. Нам известны хотя бы основные событиях её истории. Некоторые памятники мы тоже знаем. С другой стороны, мы имеем о Древней Греции весьма посредственное понятие, т.к. знакомы в основном только с Афинами, Микенами,  Спартой.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Предлагаемый материал позволяет познакомится с древними памятниками Древней Греции немного шире, т.к. даёт представление не только о памятниках, сохранившихся в Афинах, но и о памятниках, оставшихся в Микенах,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Эпидавре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(где находилось святилище бога врачевания Асклепия), на острове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Эгина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а также некоторых музейных экспонатах Национального Археологического музея в Афинах.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4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5786454"/>
            <a:ext cx="8786874" cy="8905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Микенский дворец (реконструкция). Середина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XIII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века до н.э. Был разрушен в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в. до н.э.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Микенский дворец (реконструкция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785794"/>
            <a:ext cx="7683518" cy="4857784"/>
          </a:xfrm>
        </p:spPr>
      </p:pic>
      <p:pic>
        <p:nvPicPr>
          <p:cNvPr id="6" name="Рисунок 5" descr="Микенский дворец. Современный вид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785794"/>
            <a:ext cx="7638319" cy="47863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5929330"/>
            <a:ext cx="8643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Микенский дворец. Современный вид.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142852"/>
            <a:ext cx="5655572" cy="642942"/>
          </a:xfrm>
          <a:prstGeom prst="rect">
            <a:avLst/>
          </a:prstGeo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28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Арголида. Микены.</a:t>
            </a:r>
            <a:endParaRPr lang="ru-RU" sz="4000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99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8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3108" y="5786454"/>
            <a:ext cx="5786478" cy="890574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Сокровищница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Атрея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около 1250 года до н.э. Иногда её называют гробницей Агамемнона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0314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857232"/>
            <a:ext cx="6783428" cy="4714908"/>
          </a:xfr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123728" y="142852"/>
            <a:ext cx="5655572" cy="642942"/>
          </a:xfrm>
          <a:prstGeom prst="rect">
            <a:avLst/>
          </a:prstGeo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28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dirty="0" err="1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Арголида</a:t>
            </a:r>
            <a:r>
              <a:rPr lang="ru-RU" sz="4000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. Микены.</a:t>
            </a:r>
            <a:endParaRPr lang="ru-RU" sz="4000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82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64294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 err="1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Эпидавр</a:t>
            </a:r>
            <a:r>
              <a:rPr lang="ru-RU" sz="3600" b="1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.</a:t>
            </a:r>
            <a:endParaRPr lang="ru-RU" sz="3600" b="1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857232"/>
            <a:ext cx="2928958" cy="457203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Театр в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Эпидавре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– наиболее хорошо сохранившийся и один из самых совершенных театров Древней Греции. Был построен в начале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века до н.э. Первоначально вмещал 6200 зрителей.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Эпидавр. Театр.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00364" y="857232"/>
            <a:ext cx="5969006" cy="4572032"/>
          </a:xfrm>
        </p:spPr>
      </p:pic>
      <p:sp>
        <p:nvSpPr>
          <p:cNvPr id="6" name="TextBox 5"/>
          <p:cNvSpPr txBox="1"/>
          <p:nvPr/>
        </p:nvSpPr>
        <p:spPr>
          <a:xfrm>
            <a:off x="2285984" y="5643578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После реконструкции во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веке до н.э. его вместительность составила 12300 зрителей.</a:t>
            </a:r>
            <a:endParaRPr lang="ru-RU" sz="2400" dirty="0"/>
          </a:p>
        </p:txBody>
      </p:sp>
      <p:pic>
        <p:nvPicPr>
          <p:cNvPr id="7" name="Рисунок 6" descr="DSC031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857232"/>
            <a:ext cx="6286543" cy="471490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5720" y="5643578"/>
            <a:ext cx="8643998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Первоначальное предназначение театра – лечебные сеансы для тех, кто приходил сюда для исцеления, т.к. здесь с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века до н.э. существовало святилище бога врачевания – Асклепия.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DSC031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857232"/>
            <a:ext cx="7000892" cy="471488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5720" y="5643578"/>
            <a:ext cx="8643998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Здесь для посетителей была гостиница на 160 мест, храмы,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гимнасий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бани и стадион, сооружённый ещё в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веке до н.э.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30996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7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6" grpId="0"/>
      <p:bldP spid="6" grpId="1"/>
      <p:bldP spid="8" grpId="0" animBg="1"/>
      <p:bldP spid="8" grpId="1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764704"/>
            <a:ext cx="7992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 подготовке материала использованы авторские фотоснимки, а также материалы из фотоальбома. </a:t>
            </a: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«Древняя Греция. Памятник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тогда и теперь».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Dim.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Papadimas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Reg´t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Co, Athens, 2008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27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1340768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DS Greece" pitchFamily="66" charset="-52"/>
              </a:rPr>
              <a:t>КОНЕЦ 1 ЧАСТИ.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DS Greece" pitchFamily="66" charset="-52"/>
              </a:rPr>
              <a:t>ПРОДОЛЖЕНИЕ  СЛЕДУЕТ.</a:t>
            </a:r>
            <a:endParaRPr lang="ru-RU" sz="4000" b="1" dirty="0">
              <a:solidFill>
                <a:srgbClr val="FF0000"/>
              </a:solidFill>
              <a:latin typeface="DS Greece" pitchFamily="66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96897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214290"/>
            <a:ext cx="8786874" cy="611031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marL="0" indent="0">
              <a:spcBef>
                <a:spcPts val="0"/>
              </a:spcBef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Материал подготовил учитель истории ГБОУ СОШ № 390 Санкт-Петербурга Победимов А.В.</a:t>
            </a:r>
          </a:p>
          <a:p>
            <a:pPr marL="0" indent="0">
              <a:spcBef>
                <a:spcPts val="0"/>
              </a:spcBef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2019 год,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Санкт-Петербург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33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44" y="142852"/>
            <a:ext cx="8858312" cy="6572296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Могу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сказать, что «при личном знакомстве» эта страна предстаёт в несколько другом виде. Можно убедиться, что исторические памятники здесь встречаются буквально на каждом шагу, даже в афинском метрополитене. Можно даже сказать, что метро является филиалом археологического музея.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Большинство представленных снимков – авторские. Использованы также фотографии из альбомов «Древняя Греция. Памятники тогда и теперь» и «Афины. Памятники тогда и теперь». Текст – авторский. Использованы также материалы сопровождения группы и путеводителей по стране.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Предлагаемый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материал может быть использован на уроках истории, посвящённых культурному наследию Древней Греции. Отдельные слайды можно использовать при рассказе о Микенском периоде и об Афинах.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Материал может найти применение во время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предметной недели по истории , а также на уроках МХК.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Его можно также использовать при проведении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викторин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Главное же предназначение данного материала состоит в том, что он может дать несколько более расширенное представление о некоторых памятниках, о которых нам известно либо очень мало, либо неизвестно вовсе.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Итак, знакомьтесь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10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639284">
            <a:off x="287895" y="2258021"/>
            <a:ext cx="838033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DS Greece" pitchFamily="66" charset="-52"/>
              </a:rPr>
              <a:t>Памятники Древней Греции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DS Greece" pitchFamily="66" charset="-52"/>
            </a:endParaRPr>
          </a:p>
        </p:txBody>
      </p:sp>
      <p:pic>
        <p:nvPicPr>
          <p:cNvPr id="5" name="Рисунок 4" descr="DSC033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42852"/>
            <a:ext cx="3524243" cy="2643182"/>
          </a:xfrm>
          <a:prstGeom prst="rect">
            <a:avLst/>
          </a:prstGeom>
        </p:spPr>
      </p:pic>
      <p:pic>
        <p:nvPicPr>
          <p:cNvPr id="6" name="Рисунок 5" descr="DSC033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786190"/>
            <a:ext cx="3809995" cy="28574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00496" y="571480"/>
            <a:ext cx="3571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Вид на Акрополь со стороны Агоры.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4929198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Так выглядит Акрополь с холма </a:t>
            </a:r>
            <a:r>
              <a:rPr lang="ru-RU" sz="2400" b="1" dirty="0" err="1" smtClean="0"/>
              <a:t>Лукавитос</a:t>
            </a:r>
            <a:r>
              <a:rPr lang="ru-RU" sz="2400" b="1" dirty="0" smtClean="0"/>
              <a:t> (самый высокий холм Афин).</a:t>
            </a:r>
            <a:endParaRPr lang="ru-RU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95536" y="6129527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DS Greece" pitchFamily="66" charset="-52"/>
              </a:rPr>
              <a:t>Часть 1</a:t>
            </a:r>
            <a:endParaRPr lang="ru-RU" sz="2800" b="1" dirty="0">
              <a:solidFill>
                <a:srgbClr val="FF0000"/>
              </a:solidFill>
              <a:latin typeface="DS Greece" pitchFamily="66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32152317"/>
      </p:ext>
    </p:extLst>
  </p:cSld>
  <p:clrMapOvr>
    <a:masterClrMapping/>
  </p:clrMapOvr>
  <p:transition advTm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04664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/>
                </a:solidFill>
                <a:latin typeface="DS Greece" pitchFamily="66" charset="-52"/>
              </a:rPr>
              <a:t>Первая часть  посвящена памятникам острова </a:t>
            </a:r>
            <a:r>
              <a:rPr lang="ru-RU" sz="4800" b="1" dirty="0" err="1" smtClean="0">
                <a:solidFill>
                  <a:schemeClr val="accent6"/>
                </a:solidFill>
                <a:latin typeface="DS Greece" pitchFamily="66" charset="-52"/>
              </a:rPr>
              <a:t>Эгина</a:t>
            </a:r>
            <a:r>
              <a:rPr lang="ru-RU" sz="4800" b="1" dirty="0" smtClean="0">
                <a:solidFill>
                  <a:schemeClr val="accent6"/>
                </a:solidFill>
                <a:latin typeface="DS Greece" pitchFamily="66" charset="-52"/>
              </a:rPr>
              <a:t>, Микен, </a:t>
            </a:r>
            <a:r>
              <a:rPr lang="ru-RU" sz="4800" b="1" dirty="0" err="1" smtClean="0">
                <a:solidFill>
                  <a:schemeClr val="accent6"/>
                </a:solidFill>
                <a:latin typeface="DS Greece" pitchFamily="66" charset="-52"/>
              </a:rPr>
              <a:t>Эпидавра</a:t>
            </a:r>
            <a:r>
              <a:rPr lang="ru-RU" sz="4800" b="1" dirty="0" smtClean="0">
                <a:solidFill>
                  <a:schemeClr val="accent6"/>
                </a:solidFill>
                <a:latin typeface="DS Greece" pitchFamily="66" charset="-52"/>
              </a:rPr>
              <a:t>.</a:t>
            </a:r>
            <a:endParaRPr lang="ru-RU" sz="4800" b="1" dirty="0">
              <a:solidFill>
                <a:schemeClr val="accent6"/>
              </a:solidFill>
              <a:latin typeface="DS Greece" pitchFamily="66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937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7858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Остров </a:t>
            </a:r>
            <a:r>
              <a:rPr lang="ru-RU" sz="4000" b="1" dirty="0" err="1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Эгина</a:t>
            </a:r>
            <a:r>
              <a:rPr lang="ru-RU" sz="4000" b="1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 (</a:t>
            </a:r>
            <a:r>
              <a:rPr lang="ru-RU" sz="4000" b="1" dirty="0" err="1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Саронический</a:t>
            </a:r>
            <a:r>
              <a:rPr lang="ru-RU" sz="4000" b="1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 залив).</a:t>
            </a:r>
            <a:endParaRPr lang="ru-RU" sz="4000" b="1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pic>
        <p:nvPicPr>
          <p:cNvPr id="4" name="Содержимое 3" descr="DSC03114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214283" y="1285860"/>
            <a:ext cx="5143536" cy="44291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29256" y="1285860"/>
            <a:ext cx="3571900" cy="4429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Остров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Эгина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был заселён ещё во времена неолита выходцами с Пелопоннеса.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Уже в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в. до н.э. здесь чеканилась собственная монета –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хелон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(черепашка), которая впоследствии распространилась по всему Средиземноморью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SC031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285860"/>
            <a:ext cx="5143536" cy="4429132"/>
          </a:xfrm>
          <a:prstGeom prst="rect">
            <a:avLst/>
          </a:prstGeom>
        </p:spPr>
      </p:pic>
      <p:pic>
        <p:nvPicPr>
          <p:cNvPr id="8" name="Рисунок 7" descr="DSC031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285860"/>
            <a:ext cx="5143536" cy="464347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429256" y="1285860"/>
            <a:ext cx="3571900" cy="4429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Эгина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была разорена на рубеже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 – IV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вв. до н.э. из-за соперничества с Афинами, и после 390 года до н.э. лишь эпизодически упоминается в истории.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DSC031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14744" y="1285860"/>
            <a:ext cx="5286380" cy="464347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4282" y="1285860"/>
            <a:ext cx="3500462" cy="46434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Самым известным памятником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Эгины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является храм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Афеи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а-фэя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т.е. невидимая).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Храм был построен в начале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века до н.э.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Храм Афеи. Остров Эгин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1214421"/>
            <a:ext cx="8786874" cy="547910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0136" y="188640"/>
            <a:ext cx="8858312" cy="71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Реконструкция храма </a:t>
            </a:r>
            <a:r>
              <a:rPr lang="ru-RU" sz="4000" b="1" dirty="0" err="1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Афеи</a:t>
            </a:r>
            <a:r>
              <a:rPr lang="ru-RU" sz="4000" b="1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8683114"/>
      </p:ext>
    </p:extLst>
  </p:cSld>
  <p:clrMapOvr>
    <a:masterClrMapping/>
  </p:clrMapOvr>
  <p:transition advTm="70531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animBg="1"/>
      <p:bldP spid="5" grpId="1" animBg="1"/>
      <p:bldP spid="9" grpId="0" animBg="1"/>
      <p:bldP spid="11" grpId="0" animBg="1"/>
      <p:bldP spid="11" grpId="1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5655572" cy="642942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err="1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Арголида</a:t>
            </a:r>
            <a:r>
              <a:rPr lang="ru-RU" sz="4000" b="1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. Микены.</a:t>
            </a:r>
            <a:endParaRPr lang="ru-RU" sz="4000" b="1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142844" y="1000108"/>
            <a:ext cx="3286156" cy="5715040"/>
          </a:xfrm>
        </p:spPr>
        <p:txBody>
          <a:bodyPr>
            <a:normAutofit fontScale="92500"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Основателем Микен по легенде был Персей, сын Зевса и дочери царя Аргоса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Акрисия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Данаи, к которой Зевс явился в обличии золотого дождя.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Придя сюда, Персей сорвал один гриб (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микет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), и из-под него забил родник. Согласно другой легенде, Персей здесь потерял рукоятку от меча – 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микен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». Это он воспринял как знак божий.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DSC0313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000109"/>
            <a:ext cx="5426106" cy="4879198"/>
          </a:xfrm>
        </p:spPr>
      </p:pic>
      <p:sp>
        <p:nvSpPr>
          <p:cNvPr id="9" name="TextBox 8"/>
          <p:cNvSpPr txBox="1"/>
          <p:nvPr/>
        </p:nvSpPr>
        <p:spPr>
          <a:xfrm>
            <a:off x="3571868" y="5857892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Современный вид Акрополя Микен.</a:t>
            </a:r>
            <a:endParaRPr lang="ru-RU" sz="2400" b="1" dirty="0"/>
          </a:p>
        </p:txBody>
      </p:sp>
      <p:pic>
        <p:nvPicPr>
          <p:cNvPr id="11" name="Рисунок 10" descr="DSC031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1000108"/>
            <a:ext cx="5405443" cy="4857784"/>
          </a:xfrm>
          <a:prstGeom prst="rect">
            <a:avLst/>
          </a:prstGeom>
        </p:spPr>
      </p:pic>
      <p:pic>
        <p:nvPicPr>
          <p:cNvPr id="12" name="Рисунок 11" descr="DSC031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9" y="1000108"/>
            <a:ext cx="5429287" cy="485778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2844" y="1000108"/>
            <a:ext cx="3286148" cy="5715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 помощи циклопов-гигантов вокруг городского акрополя были возведены «циклопические» стены. Считалось, что обычному человеку такие огромные камни сдвинуть с места было не под силу.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DSC031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68" y="1000108"/>
            <a:ext cx="5429288" cy="485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118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6" dur="5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9" dur="5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9" grpId="0"/>
      <p:bldP spid="9" grpId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29190" y="857232"/>
            <a:ext cx="3886208" cy="3071834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Львиные ворота – один из наиболее хорошо сохранившихся до наших дней памятников середины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XIII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века до н.э. – служили главным входом в микенскую крепость, окружавшую Акрополь.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Арголида. Микены. Львиные ворота.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857250"/>
            <a:ext cx="4542413" cy="5786438"/>
          </a:xfrm>
        </p:spPr>
      </p:pic>
      <p:pic>
        <p:nvPicPr>
          <p:cNvPr id="6" name="Рисунок 5" descr="DSC031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3857628"/>
            <a:ext cx="4071966" cy="271464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059832" y="142852"/>
            <a:ext cx="5655572" cy="642942"/>
          </a:xfrm>
          <a:prstGeom prst="rect">
            <a:avLst/>
          </a:prstGeo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28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dirty="0" err="1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Арголида</a:t>
            </a:r>
            <a:r>
              <a:rPr lang="ru-RU" sz="4000" dirty="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. Микены.</a:t>
            </a:r>
            <a:endParaRPr lang="ru-RU" sz="4000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89112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42844" y="5429264"/>
            <a:ext cx="8786874" cy="115941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Могильный круг А (реконструкция). Предположительно царские захоронения. Обнаружен и раскопан Генрихом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Шлиманом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1876 году.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Могильный круг А. Реконструкция.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42844" y="857232"/>
            <a:ext cx="6643734" cy="4472292"/>
          </a:xfrm>
        </p:spPr>
      </p:pic>
      <p:pic>
        <p:nvPicPr>
          <p:cNvPr id="11" name="Содержимое 10" descr="Могильный круг А.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142844" y="2067637"/>
            <a:ext cx="7929618" cy="4576073"/>
          </a:xfrm>
        </p:spPr>
      </p:pic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142844" y="714356"/>
            <a:ext cx="8756683" cy="128588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Современный вид могильного круга А. При раскопках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Г.Шлиман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здесь обнаружил золотых украшений общим весом 15 кг.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Шлиман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ошибочно полагал, что обнаружил могилу легендарного Агамемнона.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142852"/>
            <a:ext cx="5655572" cy="64294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Арголида. Микены.</a:t>
            </a:r>
            <a:endParaRPr lang="ru-RU" sz="4000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29817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build="p"/>
      <p:bldP spid="8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2844" y="5429264"/>
            <a:ext cx="8786874" cy="1285884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Вход в подземное водохранилище. В случае осады и военных действий источник обеспечивал водой всех, находящихся в этот момент в крепости людей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0314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714356"/>
            <a:ext cx="7326327" cy="4714908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596" y="142852"/>
            <a:ext cx="5655572" cy="642942"/>
          </a:xfrm>
          <a:prstGeom prst="rect">
            <a:avLst/>
          </a:prstGeo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28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smtClean="0">
                <a:solidFill>
                  <a:srgbClr val="FF0000"/>
                </a:solidFill>
                <a:latin typeface="DS Greece" pitchFamily="66" charset="-52"/>
                <a:cs typeface="Times New Roman" pitchFamily="18" charset="0"/>
              </a:rPr>
              <a:t>Арголида. Микены.</a:t>
            </a:r>
            <a:endParaRPr lang="ru-RU" sz="4000" dirty="0">
              <a:solidFill>
                <a:srgbClr val="FF0000"/>
              </a:solidFill>
              <a:latin typeface="DS Greece" pitchFamily="66" charset="-52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4907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3.6|3.8|8.4|11.2|5.3|6.3|6|14.8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115</TotalTime>
  <Words>883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Вступительное слово.</vt:lpstr>
      <vt:lpstr>Презентация PowerPoint</vt:lpstr>
      <vt:lpstr>Презентация PowerPoint</vt:lpstr>
      <vt:lpstr>Презентация PowerPoint</vt:lpstr>
      <vt:lpstr>Остров Эгина (Саронический залив).</vt:lpstr>
      <vt:lpstr>Арголида. Микены.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Эпидавр.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Вступительное слово.</dc:title>
  <dc:creator>Андрей</dc:creator>
  <cp:lastModifiedBy>Андрей</cp:lastModifiedBy>
  <cp:revision>11</cp:revision>
  <dcterms:created xsi:type="dcterms:W3CDTF">2019-11-14T15:49:05Z</dcterms:created>
  <dcterms:modified xsi:type="dcterms:W3CDTF">2019-11-22T12:14:23Z</dcterms:modified>
</cp:coreProperties>
</file>