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57" r:id="rId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9" d="100"/>
          <a:sy n="49" d="100"/>
        </p:scale>
        <p:origin x="157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835C-62E4-46DA-A331-9604674742B5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790B-FCB0-40DC-90DE-83B5D6CC5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963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835C-62E4-46DA-A331-9604674742B5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790B-FCB0-40DC-90DE-83B5D6CC5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142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835C-62E4-46DA-A331-9604674742B5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790B-FCB0-40DC-90DE-83B5D6CC5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048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835C-62E4-46DA-A331-9604674742B5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790B-FCB0-40DC-90DE-83B5D6CC5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911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835C-62E4-46DA-A331-9604674742B5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790B-FCB0-40DC-90DE-83B5D6CC5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319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835C-62E4-46DA-A331-9604674742B5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790B-FCB0-40DC-90DE-83B5D6CC5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46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835C-62E4-46DA-A331-9604674742B5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790B-FCB0-40DC-90DE-83B5D6CC5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078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835C-62E4-46DA-A331-9604674742B5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790B-FCB0-40DC-90DE-83B5D6CC5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419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835C-62E4-46DA-A331-9604674742B5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790B-FCB0-40DC-90DE-83B5D6CC5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933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835C-62E4-46DA-A331-9604674742B5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790B-FCB0-40DC-90DE-83B5D6CC5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974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D835C-62E4-46DA-A331-9604674742B5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790B-FCB0-40DC-90DE-83B5D6CC5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024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D835C-62E4-46DA-A331-9604674742B5}" type="datetimeFigureOut">
              <a:rPr lang="ru-RU" smtClean="0"/>
              <a:t>18.11.2019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A790B-FCB0-40DC-90DE-83B5D6CC5D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182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989" y="386355"/>
            <a:ext cx="533204" cy="13951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484" y="312409"/>
            <a:ext cx="729762" cy="1441166"/>
          </a:xfrm>
          <a:prstGeom prst="rect">
            <a:avLst/>
          </a:prstGeom>
        </p:spPr>
      </p:pic>
      <p:sp>
        <p:nvSpPr>
          <p:cNvPr id="7" name="Рамка 6"/>
          <p:cNvSpPr/>
          <p:nvPr/>
        </p:nvSpPr>
        <p:spPr>
          <a:xfrm>
            <a:off x="263769" y="2491611"/>
            <a:ext cx="6330462" cy="2988355"/>
          </a:xfrm>
          <a:prstGeom prst="frame">
            <a:avLst>
              <a:gd name="adj1" fmla="val 27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494" y="2781003"/>
            <a:ext cx="6137533" cy="2989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954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Чем украсим елочку</a:t>
            </a:r>
          </a:p>
          <a:p>
            <a:r>
              <a:rPr lang="ru-RU" sz="1846" b="1" dirty="0">
                <a:solidFill>
                  <a:srgbClr val="C00000"/>
                </a:solidFill>
                <a:latin typeface="Arial Black" panose="020B0A04020102020204" pitchFamily="34" charset="0"/>
              </a:rPr>
              <a:t>Цель</a:t>
            </a:r>
            <a:r>
              <a:rPr lang="ru-RU" sz="1846" b="1" dirty="0">
                <a:latin typeface="Arial Black" panose="020B0A04020102020204" pitchFamily="34" charset="0"/>
              </a:rPr>
              <a:t>:</a:t>
            </a:r>
            <a:r>
              <a:rPr lang="ru-RU" sz="1846" dirty="0">
                <a:latin typeface="Arial Black" panose="020B0A04020102020204" pitchFamily="34" charset="0"/>
              </a:rPr>
              <a:t> Развитие грамматического строя речи</a:t>
            </a:r>
          </a:p>
          <a:p>
            <a:r>
              <a:rPr lang="ru-RU" sz="1846" b="1" dirty="0">
                <a:solidFill>
                  <a:srgbClr val="C00000"/>
                </a:solidFill>
                <a:latin typeface="Arial Black" panose="020B0A04020102020204" pitchFamily="34" charset="0"/>
              </a:rPr>
              <a:t>Задачи:</a:t>
            </a:r>
            <a:r>
              <a:rPr lang="ru-RU" sz="1846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1846" b="1" dirty="0">
                <a:latin typeface="Arial Black" panose="020B0A04020102020204" pitchFamily="34" charset="0"/>
              </a:rPr>
              <a:t>Совершенствовать умение правильно употреблять существительные  во множественном числе, творительном падеже</a:t>
            </a:r>
            <a:r>
              <a:rPr lang="ru-RU" sz="1846" b="1" dirty="0">
                <a:latin typeface="Arial Black" panose="020B0A04020102020204" pitchFamily="34" charset="0"/>
              </a:rPr>
              <a:t>. (например: «Я украшу елочку шариками» и т.д.</a:t>
            </a:r>
            <a:endParaRPr lang="ru-RU" sz="1846" b="1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endParaRPr lang="ru-RU" sz="2954" b="1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3263" y="386354"/>
            <a:ext cx="533204" cy="13951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7320" y="449786"/>
            <a:ext cx="533204" cy="139510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81378" y="1595337"/>
            <a:ext cx="532256" cy="249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154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8728" t="4806" r="14670" b="14074"/>
          <a:stretch/>
        </p:blipFill>
        <p:spPr>
          <a:xfrm>
            <a:off x="155644" y="0"/>
            <a:ext cx="6702356" cy="90629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256" t="192" r="31421" b="22130"/>
          <a:stretch/>
        </p:blipFill>
        <p:spPr>
          <a:xfrm>
            <a:off x="234680" y="1351208"/>
            <a:ext cx="880110" cy="134615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256" t="192" r="31421" b="22130"/>
          <a:stretch/>
        </p:blipFill>
        <p:spPr>
          <a:xfrm>
            <a:off x="1280203" y="1351208"/>
            <a:ext cx="880110" cy="134615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256" t="192" r="31421" b="22130"/>
          <a:stretch/>
        </p:blipFill>
        <p:spPr>
          <a:xfrm>
            <a:off x="2412672" y="1370544"/>
            <a:ext cx="880110" cy="134615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030" t="11281" r="13577" b="30782"/>
          <a:stretch/>
        </p:blipFill>
        <p:spPr>
          <a:xfrm rot="16200000">
            <a:off x="4264151" y="1716224"/>
            <a:ext cx="1481717" cy="65479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756" t="10792" r="14476" b="31554"/>
          <a:stretch/>
        </p:blipFill>
        <p:spPr>
          <a:xfrm rot="16200000">
            <a:off x="5322055" y="1540873"/>
            <a:ext cx="1555530" cy="69010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370" t="10479" r="13443" b="32329"/>
          <a:stretch/>
        </p:blipFill>
        <p:spPr>
          <a:xfrm rot="16200000">
            <a:off x="5498097" y="3282600"/>
            <a:ext cx="1563590" cy="68407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026" y="2912454"/>
            <a:ext cx="1130039" cy="122158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1842" y="2847547"/>
            <a:ext cx="1130039" cy="122158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616" y="4349129"/>
            <a:ext cx="1130039" cy="122158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44" y="5464485"/>
            <a:ext cx="656828" cy="168240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401" y="4421433"/>
            <a:ext cx="923841" cy="182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4839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35</Words>
  <Application>Microsoft Office PowerPoint</Application>
  <PresentationFormat>Экран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</cp:revision>
  <dcterms:created xsi:type="dcterms:W3CDTF">2019-11-18T12:05:14Z</dcterms:created>
  <dcterms:modified xsi:type="dcterms:W3CDTF">2019-11-18T12:12:26Z</dcterms:modified>
</cp:coreProperties>
</file>