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93" r:id="rId7"/>
    <p:sldId id="294" r:id="rId8"/>
    <p:sldId id="260" r:id="rId9"/>
    <p:sldId id="262" r:id="rId10"/>
    <p:sldId id="283" r:id="rId11"/>
    <p:sldId id="287" r:id="rId12"/>
    <p:sldId id="284" r:id="rId13"/>
    <p:sldId id="274" r:id="rId14"/>
    <p:sldId id="263" r:id="rId15"/>
    <p:sldId id="268" r:id="rId16"/>
    <p:sldId id="267" r:id="rId17"/>
    <p:sldId id="269" r:id="rId18"/>
    <p:sldId id="266" r:id="rId19"/>
    <p:sldId id="285" r:id="rId20"/>
    <p:sldId id="276" r:id="rId21"/>
    <p:sldId id="277" r:id="rId22"/>
    <p:sldId id="270" r:id="rId23"/>
    <p:sldId id="265" r:id="rId24"/>
    <p:sldId id="264" r:id="rId25"/>
    <p:sldId id="271" r:id="rId26"/>
    <p:sldId id="272" r:id="rId27"/>
    <p:sldId id="286" r:id="rId28"/>
    <p:sldId id="273" r:id="rId29"/>
    <p:sldId id="288" r:id="rId30"/>
    <p:sldId id="280" r:id="rId31"/>
    <p:sldId id="278" r:id="rId32"/>
    <p:sldId id="279" r:id="rId33"/>
    <p:sldId id="289" r:id="rId34"/>
    <p:sldId id="290" r:id="rId35"/>
    <p:sldId id="291" r:id="rId36"/>
    <p:sldId id="292" r:id="rId37"/>
    <p:sldId id="282" r:id="rId38"/>
    <p:sldId id="281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1484784"/>
            <a:ext cx="5723468" cy="2808312"/>
          </a:xfrm>
        </p:spPr>
        <p:txBody>
          <a:bodyPr>
            <a:normAutofit fontScale="90000"/>
          </a:bodyPr>
          <a:lstStyle/>
          <a:p>
            <a:r>
              <a:rPr lang="ru-RU" sz="72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разума</a:t>
            </a:r>
            <a:br>
              <a:rPr lang="ru-RU" sz="72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Интеллектуальная игра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педагогов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5085184"/>
            <a:ext cx="3312368" cy="576064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педагог-психолог МДОУ «Детский сад № 62»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Филиппова Нина Александровна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38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для занятия 8 октября\naydi-slova-na-bukvu-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6261"/>
            <a:ext cx="7620000" cy="570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512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1196752"/>
            <a:ext cx="6254044" cy="43924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Слова на букву «Л»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57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для занятия 8 октября\naydi-slova-na-bukvu-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1" t="13940" r="75143" b="65073"/>
          <a:stretch/>
        </p:blipFill>
        <p:spPr bwMode="auto">
          <a:xfrm>
            <a:off x="1034142" y="1055914"/>
            <a:ext cx="2434146" cy="179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для занятия 8 октября\naydi-slova-na-bukvu-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72" t="18901" r="56429" b="51526"/>
          <a:stretch/>
        </p:blipFill>
        <p:spPr bwMode="auto">
          <a:xfrm>
            <a:off x="3134347" y="2296886"/>
            <a:ext cx="1520621" cy="259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dmin\Desktop\для занятия 8 октября\naydi-slova-na-bukvu-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" t="63737" r="68429" b="1729"/>
          <a:stretch/>
        </p:blipFill>
        <p:spPr bwMode="auto">
          <a:xfrm>
            <a:off x="934818" y="3940629"/>
            <a:ext cx="2426210" cy="2152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admin\Desktop\для занятия 8 октября\naydi-slova-na-bukvu-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00" t="13940" r="22429" b="62783"/>
          <a:stretch/>
        </p:blipFill>
        <p:spPr bwMode="auto">
          <a:xfrm>
            <a:off x="4618054" y="817575"/>
            <a:ext cx="1754145" cy="1963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admin\Desktop\для занятия 8 октября\naydi-slova-na-bukvu-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72" t="37217" r="1286" b="33973"/>
          <a:stretch/>
        </p:blipFill>
        <p:spPr bwMode="auto">
          <a:xfrm>
            <a:off x="6012160" y="2178054"/>
            <a:ext cx="2136103" cy="176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admin\Desktop\для занятия 8 октября\naydi-slova-na-bukvu-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00" t="63737" r="1285" b="1729"/>
          <a:stretch/>
        </p:blipFill>
        <p:spPr bwMode="auto">
          <a:xfrm>
            <a:off x="4757361" y="3940628"/>
            <a:ext cx="3056550" cy="215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94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24745"/>
            <a:ext cx="6254044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Первый тур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6267" y="1988840"/>
            <a:ext cx="6231467" cy="367240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Математика 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логика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География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Физкультура и спорт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Изобразительное искусство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Общие темы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секунд на обсуждение каждого вопроса</a:t>
            </a: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Оценка за ответ: 1 балл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155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908721"/>
            <a:ext cx="6254044" cy="108012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Математика и логика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2492896"/>
            <a:ext cx="6624735" cy="3312368"/>
          </a:xfrm>
        </p:spPr>
        <p:txBody>
          <a:bodyPr>
            <a:normAutofit/>
          </a:bodyPr>
          <a:lstStyle/>
          <a:p>
            <a:pPr lvl="0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аша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Арина решили задачу за 10 минут. Сколько времени потратила на решение задачи каждая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девочка?</a:t>
            </a:r>
          </a:p>
          <a:p>
            <a:pPr lvl="0"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5 минут</a:t>
            </a:r>
          </a:p>
          <a:p>
            <a:pPr lvl="0"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10 минут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20 минут</a:t>
            </a:r>
          </a:p>
          <a:p>
            <a:pPr lvl="0" algn="l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/>
            <a:r>
              <a:rPr lang="ru-RU" sz="20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Правильный ответ: 10 минут</a:t>
            </a:r>
            <a:endParaRPr lang="ru-RU" sz="2000" b="1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953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980729"/>
            <a:ext cx="6254044" cy="93610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6267" y="2420888"/>
            <a:ext cx="6231467" cy="2613957"/>
          </a:xfrm>
        </p:spPr>
        <p:txBody>
          <a:bodyPr>
            <a:normAutofit/>
          </a:bodyPr>
          <a:lstStyle/>
          <a:p>
            <a:pPr lvl="0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Винни-Пух считал лучшим подарком?</a:t>
            </a:r>
          </a:p>
          <a:p>
            <a:pPr lvl="1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сахар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мед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шоколад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algn="ctr"/>
            <a:r>
              <a:rPr lang="ru-RU" sz="20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Правильный ответ: </a:t>
            </a:r>
            <a:r>
              <a:rPr lang="ru-RU" sz="20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мед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2077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1124745"/>
            <a:ext cx="6254044" cy="7920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География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6267" y="2276872"/>
            <a:ext cx="6231467" cy="3312368"/>
          </a:xfrm>
        </p:spPr>
        <p:txBody>
          <a:bodyPr>
            <a:normAutofit/>
          </a:bodyPr>
          <a:lstStyle/>
          <a:p>
            <a:pPr lvl="0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Какого моря не существует?</a:t>
            </a:r>
          </a:p>
          <a:p>
            <a:pPr lvl="1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Сиреневого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моря</a:t>
            </a:r>
          </a:p>
          <a:p>
            <a:pPr lvl="1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Красного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моря</a:t>
            </a:r>
          </a:p>
          <a:p>
            <a:pPr lvl="1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Белого моря</a:t>
            </a:r>
          </a:p>
          <a:p>
            <a:pPr lvl="1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pPr marL="0" lvl="1" algn="ctr"/>
            <a:r>
              <a:rPr lang="ru-RU" sz="20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Правильный ответ: Сиреневого </a:t>
            </a:r>
            <a:r>
              <a:rPr lang="ru-RU" sz="20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моря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7798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1124745"/>
            <a:ext cx="6254044" cy="72008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Физкультура и спорт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6267" y="2276872"/>
            <a:ext cx="6231467" cy="3168352"/>
          </a:xfrm>
        </p:spPr>
        <p:txBody>
          <a:bodyPr>
            <a:normAutofit/>
          </a:bodyPr>
          <a:lstStyle/>
          <a:p>
            <a:pPr lvl="0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какого расстояния назначают пенальти в футболе?</a:t>
            </a:r>
          </a:p>
          <a:p>
            <a:pPr lvl="1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с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 метров</a:t>
            </a:r>
          </a:p>
          <a:p>
            <a:pPr lvl="1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 метров</a:t>
            </a:r>
          </a:p>
          <a:p>
            <a:pPr lvl="1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с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метров</a:t>
            </a:r>
          </a:p>
          <a:p>
            <a:pPr lvl="1"/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algn="ctr"/>
            <a:r>
              <a:rPr lang="ru-RU" sz="20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Правильный ответ: </a:t>
            </a:r>
            <a:r>
              <a:rPr lang="ru-RU" sz="20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с 11 метров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0131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1124745"/>
            <a:ext cx="6254044" cy="72007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Изобразительное искусство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6267" y="2060848"/>
            <a:ext cx="6231467" cy="3816424"/>
          </a:xfrm>
        </p:spPr>
        <p:txBody>
          <a:bodyPr>
            <a:normAutofit/>
          </a:bodyPr>
          <a:lstStyle/>
          <a:p>
            <a:pPr lvl="0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краски необходимо смешать, чтобы нарисовать зеленую траву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желтую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синюю</a:t>
            </a:r>
          </a:p>
          <a:p>
            <a:pPr lvl="1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желтую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коричневую</a:t>
            </a:r>
          </a:p>
          <a:p>
            <a:pPr lvl="1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фиолетовую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коричневую</a:t>
            </a:r>
          </a:p>
          <a:p>
            <a:pPr lvl="1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/>
            <a:r>
              <a:rPr lang="ru-RU" sz="20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Правильный ответ: </a:t>
            </a:r>
            <a:r>
              <a:rPr lang="ru-RU" sz="20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желтую и синюю</a:t>
            </a:r>
          </a:p>
          <a:p>
            <a:pPr lvl="1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453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1052737"/>
            <a:ext cx="6254044" cy="648071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Общие темы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6267" y="2276872"/>
            <a:ext cx="6231467" cy="3456384"/>
          </a:xfrm>
        </p:spPr>
        <p:txBody>
          <a:bodyPr>
            <a:normAutofit fontScale="92500" lnSpcReduction="10000"/>
          </a:bodyPr>
          <a:lstStyle/>
          <a:p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из женщин первой полетел в космос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Шармен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Хелен (Великобритания)</a:t>
            </a:r>
          </a:p>
          <a:p>
            <a:pPr algn="l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Валентина Терешкова (СССР)</a:t>
            </a:r>
          </a:p>
          <a:p>
            <a:pPr algn="l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Ян (Китай)</a:t>
            </a: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Правильный ответ</a:t>
            </a:r>
            <a:r>
              <a:rPr lang="ru-RU" sz="2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 Валентина Терешкова.</a:t>
            </a:r>
          </a:p>
          <a:p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57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908720"/>
            <a:ext cx="6254044" cy="18002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 игры:</a:t>
            </a:r>
            <a:b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5656" y="2276872"/>
            <a:ext cx="6212078" cy="2952328"/>
          </a:xfrm>
        </p:spPr>
        <p:txBody>
          <a:bodyPr>
            <a:normAutofit fontScale="92500"/>
          </a:bodyPr>
          <a:lstStyle/>
          <a:p>
            <a:pPr algn="just">
              <a:spcBef>
                <a:spcPts val="0"/>
              </a:spcBef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богащение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новыми знаниями, расширение общего </a:t>
            </a: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кругозора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содействие интеллектуальному развитию личности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spcBef>
                <a:spcPts val="0"/>
              </a:spcBef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развитие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психологической готовности проявить максимум интеллектуальных возможностей в ограниченной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временем для принятия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решения соревновательной игровой ситуации.</a:t>
            </a: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61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908721"/>
            <a:ext cx="6254044" cy="7920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«Кот в мешке»</a:t>
            </a:r>
            <a:endParaRPr lang="ru-RU" sz="3600" b="1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1916832"/>
            <a:ext cx="6696743" cy="3960440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Русское </a:t>
            </a:r>
            <a:r>
              <a:rPr lang="ru-RU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название этого очень известного овоща произошло от итальянского названия гриба (по-итальянски «</a:t>
            </a:r>
            <a:r>
              <a:rPr lang="ru-RU" dirty="0" err="1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тартуфолли</a:t>
            </a:r>
            <a:r>
              <a:rPr lang="ru-RU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» – трюфель). </a:t>
            </a:r>
            <a:endParaRPr lang="ru-RU" dirty="0" smtClean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когда этот овощ впервые появился в России, крестьяне назвали его «чертовым яблоком». О чем идет речь</a:t>
            </a: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Правильный ответ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картофель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134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1052737"/>
            <a:ext cx="6254044" cy="6480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Второй тур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6267" y="1916832"/>
            <a:ext cx="6231467" cy="3816424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Математика и логика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География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Физкультура и спорт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Изобразительное искусство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Общие темы</a:t>
            </a:r>
          </a:p>
          <a:p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секунд на обсуждение каждого вопроса.</a:t>
            </a: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Оценка за ответ: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балла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698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980729"/>
            <a:ext cx="6254044" cy="648071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Математика и логика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1988840"/>
            <a:ext cx="6768751" cy="4104456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Папе, маме и дочери вместе 70 лет. Сколько лет будет им вместе через 4 года? 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74 года                   2. 82 года                   3. 86 лет</a:t>
            </a:r>
          </a:p>
          <a:p>
            <a:pPr lvl="0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AutoNum type="arabicPeriod"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AutoNum type="arabicPeriod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Правильный ответ: </a:t>
            </a:r>
            <a:r>
              <a:rPr lang="ru-RU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на 12 лет больше - 82</a:t>
            </a:r>
            <a:endParaRPr lang="ru-RU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194" name="Picture 2" descr="C:\Users\admin\Desktop\для занятия 8 октября\image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36"/>
          <a:stretch/>
        </p:blipFill>
        <p:spPr bwMode="auto">
          <a:xfrm>
            <a:off x="2414329" y="3068960"/>
            <a:ext cx="1830061" cy="1743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admin\Desktop\для занятия 8 октября\images (1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/>
          <a:stretch/>
        </p:blipFill>
        <p:spPr bwMode="auto">
          <a:xfrm>
            <a:off x="5293014" y="3069027"/>
            <a:ext cx="1855684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0874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980729"/>
            <a:ext cx="6254044" cy="6480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1844824"/>
            <a:ext cx="6912767" cy="4032448"/>
          </a:xfrm>
        </p:spPr>
        <p:txBody>
          <a:bodyPr>
            <a:normAutofit/>
          </a:bodyPr>
          <a:lstStyle/>
          <a:p>
            <a:pPr lvl="0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Какого из этих героев придумал не Э. Успенский?</a:t>
            </a:r>
          </a:p>
          <a:p>
            <a:pPr lvl="1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Врунгеля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2. Печкина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3. Шапокляк</a:t>
            </a:r>
          </a:p>
          <a:p>
            <a:pPr lvl="1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Правильный ответ: </a:t>
            </a:r>
            <a:r>
              <a:rPr lang="ru-RU" sz="20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Врунгеля</a:t>
            </a: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Андрей Сергеевич </a:t>
            </a: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Некрасов)</a:t>
            </a:r>
            <a:endParaRPr lang="ru-RU" sz="2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admin\Desktop\для занятия 8 октября\vv5exknembce-pochtalon-pechk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643187"/>
            <a:ext cx="1927101" cy="2225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для занятия 8 октября\jzvgxm2nzgmr-starukha-shapoklia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643187"/>
            <a:ext cx="1851670" cy="2225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для занятия 8 октября\priklyucheniya-kapitana-vrungely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017" y="2643188"/>
            <a:ext cx="1999679" cy="2225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719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3" y="980729"/>
            <a:ext cx="6151359" cy="648071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География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6267" y="1916832"/>
            <a:ext cx="6231467" cy="4104456"/>
          </a:xfrm>
        </p:spPr>
        <p:txBody>
          <a:bodyPr>
            <a:normAutofit/>
          </a:bodyPr>
          <a:lstStyle/>
          <a:p>
            <a:pPr fontAlgn="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глубине болота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образуется…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торф                          2. соль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3. железо</a:t>
            </a:r>
          </a:p>
          <a:p>
            <a:pPr fontAlgn="t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Правильный ответ: торф</a:t>
            </a: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171" name="Picture 3" descr="C:\Users\admin\Desktop\для занятия 8 октября\torf-dlya-sadovodst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852936"/>
            <a:ext cx="2304256" cy="1824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admin\Desktop\для занятия 8 октября\ingredient_sal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602" y="2852936"/>
            <a:ext cx="2304256" cy="1824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admin\Desktop\для занятия 8 октября\286256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852936"/>
            <a:ext cx="2324648" cy="1824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407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908721"/>
            <a:ext cx="6254044" cy="792087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Физкультура и спорт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1988840"/>
            <a:ext cx="6912767" cy="3816424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Назовите вид спорта, в котором самый легкий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мяч.</a:t>
            </a:r>
          </a:p>
          <a:p>
            <a:pPr lvl="0"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волейбол                   2. теннис                      3. футбол</a:t>
            </a: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Правильный ответ: теннис</a:t>
            </a: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для занятия 8 октября\volley-ba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852936"/>
            <a:ext cx="194421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esktop\для занятия 8 октября\Мяч бт START UP TB-GA03 (82139951) (за шт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3" t="7320" r="16160" b="4775"/>
          <a:stretch/>
        </p:blipFill>
        <p:spPr bwMode="auto">
          <a:xfrm>
            <a:off x="3563888" y="2852936"/>
            <a:ext cx="1993047" cy="1955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dmin\Desktop\для занятия 8 октября\93be2b14fc5f653f526b44058ba62c6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459" y="2860139"/>
            <a:ext cx="194421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537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908721"/>
            <a:ext cx="6768752" cy="792088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Изобразительное искусство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9" y="1988840"/>
            <a:ext cx="7042718" cy="3960440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 краска светлеет при высыхании, на бумаге создает бархатистую поверхность. Что это за краска?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Акварель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2. Пастель                      3.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Гуашь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Правильный ответ: Гуашь</a:t>
            </a: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admin\Desktop\для занятия 8 октября\99262538711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021633"/>
            <a:ext cx="1772816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для занятия 8 октября\images (2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57"/>
          <a:stretch/>
        </p:blipFill>
        <p:spPr bwMode="auto">
          <a:xfrm>
            <a:off x="3653061" y="3021633"/>
            <a:ext cx="1945087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dmin\Desktop\для занятия 8 октября\101918716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026704"/>
            <a:ext cx="1728192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377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836713"/>
            <a:ext cx="6254044" cy="64807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Общая тема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1556792"/>
            <a:ext cx="6840759" cy="439248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Какая птица считается самой крупной в мире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Казуар               2. Журавль               3. Страус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Правильный ответ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 Страус. 90кг, высота 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2,5 метра</a:t>
            </a: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admin\Desktop\для занятия 8 октября\bird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357197"/>
            <a:ext cx="2016224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dmin\Desktop\для занятия 8 октября\bird_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348880"/>
            <a:ext cx="2088232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dmin\Desktop\для занятия 8 октября\bird_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348880"/>
            <a:ext cx="1496764" cy="242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526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980729"/>
            <a:ext cx="6254044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Конкурс капитанов</a:t>
            </a:r>
            <a:endParaRPr lang="ru-RU" b="1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6267" y="1988840"/>
            <a:ext cx="6231467" cy="4032448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«Разрезанное слово». </a:t>
            </a:r>
            <a:endParaRPr lang="ru-RU" dirty="0" smtClean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Название растения, которое </a:t>
            </a:r>
            <a:r>
              <a:rPr lang="ru-RU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говорит, где оно живет? </a:t>
            </a:r>
            <a:endParaRPr lang="ru-RU" dirty="0" smtClean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Побеждает в конкурсе тот, кто первым выложит слово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Получает 1 балл</a:t>
            </a: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Правильный ответ: Подорожник</a:t>
            </a: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31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836712"/>
            <a:ext cx="6254044" cy="72007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Третий тур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6267" y="1772816"/>
            <a:ext cx="6231467" cy="432048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Математика и логика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География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Физкультура и спорт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Изобразительное искусство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Общие темы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Самый сложный уровень. Оценивается в 3 балла. Правильный ответ необходимо найти самостоятельно.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Обсуждение каждого </a:t>
            </a: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вопроса 30 секунд.</a:t>
            </a:r>
            <a:endParaRPr lang="ru-RU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34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836713"/>
            <a:ext cx="6254044" cy="1368151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6267" y="2492896"/>
            <a:ext cx="6231467" cy="2664296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асширение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кругозора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педагогов в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различных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областях;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формирование мотивации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достижения успеха;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формирование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умения коллективного поиска необходимого материала, общей умственной деятельности, делового и творческого общения;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создание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условий для развития коммуникативных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умений членов команды.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13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273468"/>
            <a:ext cx="6254044" cy="859388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Математика и логика</a:t>
            </a:r>
            <a:b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1847955"/>
            <a:ext cx="3888432" cy="4101325"/>
          </a:xfrm>
        </p:spPr>
        <p:txBody>
          <a:bodyPr>
            <a:normAutofit lnSpcReduction="10000"/>
          </a:bodyPr>
          <a:lstStyle/>
          <a:p>
            <a:pPr fontAlgn="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Высота Останкинской башни — 540 метров.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нужно размотать рулонов туалетной бумаги, чтобы получилось столько же метров?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Правильный ответ:  всего 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10 рулонов (стандартный рулон — 54 метра). </a:t>
            </a:r>
          </a:p>
          <a:p>
            <a:endParaRPr lang="ru-RU" dirty="0"/>
          </a:p>
        </p:txBody>
      </p:sp>
      <p:pic>
        <p:nvPicPr>
          <p:cNvPr id="5123" name="Picture 3" descr="C:\Users\admin\Desktop\для занятия 8 октября\1053170.483x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5" y="1700808"/>
            <a:ext cx="2587323" cy="4274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884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1124745"/>
            <a:ext cx="6254044" cy="648071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7" y="2132856"/>
            <a:ext cx="3816424" cy="3960440"/>
          </a:xfrm>
        </p:spPr>
        <p:txBody>
          <a:bodyPr>
            <a:no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Именно этот меховой предмет роскоши оставила себе маленькая разбойница из сказки «Снежная королева». 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Правильный ответ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 Муфта.</a:t>
            </a:r>
          </a:p>
          <a:p>
            <a:endParaRPr lang="ru-RU" dirty="0"/>
          </a:p>
        </p:txBody>
      </p:sp>
      <p:pic>
        <p:nvPicPr>
          <p:cNvPr id="3074" name="Picture 2" descr="C:\Users\admin\Desktop\для занятия 8 октября\48b6faee84378ec189304cb9233411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006988"/>
            <a:ext cx="2844317" cy="3724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966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980729"/>
            <a:ext cx="6254044" cy="720080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География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1988840"/>
            <a:ext cx="4320480" cy="381642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Назовите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столицу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Польши.</a:t>
            </a: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Правильный ответ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endParaRPr lang="ru-RU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Варшава.</a:t>
            </a: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098" name="Picture 2" descr="C:\Users\admin\Desktop\для занятия 8 октября\153293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4186" y="3284984"/>
            <a:ext cx="4664964" cy="283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965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1052736"/>
            <a:ext cx="6254044" cy="93610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Физкультура и спорт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6267" y="1628800"/>
            <a:ext cx="6231467" cy="4176464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выглядит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олимпийский символ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Правильный ответ: 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Пять переплетенных колец</a:t>
            </a:r>
          </a:p>
        </p:txBody>
      </p:sp>
      <p:pic>
        <p:nvPicPr>
          <p:cNvPr id="6146" name="Picture 2" descr="C:\Users\admin\Desktop\для занятия 8 октября\Без названия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852936"/>
            <a:ext cx="5003249" cy="231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278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980729"/>
            <a:ext cx="6254044" cy="64807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Изобразительное искусство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5" y="1772815"/>
            <a:ext cx="3168352" cy="4140869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Назовите жанр, в котором написана картина Валентина Александровича Серова «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Девочка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персиками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Правильный 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картине Серова изображена Вера Мамонтова. 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Жанр - портрет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7170" name="Picture 2" descr="C:\Users\admin\Desktop\для занятия 8 октября\eeb5ef964e93006dc66c25335608b1b7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513" y="2276871"/>
            <a:ext cx="3206471" cy="363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982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980728"/>
            <a:ext cx="6254044" cy="100811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Общие темы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6267" y="1772816"/>
            <a:ext cx="6231467" cy="4176464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Сколько холодных цветов в радуге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?... Какие?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Правильный ответ: 3 холодных цвета 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 радуге: голубой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, синий, фиолетовый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</p:txBody>
      </p:sp>
      <p:pic>
        <p:nvPicPr>
          <p:cNvPr id="1026" name="Picture 2" descr="C:\Users\admin\Desktop\для занятия 8 октября\Без названия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543173"/>
            <a:ext cx="3598765" cy="247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221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Блиц - игра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скорость ответа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58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1124745"/>
            <a:ext cx="6254044" cy="79208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Задание для блиц-игры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6267" y="2276872"/>
            <a:ext cx="6231467" cy="2757973"/>
          </a:xfrm>
        </p:spPr>
        <p:txBody>
          <a:bodyPr>
            <a:normAutofit/>
          </a:bodyPr>
          <a:lstStyle/>
          <a:p>
            <a:pPr lvl="0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Сколько ушей у 5 мышей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Правильный ответ: 10</a:t>
            </a: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148" name="Picture 4" descr="C:\Users\admin\Desktop\для занятия 8 октября\мышей-с-сыром-и-печеньями-3270929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37"/>
          <a:stretch/>
        </p:blipFill>
        <p:spPr bwMode="auto">
          <a:xfrm>
            <a:off x="4211960" y="3429000"/>
            <a:ext cx="3962400" cy="264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14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1268760"/>
            <a:ext cx="6254044" cy="374441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Желаем успехов!</a:t>
            </a:r>
            <a:b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игру!</a:t>
            </a:r>
            <a:b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7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908720"/>
            <a:ext cx="6254044" cy="1440159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игры</a:t>
            </a:r>
            <a:b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6267" y="2420888"/>
            <a:ext cx="6231467" cy="2613957"/>
          </a:xfrm>
        </p:spPr>
        <p:txBody>
          <a:bodyPr>
            <a:normAutofit/>
          </a:bodyPr>
          <a:lstStyle/>
          <a:p>
            <a:pPr marL="342900" indent="-342900" algn="just">
              <a:spcBef>
                <a:spcPts val="0"/>
              </a:spcBef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игре могут принять участие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несколько команд.</a:t>
            </a:r>
          </a:p>
          <a:p>
            <a:pPr marL="342900" indent="-342900" algn="just">
              <a:spcBef>
                <a:spcPts val="0"/>
              </a:spcBef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 команды входят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2 до 7 человек. </a:t>
            </a:r>
          </a:p>
          <a:p>
            <a:pPr marL="342900" indent="-342900" algn="just">
              <a:spcBef>
                <a:spcPts val="0"/>
              </a:spcBef>
              <a:buFontTx/>
              <a:buChar char="-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Каждая команда выбирает себе капитана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spcBef>
                <a:spcPts val="0"/>
              </a:spcBef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Каждая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команда выступает под собственным именем (названием команды).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49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840760" cy="1296143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игры и правила участия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484784"/>
            <a:ext cx="7344816" cy="4680520"/>
          </a:xfrm>
        </p:spPr>
        <p:txBody>
          <a:bodyPr>
            <a:normAutofit fontScale="400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Игра состоит из 3 туров в каждом по 6 заданий, относящихся к разным областям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знаний, различающихся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по содержанию и уровню сложности. Задание «Кот в мешке» и конкурс капитанов. Начинается игра с разминки.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2. Каждое задание выводится на экран и имеет ограничение по времени на выполнение.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3. Командам выдаются бланки для каждого 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задания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в 2х экземплярах (один экземпляр для жюри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на которых участники пишут ответы. 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4. За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каждое успешно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, выполненное задание команде начисляются баллы.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5. Задание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должно быть выполнено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бланке и сдано после сигнала «Стоп» участником команды.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 Команде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, не успевшей сдать задание вовремя, баллы не начисляются. 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7. После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сдачи бланка, ведущий зачитывает правильный ответ.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Играют одновременно все команды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9. Подсчёт баллов ведёт жюри.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10. Общий балл объявляется в конце игры.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11. Побеждает в игре та команда, которая дала наибольшее количество правильных ответов по сумме трёх туров и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заданий: «Кот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в мешке»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«Конкурс капитанов».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12. Если команды набирают одинаковое количество баллов, то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предлагается блиц-игра.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Команда, ответившая на блиц-вопрос первая, становится победителем.</a:t>
            </a:r>
          </a:p>
          <a:p>
            <a:pPr algn="just"/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911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980729"/>
            <a:ext cx="6254044" cy="792088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Стоп-игра (штрафы):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6267" y="2060848"/>
            <a:ext cx="6231467" cy="3744416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ходе игры запрещается пользоваться средствами мобильной связи, планшетами, ноутбуками и другими какими либо гаджетами (включая печатную продукцию.) 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случае, когда команда (участник команды) будет замечена в несоблюдении этого правила, объявляется «Стоп-игра».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Команде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нарушительнице записывается штраф минус 5 (пять!) баллов с отстранением ответа на заданный вопрос.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этого остальные команды имеют право на обсуждение этого вопроса в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течение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 секунд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85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1124745"/>
            <a:ext cx="6254044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Представление жюри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6267" y="2348880"/>
            <a:ext cx="6231467" cy="2685965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 жюри: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__________________________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__________________________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__________________________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68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24744"/>
            <a:ext cx="6696744" cy="1152127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редставление команд</a:t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2348880"/>
            <a:ext cx="6768751" cy="2685965"/>
          </a:xfrm>
        </p:spPr>
        <p:txBody>
          <a:bodyPr>
            <a:normAutofit/>
          </a:bodyPr>
          <a:lstStyle/>
          <a:p>
            <a:pPr marL="342900" indent="-342900" algn="l">
              <a:buFont typeface="Wingdings" pitchFamily="2" charset="2"/>
              <a:buChar char="ü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азвание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девиз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Приветствие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команд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Время: 2 минуты.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задания «Знакомство»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оцениваются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0048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980729"/>
            <a:ext cx="6254044" cy="72007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Разминка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6267" y="2204864"/>
            <a:ext cx="6231467" cy="34563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экране картинка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Запомните предметы, начинающиеся на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букву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которые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 видите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картинке. </a:t>
            </a: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Время на запоминание: 10 секунд</a:t>
            </a: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Запись результатов на 2х бланках: 30 секунд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Сдать бланк!</a:t>
            </a: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29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1008</TotalTime>
  <Words>897</Words>
  <Application>Microsoft Office PowerPoint</Application>
  <PresentationFormat>Экран (4:3)</PresentationFormat>
  <Paragraphs>302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Кнопка</vt:lpstr>
      <vt:lpstr>Игры разума Интеллектуальная игра  для педагогов</vt:lpstr>
      <vt:lpstr>Цели игры:  </vt:lpstr>
      <vt:lpstr>Задачи: </vt:lpstr>
      <vt:lpstr>Участники игры </vt:lpstr>
      <vt:lpstr>Этапы игры и правила участия </vt:lpstr>
      <vt:lpstr>Стоп-игра (штрафы):</vt:lpstr>
      <vt:lpstr>Представление жюри</vt:lpstr>
      <vt:lpstr>Представление команд </vt:lpstr>
      <vt:lpstr>Разминка</vt:lpstr>
      <vt:lpstr>Презентация PowerPoint</vt:lpstr>
      <vt:lpstr>Слова на букву «Л»      </vt:lpstr>
      <vt:lpstr>Презентация PowerPoint</vt:lpstr>
      <vt:lpstr>Первый тур</vt:lpstr>
      <vt:lpstr>Математика и логика</vt:lpstr>
      <vt:lpstr>Литература</vt:lpstr>
      <vt:lpstr>География</vt:lpstr>
      <vt:lpstr>Физкультура и спорт</vt:lpstr>
      <vt:lpstr>Изобразительное искусство</vt:lpstr>
      <vt:lpstr>Общие темы</vt:lpstr>
      <vt:lpstr>«Кот в мешке»</vt:lpstr>
      <vt:lpstr>Второй тур</vt:lpstr>
      <vt:lpstr>Математика и логика</vt:lpstr>
      <vt:lpstr>Литература</vt:lpstr>
      <vt:lpstr>География</vt:lpstr>
      <vt:lpstr>Физкультура и спорт</vt:lpstr>
      <vt:lpstr>Изобразительное искусство</vt:lpstr>
      <vt:lpstr>Общая тема</vt:lpstr>
      <vt:lpstr>Конкурс капитанов</vt:lpstr>
      <vt:lpstr>Третий тур</vt:lpstr>
      <vt:lpstr>Математика и логика </vt:lpstr>
      <vt:lpstr>Литература</vt:lpstr>
      <vt:lpstr>География</vt:lpstr>
      <vt:lpstr>Физкультура и спорт </vt:lpstr>
      <vt:lpstr>Изобразительное искусство</vt:lpstr>
      <vt:lpstr>Общие темы </vt:lpstr>
      <vt:lpstr>Блиц - игра</vt:lpstr>
      <vt:lpstr>Задание для блиц-игры</vt:lpstr>
      <vt:lpstr>Желаем успехов! Спасибо за игру!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разума Интеллектуальная игра  для педагогов</dc:title>
  <dc:creator>admin</dc:creator>
  <cp:lastModifiedBy>admin</cp:lastModifiedBy>
  <cp:revision>57</cp:revision>
  <dcterms:created xsi:type="dcterms:W3CDTF">2019-09-11T09:41:02Z</dcterms:created>
  <dcterms:modified xsi:type="dcterms:W3CDTF">2019-11-17T21:27:38Z</dcterms:modified>
</cp:coreProperties>
</file>