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атя\Desktop\119eeccd70fc8284d9ba46351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1196752"/>
            <a:ext cx="568863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«Лицей им. Г.Ф. Атякшева» дошкольные группы</a:t>
            </a:r>
          </a:p>
          <a:p>
            <a:pPr algn="ctr"/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подходы </a:t>
            </a:r>
            <a:endParaRPr lang="ru-RU" sz="3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32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математического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18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тя\Desktop\62442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038" y="-228600"/>
            <a:ext cx="9744076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764704"/>
            <a:ext cx="835292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вырастить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людьми, умеющими думать, хорошо ориентироваться во всем, что их окружает. 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u="sng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адача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дошкольном возрасте заложить фундамент развития индивидуальной личности и развить эту индивидуальность, так как формирование самостоятельности мышления, подготовка к творческой практической деятельности – это требование времени, социальная задача, которую призваны решать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прежде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всего, детский сад, школа, семья.</a:t>
            </a:r>
          </a:p>
        </p:txBody>
      </p:sp>
    </p:spTree>
    <p:extLst>
      <p:ext uri="{BB962C8B-B14F-4D97-AF65-F5344CB8AC3E}">
        <p14:creationId xmlns:p14="http://schemas.microsoft.com/office/powerpoint/2010/main" val="46912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тя\Desktop\62442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038" y="-228600"/>
            <a:ext cx="9744076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816" y="476672"/>
            <a:ext cx="90730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Предметно-пространственная среда 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формированию математических представлений в соответствии с ФГОС ДО.  </a:t>
            </a:r>
          </a:p>
          <a:p>
            <a:endParaRPr lang="ru-RU" dirty="0"/>
          </a:p>
        </p:txBody>
      </p:sp>
      <p:pic>
        <p:nvPicPr>
          <p:cNvPr id="4" name="Рисунок 3" descr="M:\ФОТО ИЗ ГРУПП ПО ЗНАЙКЕ\ГРУППА № 6 ФОТО ПО ЗНАЙКЕ\выставка знайки\IMG_74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" y="1584668"/>
            <a:ext cx="3885283" cy="2924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:\Выставка Знайка\DSCN422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602" y="1584668"/>
            <a:ext cx="4237353" cy="2884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M:\ФОТО ИЗ ГРУПП ПО ЗНАЙКЕ\ГРУППА № 1 ФОТО ПО ЗНАЙКЕ\маленькие академики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749" y="4077072"/>
            <a:ext cx="432250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510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тя\Desktop\62442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038" y="-228600"/>
            <a:ext cx="9744076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M:\фото День отк дверей\DSCN310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780" y="3428999"/>
            <a:ext cx="3960440" cy="2919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M:\фото День отк дверей\DSCN312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3629713" cy="2727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:\8_Фотографии\P128015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217" y="908154"/>
            <a:ext cx="3528392" cy="2727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510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тя\Desktop\62442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038" y="-228600"/>
            <a:ext cx="9744076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M:\фото 2016\фото матем гр.№1\DSC_01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4124"/>
            <a:ext cx="4103948" cy="3104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:\фото 2016\ФОТО НА СТЕНГАЗЕТУ КОНСТРУИРУЕМ ДОМА\фото Вика\IMG_111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482" y="1056878"/>
            <a:ext cx="3850006" cy="3092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M:\фото 2016\ФОТО НА СТЕНГАЗЕТУ КОНСТРУИРУЕМ ДОМА\МАРК\IMG_144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486" y="4399950"/>
            <a:ext cx="3777998" cy="2433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M:\ФОТО ИЗ ГРУПП ПО ЗНАЙКЕ\ГРУППА № 6 ФОТО ПО ЗНАЙКЕ\гр. № 6 ЛЕГО конструирование\IMG_719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974" y="2708920"/>
            <a:ext cx="417621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187624" y="260648"/>
            <a:ext cx="72008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из различных конструкторов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10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атя\Desktop\62442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038" y="-228600"/>
            <a:ext cx="9744076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M:\100NIKON\DSCN303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8366"/>
            <a:ext cx="3295402" cy="2640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:\фото 2016\DSCN19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90262"/>
            <a:ext cx="3336400" cy="2454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M:\ФОТО ИЗ ГРУПП ПО ЗНАЙКЕ\ГРУППА № 4 ФОТО ПО ЗНАЙКЕ\матмематические друзья Знайки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63898"/>
            <a:ext cx="3744416" cy="2605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M:\Статья дошкольные группы Лицея\Используемая литература 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70964"/>
            <a:ext cx="3336400" cy="2310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157536" y="404664"/>
            <a:ext cx="7200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знайка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10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атя\Desktop\62442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1879" y="-457200"/>
            <a:ext cx="9744076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57536" y="404664"/>
            <a:ext cx="7200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M:\фото Лучкина\DSCN309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0"/>
          <a:stretch/>
        </p:blipFill>
        <p:spPr bwMode="auto">
          <a:xfrm>
            <a:off x="5769895" y="977086"/>
            <a:ext cx="2705348" cy="18512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M:\фото Лучкина\DSCN308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270" y="3794790"/>
            <a:ext cx="3000681" cy="2226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M:\фото 2016\решаем логическую  задачу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8" t="23719"/>
          <a:stretch/>
        </p:blipFill>
        <p:spPr bwMode="auto">
          <a:xfrm>
            <a:off x="5292080" y="3794403"/>
            <a:ext cx="3183163" cy="22268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M:\фото 2016\DSCN192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77086"/>
            <a:ext cx="2592288" cy="1756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M:\фото 2016\констрируем вместе с родителями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868" y="1672589"/>
            <a:ext cx="2972909" cy="21218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6650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атя\Desktop\0015-015-Spasibo-za-vnima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25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108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Катя</cp:lastModifiedBy>
  <cp:revision>9</cp:revision>
  <dcterms:created xsi:type="dcterms:W3CDTF">2016-12-15T02:56:53Z</dcterms:created>
  <dcterms:modified xsi:type="dcterms:W3CDTF">2016-12-15T04:51:50Z</dcterms:modified>
</cp:coreProperties>
</file>