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FE30913-53CB-47AA-BB6A-AC26A664C0F1}" type="datetimeFigureOut">
              <a:rPr lang="ru-RU" smtClean="0"/>
              <a:pPr/>
              <a:t>23.08.2019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412463-8F11-4873-8D04-5E1CFBE527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74855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FE30913-53CB-47AA-BB6A-AC26A664C0F1}" type="datetimeFigureOut">
              <a:rPr lang="ru-RU" smtClean="0"/>
              <a:pPr/>
              <a:t>23.08.2019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412463-8F11-4873-8D04-5E1CFBE527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976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FE30913-53CB-47AA-BB6A-AC26A664C0F1}" type="datetimeFigureOut">
              <a:rPr lang="ru-RU" smtClean="0"/>
              <a:pPr/>
              <a:t>23.08.2019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412463-8F11-4873-8D04-5E1CFBE527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79253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FE30913-53CB-47AA-BB6A-AC26A664C0F1}" type="datetimeFigureOut">
              <a:rPr lang="ru-RU" smtClean="0"/>
              <a:pPr/>
              <a:t>23.08.2019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412463-8F11-4873-8D04-5E1CFBE527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83579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FE30913-53CB-47AA-BB6A-AC26A664C0F1}" type="datetimeFigureOut">
              <a:rPr lang="ru-RU" smtClean="0"/>
              <a:pPr/>
              <a:t>23.08.2019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412463-8F11-4873-8D04-5E1CFBE527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22851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FE30913-53CB-47AA-BB6A-AC26A664C0F1}" type="datetimeFigureOut">
              <a:rPr lang="ru-RU" smtClean="0"/>
              <a:pPr/>
              <a:t>23.08.2019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412463-8F11-4873-8D04-5E1CFBE527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16527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FE30913-53CB-47AA-BB6A-AC26A664C0F1}" type="datetimeFigureOut">
              <a:rPr lang="ru-RU" smtClean="0"/>
              <a:pPr/>
              <a:t>23.08.2019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412463-8F11-4873-8D04-5E1CFBE527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07922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FE30913-53CB-47AA-BB6A-AC26A664C0F1}" type="datetimeFigureOut">
              <a:rPr lang="ru-RU" smtClean="0"/>
              <a:pPr/>
              <a:t>23.08.2019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412463-8F11-4873-8D04-5E1CFBE527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37892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FE30913-53CB-47AA-BB6A-AC26A664C0F1}" type="datetimeFigureOut">
              <a:rPr lang="ru-RU" smtClean="0"/>
              <a:pPr/>
              <a:t>23.08.2019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412463-8F11-4873-8D04-5E1CFBE527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3575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FE30913-53CB-47AA-BB6A-AC26A664C0F1}" type="datetimeFigureOut">
              <a:rPr lang="ru-RU" smtClean="0"/>
              <a:pPr/>
              <a:t>23.08.2019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412463-8F11-4873-8D04-5E1CFBE527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22275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FE30913-53CB-47AA-BB6A-AC26A664C0F1}" type="datetimeFigureOut">
              <a:rPr lang="ru-RU" smtClean="0"/>
              <a:pPr/>
              <a:t>23.08.2019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412463-8F11-4873-8D04-5E1CFBE527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44367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1" name="Picture 47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BEBA8EAE-BF5A-486C-A8C5-ECC9F3942E4B}">
                <a14:imgProps xmlns="" xmlns:a14="http://schemas.microsoft.com/office/drawing/2010/main">
                  <a14:imgLayer r:embed="rId14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36" y="35744"/>
            <a:ext cx="9145736" cy="682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4839" y="1219031"/>
            <a:ext cx="1949937" cy="4021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 descr="&amp;Kcy;&amp;Lcy;&amp;Icy;&amp;Pcy;&amp;Acy;&amp;Rcy;&amp;Tcy; &amp;Vcy;&amp;IEcy;&amp;Kcy;&amp;Tcy;&amp;Ocy;&amp;Rcy;&amp;Ncy;&amp;Ycy;&amp;Jcy; &amp;Kcy;&amp;Lcy;&amp;Icy;&amp;Pcy;&amp;Acy;&amp;Rcy;&amp;Tcy; &amp;Vcy;&amp;IEcy;&amp;Kcy;&amp;Tcy;&amp;Ocy;&amp;Rcy;&amp;Ncy;&amp;Ycy;&amp;IEcy; &amp;Kcy;&amp;Acy;&amp;Rcy;&amp;Tcy;&amp;Icy;&amp;Ncy;&amp;Kcy;&amp;Icy; &amp;Gcy;&amp;Rcy;&amp;Acy;&amp;Fcy;&amp;Icy;&amp;Kcy;&amp;Acy; &amp;Rcy;&amp;Icy;&amp;Scy;&amp;Ucy;&amp;Ncy;&amp;Kcy;&amp;Icy; &amp;Kcy;&amp;Lcy;&amp;Icy;&amp;Pcy; &amp;Acy;&amp;Rcy;&amp;Tcy; &amp;Vcy;&amp;IEcy;&amp;Kcy;&amp;Tcy;&amp;Ocy;&amp;Rcy;&amp;Ncy;&amp;Ycy;&amp;IEcy; &amp;Kcy;&amp;Lcy;&amp;Icy;&amp;Pcy;&amp;Acy;&amp;Rcy;&amp;Tcy;&amp;Ycy; &amp;Vcy;&amp;IEcy;&amp;Kcy;&amp;Tcy;&amp;Ocy;&amp;Rcy;&amp;Ncy;&amp;Acy;&amp;YAcy; &amp;Gcy;&amp;Rcy;&amp;Acy;&amp;Fcy;&amp;Icy;&amp;Kcy;&amp;Acy; COREL GALLERY BEE-LIN"/>
          <p:cNvPicPr>
            <a:picLocks noChangeAspect="1" noChangeArrowheads="1"/>
          </p:cNvPicPr>
          <p:nvPr userDrawn="1"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56592" y="0"/>
            <a:ext cx="2699403" cy="24380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&amp;Kcy;&amp;Lcy;&amp;Icy;&amp;Pcy;&amp;Acy;&amp;Rcy;&amp;Tcy; &amp;Vcy;&amp;IEcy;&amp;Kcy;&amp;Tcy;&amp;Ocy;&amp;Rcy;&amp;Ncy;&amp;Ycy;&amp;Jcy; &amp;Kcy;&amp;Lcy;&amp;Icy;&amp;Pcy;&amp;Acy;&amp;Rcy;&amp;Tcy; &amp;Vcy;&amp;IEcy;&amp;Kcy;&amp;Tcy;&amp;Ocy;&amp;Rcy;&amp;Ncy;&amp;Ycy;&amp;IEcy; &amp;Kcy;&amp;Acy;&amp;Rcy;&amp;Tcy;&amp;Icy;&amp;Ncy;&amp;Kcy;&amp;Icy; &amp;Gcy;&amp;Rcy;&amp;Acy;&amp;Fcy;&amp;Icy;&amp;Kcy;&amp;Acy; &amp;Rcy;&amp;Icy;&amp;Scy;&amp;Ucy;&amp;Ncy;&amp;Kcy;&amp;Icy; &amp;Kcy;&amp;Lcy;&amp;Icy;&amp;Pcy; &amp;Acy;&amp;Rcy;&amp;Tcy; &amp;Vcy;&amp;IEcy;&amp;Kcy;&amp;Tcy;&amp;Ocy;&amp;Rcy;&amp;Ncy;&amp;Ycy;&amp;IEcy; &amp;Kcy;&amp;Lcy;&amp;Icy;&amp;Pcy;&amp;Acy;&amp;Rcy;&amp;Tcy;&amp;Ycy; &amp;Vcy;&amp;IEcy;&amp;Kcy;&amp;Tcy;&amp;Ocy;&amp;Rcy;&amp;Ncy;&amp;Acy;&amp;YAcy; &amp;Gcy;&amp;Rcy;&amp;Acy;&amp;Fcy;&amp;Icy;&amp;Kcy;&amp;Acy; COREL GALLERY BEE-LIN"/>
          <p:cNvPicPr>
            <a:picLocks noChangeAspect="1" noChangeArrowheads="1"/>
          </p:cNvPicPr>
          <p:nvPr userDrawn="1"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02646" y="2237988"/>
            <a:ext cx="2791509" cy="23843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5" name="Picture 51" descr="Pin Grass Clip Art Vector Free Images Vectorme on Pinterest"/>
          <p:cNvPicPr>
            <a:picLocks noChangeAspect="1" noChangeArrowheads="1"/>
          </p:cNvPicPr>
          <p:nvPr userDrawn="1"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37" y="6021287"/>
            <a:ext cx="4723885" cy="8438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51" descr="Pin Grass Clip Art Vector Free Images Vectorme on Pinterest"/>
          <p:cNvPicPr>
            <a:picLocks noChangeAspect="1" noChangeArrowheads="1"/>
          </p:cNvPicPr>
          <p:nvPr userDrawn="1"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2149" y="6021288"/>
            <a:ext cx="4421851" cy="8438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http://img-fotki.yandex.ru/get/4118/20573769.1a/0_89368_840cfb2d_L.png"/>
          <p:cNvPicPr/>
          <p:nvPr userDrawn="1"/>
        </p:nvPicPr>
        <p:blipFill>
          <a:blip r:embed="rId1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789040"/>
            <a:ext cx="4563740" cy="29920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6" descr="&amp;Kcy;&amp;Lcy;&amp;Icy;&amp;Pcy;&amp;Acy;&amp;Rcy;&amp;Tcy; &amp;Vcy;&amp;IEcy;&amp;Kcy;&amp;Tcy;&amp;Ocy;&amp;Rcy;&amp;Ncy;&amp;Ycy;&amp;Jcy; &amp;Kcy;&amp;Lcy;&amp;Icy;&amp;Pcy;&amp;Acy;&amp;Rcy;&amp;Tcy; &amp;Vcy;&amp;IEcy;&amp;Kcy;&amp;Tcy;&amp;Ocy;&amp;Rcy;&amp;Ncy;&amp;Ycy;&amp;IEcy; &amp;Kcy;&amp;Acy;&amp;Rcy;&amp;Tcy;&amp;Icy;&amp;Ncy;&amp;Kcy;&amp;Icy; &amp;Gcy;&amp;Rcy;&amp;Acy;&amp;Fcy;&amp;Icy;&amp;Kcy;&amp;Acy; &amp;Rcy;&amp;Icy;&amp;Scy;&amp;Ucy;&amp;Ncy;&amp;Kcy;&amp;Icy; &amp;Kcy;&amp;Lcy;&amp;Icy;&amp;Pcy; &amp;Acy;&amp;Rcy;&amp;Tcy; &amp;Vcy;&amp;IEcy;&amp;Kcy;&amp;Tcy;&amp;Ocy;&amp;Rcy;&amp;Ncy;&amp;Ycy;&amp;IEcy; &amp;Kcy;&amp;Lcy;&amp;Icy;&amp;Pcy;&amp;Acy;&amp;Rcy;&amp;Tcy;&amp;Ycy; &amp;Vcy;&amp;IEcy;&amp;Kcy;&amp;Tcy;&amp;Ocy;&amp;Rcy;&amp;Ncy;&amp;Acy;&amp;YAcy; &amp;Gcy;&amp;Rcy;&amp;Acy;&amp;Fcy;&amp;Icy;&amp;Kcy;&amp;Acy; COREL GALLERY BEE-LIN"/>
          <p:cNvPicPr>
            <a:picLocks noChangeAspect="1" noChangeArrowheads="1"/>
          </p:cNvPicPr>
          <p:nvPr userDrawn="1"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56594" y="4243400"/>
            <a:ext cx="2699403" cy="2614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48494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guinness-records.info/samyj-malenkij-vertolet/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908720"/>
            <a:ext cx="6408712" cy="193899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BremenNr" pitchFamily="82" charset="-52"/>
              </a:rPr>
              <a:t>Мастер-класс:</a:t>
            </a:r>
          </a:p>
          <a:p>
            <a:pPr algn="ctr"/>
            <a:r>
              <a:rPr lang="ru-RU" sz="6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BremenNr" pitchFamily="82" charset="-52"/>
              </a:rPr>
              <a:t>«Весёлый вертолёт»</a:t>
            </a:r>
            <a:endParaRPr lang="ru-RU" sz="60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_BremenNr" pitchFamily="82" charset="-5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4941168"/>
            <a:ext cx="3744416" cy="1477328"/>
          </a:xfrm>
          <a:prstGeom prst="rect">
            <a:avLst/>
          </a:prstGeom>
          <a:solidFill>
            <a:srgbClr val="FFFFCC">
              <a:alpha val="50000"/>
            </a:srgb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Автор: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Стрельникова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Светлана Владимировна, учитель начальных классов, 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МБОУ «Коломиногривская СОШ»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60620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620688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BremenNr" pitchFamily="82" charset="-52"/>
              </a:rPr>
              <a:t>Это интересно</a:t>
            </a:r>
            <a:endParaRPr lang="ru-RU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_BremenNr" pitchFamily="82" charset="-52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99592" y="620688"/>
            <a:ext cx="6624736" cy="3312368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>
              <a:buNone/>
            </a:pPr>
            <a:r>
              <a:rPr lang="ru-RU" sz="26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Самый маленький вертолёт в мире создан японскими конструкторами. Он весит всего 70 кг и способен поднять в воздух человека весом до 210 кг. Выглядит «малютка» как удобное кресло на колёсах с двумя винтами наверху. Собрать его можно за один день, ведь продаётся он в разобранном виде, как детский конструктор.</a:t>
            </a:r>
            <a:endParaRPr lang="ru-RU" sz="26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http://guinness-records.info/wp-content/uploads/2014/03/128-690x388.jpg"/>
          <p:cNvPicPr>
            <a:picLocks noChangeAspect="1" noChangeArrowheads="1"/>
          </p:cNvPicPr>
          <p:nvPr/>
        </p:nvPicPr>
        <p:blipFill>
          <a:blip r:embed="rId2" cstate="print"/>
          <a:srcRect l="41634" r="12349"/>
          <a:stretch>
            <a:fillRect/>
          </a:stretch>
        </p:blipFill>
        <p:spPr bwMode="auto">
          <a:xfrm>
            <a:off x="1187624" y="3866242"/>
            <a:ext cx="2448272" cy="29917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BremenNr" pitchFamily="82" charset="-52"/>
              </a:rPr>
              <a:t>Ресурсы 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_BremenNr" pitchFamily="82" charset="-52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99592" y="980728"/>
            <a:ext cx="6264696" cy="4525963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Журнал «Коллекция идей» №19 2012год 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2"/>
              </a:rPr>
              <a:t>http://guinness-records.info/samyj-malenkij-vertolet/</a:t>
            </a:r>
            <a:r>
              <a:rPr lang="ru-RU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0609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BremenNr" pitchFamily="82" charset="-52"/>
              </a:rPr>
              <a:t>Для работы потребуются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BremenNr" pitchFamily="82" charset="-52"/>
              </a:rPr>
              <a:t>: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_BremenNr" pitchFamily="82" charset="-52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971600" y="764705"/>
            <a:ext cx="5760640" cy="3816424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6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 бельевые прищепки;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6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 зубочистки;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6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Лак для ногтей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6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Продолговатая и круглая бусины;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6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Половинка скорлупки от грецкого ореха;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6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 палочек для мороженого;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6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Универсальный клей.</a:t>
            </a:r>
            <a:endParaRPr lang="ru-RU" sz="26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Рисунок 4" descr="DSC0026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4481736"/>
            <a:ext cx="3168352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75691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0609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BremenNr" pitchFamily="82" charset="-52"/>
              </a:rPr>
              <a:t>Первый этап</a:t>
            </a:r>
            <a:endParaRPr lang="ru-RU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_BremenNr" pitchFamily="82" charset="-52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971600" y="692696"/>
            <a:ext cx="2304256" cy="5433467"/>
          </a:xfrm>
        </p:spPr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Соедини две прищепки друг к другом как показано на фото. Покрась все 5 палочек для мороженого в красный цвет.</a:t>
            </a:r>
            <a:endParaRPr lang="ru-RU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Содержимое 6" descr="DSC00269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275856" y="1052736"/>
            <a:ext cx="4038600" cy="302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6712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BremenNr" pitchFamily="82" charset="-52"/>
              </a:rPr>
              <a:t>Второй этап</a:t>
            </a:r>
            <a:endParaRPr lang="ru-RU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_BremenNr" pitchFamily="82" charset="-52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99592" y="548680"/>
            <a:ext cx="2736304" cy="5577483"/>
          </a:xfrm>
        </p:spPr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 одну палочку для мороженого приклей продолговатую бусину с приклеенным на ней крестом из зубочистки.</a:t>
            </a:r>
            <a:endParaRPr lang="ru-RU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Содержимое 4" descr="DSC00270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635896" y="836712"/>
            <a:ext cx="3744416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692696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BremenNr" pitchFamily="82" charset="-52"/>
              </a:rPr>
              <a:t>Третий этап</a:t>
            </a:r>
            <a:endParaRPr lang="ru-RU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_BremenNr" pitchFamily="82" charset="-52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71600" y="980728"/>
            <a:ext cx="2664296" cy="5040560"/>
          </a:xfrm>
        </p:spPr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Разбери ещё 2 прищепки и склей их пружинки, как на фото.</a:t>
            </a:r>
            <a:endParaRPr lang="ru-RU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Содержимое 4" descr="DSC0027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563888" y="1052736"/>
            <a:ext cx="3816424" cy="28623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BremenNr" pitchFamily="82" charset="-52"/>
              </a:rPr>
              <a:t>Четвертый этап</a:t>
            </a:r>
            <a:endParaRPr lang="ru-RU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_BremenNr" pitchFamily="82" charset="-52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99592" y="764704"/>
            <a:ext cx="2592288" cy="4525963"/>
          </a:xfrm>
        </p:spPr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Подклей пружинки к вертолёту. На нижнюю прищепку приклей скорлупку ореха.</a:t>
            </a:r>
            <a:endParaRPr lang="ru-RU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Содержимое 4" descr="DSC0027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347864" y="1556792"/>
            <a:ext cx="4038600" cy="302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BremenNr" pitchFamily="82" charset="-52"/>
              </a:rPr>
              <a:t>Пятый этап</a:t>
            </a:r>
            <a:endParaRPr lang="ru-RU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_BremenNr" pitchFamily="82" charset="-52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99592" y="764704"/>
            <a:ext cx="2664296" cy="5361459"/>
          </a:xfrm>
        </p:spPr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Приклей лопасти к круглой бусинке над пружинками.</a:t>
            </a:r>
          </a:p>
          <a:p>
            <a:pPr marL="0" indent="0" algn="ctr">
              <a:buNone/>
            </a:pP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Содержимое 4" descr="DSC0027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347864" y="1268760"/>
            <a:ext cx="4038600" cy="302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BremenNr" pitchFamily="82" charset="-52"/>
              </a:rPr>
              <a:t>шестой этап </a:t>
            </a:r>
            <a:endParaRPr lang="ru-RU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_BremenNr" pitchFamily="82" charset="-52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99592" y="692696"/>
            <a:ext cx="3096344" cy="5433467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Переверни вертолет и на оказавшуюся сверху прищепку приклей поперек 2 зубочистки. На них параллельно прищепке приклей 2 палочки для мороженого - это лыжи вертолёта.</a:t>
            </a:r>
            <a:endParaRPr lang="ru-RU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Содержимое 4" descr="DSC0027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923928" y="1165362"/>
            <a:ext cx="3888432" cy="29163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692696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BremenNr" pitchFamily="82" charset="-52"/>
              </a:rPr>
              <a:t>Результат</a:t>
            </a:r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27584" y="1124744"/>
            <a:ext cx="6192688" cy="2232247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b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Залезаем в вертолёт,</a:t>
            </a:r>
          </a:p>
          <a:p>
            <a:pPr marL="0" indent="0" algn="ctr">
              <a:buNone/>
            </a:pPr>
            <a:r>
              <a:rPr lang="ru-RU" b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Отправляемся в полет.</a:t>
            </a:r>
          </a:p>
          <a:p>
            <a:pPr marL="0" indent="0" algn="ctr">
              <a:buNone/>
            </a:pPr>
            <a:r>
              <a:rPr lang="ru-RU" b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Вертолёт летит, жужжит,</a:t>
            </a:r>
          </a:p>
          <a:p>
            <a:pPr marL="0" indent="0" algn="ctr">
              <a:buNone/>
            </a:pPr>
            <a:r>
              <a:rPr lang="ru-RU" b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 приключениям нас мчит!</a:t>
            </a:r>
          </a:p>
        </p:txBody>
      </p:sp>
      <p:pic>
        <p:nvPicPr>
          <p:cNvPr id="5" name="Содержимое 4" descr="DSC00275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899592" y="3338990"/>
            <a:ext cx="3888432" cy="29163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4" descr="DSC0027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3356992"/>
            <a:ext cx="3888432" cy="29163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254</Words>
  <Application>Microsoft Office PowerPoint</Application>
  <PresentationFormat>Экран (4:3)</PresentationFormat>
  <Paragraphs>34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Для работы потребуются:</vt:lpstr>
      <vt:lpstr>Первый этап</vt:lpstr>
      <vt:lpstr>Второй этап</vt:lpstr>
      <vt:lpstr>Третий этап</vt:lpstr>
      <vt:lpstr>Четвертый этап</vt:lpstr>
      <vt:lpstr>Пятый этап</vt:lpstr>
      <vt:lpstr> шестой этап </vt:lpstr>
      <vt:lpstr>Результат </vt:lpstr>
      <vt:lpstr>Это интересно</vt:lpstr>
      <vt:lpstr>Ресурсы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Semich</cp:lastModifiedBy>
  <cp:revision>22</cp:revision>
  <dcterms:created xsi:type="dcterms:W3CDTF">2015-05-31T10:14:43Z</dcterms:created>
  <dcterms:modified xsi:type="dcterms:W3CDTF">2019-08-23T14:04:25Z</dcterms:modified>
</cp:coreProperties>
</file>