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58" r:id="rId3"/>
    <p:sldId id="260" r:id="rId4"/>
    <p:sldId id="263" r:id="rId5"/>
    <p:sldId id="257" r:id="rId6"/>
    <p:sldId id="270" r:id="rId7"/>
    <p:sldId id="262" r:id="rId8"/>
    <p:sldId id="264" r:id="rId9"/>
    <p:sldId id="265" r:id="rId10"/>
    <p:sldId id="267" r:id="rId11"/>
    <p:sldId id="266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108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t>6/27/2019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t>6/27/2019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F01FE63-DA7B-4D6B-A073-A07500098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950" y="1476370"/>
            <a:ext cx="10886345" cy="3035808"/>
          </a:xfrm>
        </p:spPr>
        <p:txBody>
          <a:bodyPr/>
          <a:lstStyle/>
          <a:p>
            <a:pPr algn="ctr"/>
            <a:r>
              <a:rPr lang="ru-RU" dirty="0" smtClean="0"/>
              <a:t>   Эрмитаж </a:t>
            </a:r>
            <a:r>
              <a:rPr lang="ru-RU" dirty="0"/>
              <a:t>во время </a:t>
            </a:r>
            <a:r>
              <a:rPr lang="ru-RU" dirty="0" smtClean="0"/>
              <a:t>Блокады    </a:t>
            </a:r>
            <a:r>
              <a:rPr lang="ru-RU" dirty="0" err="1" smtClean="0"/>
              <a:t>ленинграда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5297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470D01AC-4BC7-4208-8CAE-33001A56AA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3749" r="1" b="6270"/>
          <a:stretch/>
        </p:blipFill>
        <p:spPr>
          <a:xfrm>
            <a:off x="643466" y="643466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838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924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A2590681-B3C3-4585-BE1D-376B8CD5CA0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759" r="1" b="6663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390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6AAC37F-38E5-4361-BEE6-958483C7D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0175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630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FDE3229-D887-4017-8E5E-C9C5B0B96097}"/>
              </a:ext>
            </a:extLst>
          </p:cNvPr>
          <p:cNvSpPr/>
          <p:nvPr/>
        </p:nvSpPr>
        <p:spPr>
          <a:xfrm>
            <a:off x="4077498" y="791063"/>
            <a:ext cx="403700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Источник информации </a:t>
            </a:r>
          </a:p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mansden.ru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BC7EFBD-E141-4384-99A3-14A5F2014AA5}"/>
              </a:ext>
            </a:extLst>
          </p:cNvPr>
          <p:cNvSpPr/>
          <p:nvPr/>
        </p:nvSpPr>
        <p:spPr>
          <a:xfrm>
            <a:off x="2008406" y="2327255"/>
            <a:ext cx="817518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Презентацию 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подготовила: </a:t>
            </a: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Михайлова Римма </a:t>
            </a:r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7б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Руководитель: </a:t>
            </a:r>
            <a:r>
              <a:rPr lang="ru-RU" sz="28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Якубенкова</a:t>
            </a:r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И.В.</a:t>
            </a:r>
            <a:endParaRPr lang="ru-RU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3783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CE1023A-E2B2-4BEE-AC5A-F55D009C61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5710" r="1" b="9711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2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" name="Рисунок 2" descr="Изображение выглядит как человек, внутренний, фотография, мужчина&#10;&#10;Описание создано автоматически">
            <a:extLst>
              <a:ext uri="{FF2B5EF4-FFF2-40B4-BE49-F238E27FC236}">
                <a16:creationId xmlns:a16="http://schemas.microsoft.com/office/drawing/2014/main" xmlns="" id="{2FD531F0-0F6C-4E45-977C-EDF72761E2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263" r="1" b="8231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935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35DC1A14-9162-46E0-9A90-BFF7B373AAF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9287" r="1" b="25719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98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1B0CDF9-4FE3-4656-8D5F-D57A241DFCE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053" r="1" b="11820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737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6">
            <a:extLst>
              <a:ext uri="{FF2B5EF4-FFF2-40B4-BE49-F238E27FC236}">
                <a16:creationId xmlns:a16="http://schemas.microsoft.com/office/drawing/2014/main" xmlns="" id="{FA09304C-28F7-4E8D-883F-50432A7C94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xmlns="" id="{29AD6DE7-4C8D-496F-A9FF-3442D00D8D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xmlns="" id="{447C25D7-975B-4E64-A3A6-AA09C57952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E2F0EA9E-AB84-42E8-9D09-4BFB8449C4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139" r="1" b="4090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8495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672DF1B4-4089-4272-A012-ADFB8BA5DD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" b="9180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498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ED43C3A-37E6-45CD-A730-BBE6375061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334" r="1" b="6713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00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E20707D-5841-41A3-B3F5-FD5979CAE68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C9F05012-3070-48EC-BC58-E908A8D70BB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999" cy="6857999"/>
          </a:xfrm>
          <a:prstGeom prst="rect">
            <a:avLst/>
          </a:prstGeom>
          <a:blipFill dpi="0" rotWithShape="1">
            <a:blip r:embed="rId2">
              <a:alphaModFix amt="5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" name="Рисунок 1" descr="Изображение выглядит как старый, фотография, здание&#10;&#10;Описание создано автоматически">
            <a:extLst>
              <a:ext uri="{FF2B5EF4-FFF2-40B4-BE49-F238E27FC236}">
                <a16:creationId xmlns:a16="http://schemas.microsoft.com/office/drawing/2014/main" xmlns="" id="{B582AE3E-4D68-4E44-B04B-6ACE595F2D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404" r="1" b="22378"/>
          <a:stretch/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33EAD004-AB0B-4352-9991-A040EA93DF9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8750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Дерево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20</Words>
  <Application>Microsoft Office PowerPoint</Application>
  <PresentationFormat>Произвольный</PresentationFormat>
  <Paragraphs>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Дерево</vt:lpstr>
      <vt:lpstr>   Эрмитаж во время Блокады    ленинграда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Эрмитаж во время блокады ленинграда</dc:title>
  <dc:creator>Svetlana Zelenskaya</dc:creator>
  <cp:lastModifiedBy>Якубенкова</cp:lastModifiedBy>
  <cp:revision>3</cp:revision>
  <dcterms:created xsi:type="dcterms:W3CDTF">2019-01-20T14:19:20Z</dcterms:created>
  <dcterms:modified xsi:type="dcterms:W3CDTF">2019-06-27T10:29:47Z</dcterms:modified>
</cp:coreProperties>
</file>