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8" r:id="rId2"/>
    <p:sldId id="256" r:id="rId3"/>
    <p:sldId id="268" r:id="rId4"/>
    <p:sldId id="266" r:id="rId5"/>
    <p:sldId id="257" r:id="rId6"/>
    <p:sldId id="259" r:id="rId7"/>
    <p:sldId id="260" r:id="rId8"/>
    <p:sldId id="261" r:id="rId9"/>
    <p:sldId id="267" r:id="rId10"/>
    <p:sldId id="269" r:id="rId11"/>
    <p:sldId id="27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176" autoAdjust="0"/>
    <p:restoredTop sz="94660"/>
  </p:normalViewPr>
  <p:slideViewPr>
    <p:cSldViewPr>
      <p:cViewPr>
        <p:scale>
          <a:sx n="89" d="100"/>
          <a:sy n="89" d="100"/>
        </p:scale>
        <p:origin x="-1026" y="24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21.08.2018</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21.08.2018</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21.08.2018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21.08.2018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21.08.2018</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21.08.2018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21.08.2018</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21.08.2018</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21.08.2018</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rmsrb@yandex.ru" TargetMode="External"/><Relationship Id="rId2" Type="http://schemas.openxmlformats.org/officeDocument/2006/relationships/hyperlink" Target="https://&#1088;&#1076;&#1096;.&#1088;&#1092;/person/776"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hyperlink" Target="https://&#1088;&#1076;&#1096;.&#1088;&#1092;/person/924" TargetMode="Externa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2" name="Заголовок 1"/>
          <p:cNvSpPr>
            <a:spLocks noGrp="1"/>
          </p:cNvSpPr>
          <p:nvPr>
            <p:ph type="ctrTitle"/>
          </p:nvPr>
        </p:nvSpPr>
        <p:spPr/>
        <p:txBody>
          <a:bodyPr/>
          <a:lstStyle/>
          <a:p>
            <a:endParaRPr lang="ru-RU"/>
          </a:p>
        </p:txBody>
      </p:sp>
      <p:pic>
        <p:nvPicPr>
          <p:cNvPr id="2050" name="Picture 2" descr="C:\Users\DELL\Desktop\доклады\Слайд1.jpg"/>
          <p:cNvPicPr>
            <a:picLocks noChangeAspect="1" noChangeArrowheads="1"/>
          </p:cNvPicPr>
          <p:nvPr/>
        </p:nvPicPr>
        <p:blipFill>
          <a:blip r:embed="rId2" cstate="print"/>
          <a:srcRect/>
          <a:stretch>
            <a:fillRect/>
          </a:stretch>
        </p:blipFill>
        <p:spPr bwMode="auto">
          <a:xfrm>
            <a:off x="-771525" y="-352425"/>
            <a:ext cx="10687050" cy="756285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E:\DSC08031.JPG"/>
          <p:cNvPicPr>
            <a:picLocks noGrp="1" noChangeAspect="1" noChangeArrowheads="1"/>
          </p:cNvPicPr>
          <p:nvPr>
            <p:ph idx="1"/>
          </p:nvPr>
        </p:nvPicPr>
        <p:blipFill>
          <a:blip r:embed="rId2" cstate="print"/>
          <a:srcRect/>
          <a:stretch>
            <a:fillRect/>
          </a:stretch>
        </p:blipFill>
        <p:spPr bwMode="auto">
          <a:xfrm>
            <a:off x="785786" y="1420549"/>
            <a:ext cx="7286676" cy="4831848"/>
          </a:xfrm>
          <a:prstGeom prst="rect">
            <a:avLst/>
          </a:prstGeom>
          <a:noFill/>
        </p:spPr>
      </p:pic>
      <p:sp>
        <p:nvSpPr>
          <p:cNvPr id="2" name="Заголовок 1"/>
          <p:cNvSpPr>
            <a:spLocks noGrp="1"/>
          </p:cNvSpPr>
          <p:nvPr>
            <p:ph type="title"/>
          </p:nvPr>
        </p:nvSpPr>
        <p:spPr/>
        <p:txBody>
          <a:bodyPr/>
          <a:lstStyle/>
          <a:p>
            <a:r>
              <a:rPr lang="ru-RU" b="1" i="1" dirty="0" smtClean="0"/>
              <a:t>«Подари улыбку детям»</a:t>
            </a:r>
            <a:endParaRPr lang="ru-RU" b="1"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dirty="0" smtClean="0"/>
              <a:t>                        Спасибо за внимание!</a:t>
            </a:r>
            <a:endParaRPr lang="ru-RU" dirty="0"/>
          </a:p>
        </p:txBody>
      </p:sp>
      <p:sp>
        <p:nvSpPr>
          <p:cNvPr id="2" name="Заголовок 1"/>
          <p:cNvSpPr>
            <a:spLocks noGrp="1"/>
          </p:cNvSpPr>
          <p:nvPr>
            <p:ph type="title"/>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pic>
        <p:nvPicPr>
          <p:cNvPr id="1026" name="Picture 2" descr="C:\Users\DELL\Desktop\доклады\img4.jpg"/>
          <p:cNvPicPr>
            <a:picLocks noChangeAspect="1" noChangeArrowheads="1"/>
          </p:cNvPicPr>
          <p:nvPr/>
        </p:nvPicPr>
        <p:blipFill>
          <a:blip r:embed="rId2" cstate="print"/>
          <a:srcRect/>
          <a:stretch>
            <a:fillRect/>
          </a:stretch>
        </p:blipFill>
        <p:spPr bwMode="auto">
          <a:xfrm>
            <a:off x="899592" y="692696"/>
            <a:ext cx="7620000" cy="5715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Руслан\Desktop\доклады\image-9.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6248" y="980728"/>
            <a:ext cx="4482904" cy="4525963"/>
          </a:xfrm>
        </p:spPr>
        <p:txBody>
          <a:bodyPr>
            <a:normAutofit fontScale="77500" lnSpcReduction="20000"/>
          </a:bodyPr>
          <a:lstStyle/>
          <a:p>
            <a:pPr algn="ctr">
              <a:buNone/>
            </a:pPr>
            <a:r>
              <a:rPr lang="ru-RU" b="1" dirty="0" smtClean="0">
                <a:latin typeface="Times New Roman" pitchFamily="18" charset="0"/>
                <a:cs typeface="Times New Roman" pitchFamily="18" charset="0"/>
              </a:rPr>
              <a:t>Региональное отделение РДШ (Башкортостан)</a:t>
            </a:r>
          </a:p>
          <a:p>
            <a:pPr algn="ctr">
              <a:buNone/>
            </a:pPr>
            <a:r>
              <a:rPr lang="ru-RU" dirty="0" smtClean="0">
                <a:latin typeface="Times New Roman" pitchFamily="18" charset="0"/>
                <a:cs typeface="Times New Roman" pitchFamily="18" charset="0"/>
                <a:hlinkClick r:id="rId2"/>
              </a:rPr>
              <a:t>Слесарчук Евгений Игоревич</a:t>
            </a:r>
            <a:endParaRPr lang="ru-RU" dirty="0" smtClean="0">
              <a:latin typeface="Times New Roman" pitchFamily="18" charset="0"/>
              <a:cs typeface="Times New Roman" pitchFamily="18" charset="0"/>
            </a:endParaRPr>
          </a:p>
          <a:p>
            <a:pPr algn="ctr"/>
            <a:r>
              <a:rPr lang="ru-RU" dirty="0" smtClean="0">
                <a:latin typeface="Times New Roman" pitchFamily="18" charset="0"/>
                <a:cs typeface="Times New Roman" pitchFamily="18" charset="0"/>
              </a:rPr>
              <a:t>Рабочий телефон - +7 -917-484-68-99</a:t>
            </a:r>
          </a:p>
          <a:p>
            <a:pPr algn="ctr"/>
            <a:r>
              <a:rPr lang="ru-RU" dirty="0" smtClean="0">
                <a:latin typeface="Times New Roman" pitchFamily="18" charset="0"/>
                <a:cs typeface="Times New Roman" pitchFamily="18" charset="0"/>
              </a:rPr>
              <a:t>Электронная почта - </a:t>
            </a:r>
            <a:r>
              <a:rPr lang="ru-RU" dirty="0" err="1" smtClean="0">
                <a:latin typeface="Times New Roman" pitchFamily="18" charset="0"/>
                <a:cs typeface="Times New Roman" pitchFamily="18" charset="0"/>
                <a:hlinkClick r:id="rId3"/>
              </a:rPr>
              <a:t>rmsrb@yandex.ru</a:t>
            </a:r>
            <a:endParaRPr lang="ru-RU" dirty="0" smtClean="0">
              <a:latin typeface="Times New Roman" pitchFamily="18" charset="0"/>
              <a:cs typeface="Times New Roman" pitchFamily="18" charset="0"/>
            </a:endParaRPr>
          </a:p>
          <a:p>
            <a:pPr algn="ctr">
              <a:buNone/>
            </a:pPr>
            <a:endParaRPr lang="ru-RU" dirty="0" smtClean="0">
              <a:latin typeface="Times New Roman" pitchFamily="18" charset="0"/>
              <a:cs typeface="Times New Roman" pitchFamily="18" charset="0"/>
            </a:endParaRPr>
          </a:p>
          <a:p>
            <a:pPr algn="ctr">
              <a:buNone/>
            </a:pPr>
            <a:endParaRPr lang="ru-RU" dirty="0" smtClean="0">
              <a:latin typeface="Times New Roman" pitchFamily="18" charset="0"/>
              <a:cs typeface="Times New Roman" pitchFamily="18" charset="0"/>
            </a:endParaRPr>
          </a:p>
          <a:p>
            <a:pPr algn="ctr">
              <a:buNone/>
            </a:pPr>
            <a:endParaRPr lang="ru-RU" dirty="0" smtClean="0">
              <a:latin typeface="Times New Roman" pitchFamily="18" charset="0"/>
              <a:cs typeface="Times New Roman" pitchFamily="18" charset="0"/>
            </a:endParaRPr>
          </a:p>
          <a:p>
            <a:pPr algn="ctr">
              <a:buNone/>
            </a:pPr>
            <a:endParaRPr lang="ru-RU" dirty="0" smtClean="0">
              <a:latin typeface="Times New Roman" pitchFamily="18" charset="0"/>
              <a:cs typeface="Times New Roman" pitchFamily="18" charset="0"/>
            </a:endParaRPr>
          </a:p>
          <a:p>
            <a:pPr algn="ctr">
              <a:buNone/>
            </a:pPr>
            <a:r>
              <a:rPr lang="ru-RU" dirty="0" smtClean="0">
                <a:latin typeface="Times New Roman" pitchFamily="18" charset="0"/>
                <a:cs typeface="Times New Roman" pitchFamily="18" charset="0"/>
                <a:hlinkClick r:id="rId4"/>
              </a:rPr>
              <a:t>Антонова Ирина Николаевна</a:t>
            </a:r>
            <a:endParaRPr lang="ru-RU" dirty="0" smtClean="0">
              <a:latin typeface="Times New Roman" pitchFamily="18" charset="0"/>
              <a:cs typeface="Times New Roman" pitchFamily="18" charset="0"/>
            </a:endParaRPr>
          </a:p>
          <a:p>
            <a:pPr algn="ctr"/>
            <a:r>
              <a:rPr lang="ru-RU" dirty="0" smtClean="0">
                <a:latin typeface="Times New Roman" pitchFamily="18" charset="0"/>
                <a:cs typeface="Times New Roman" pitchFamily="18" charset="0"/>
              </a:rPr>
              <a:t>Рабочий телефон - pioneer@ufanet.ru</a:t>
            </a:r>
          </a:p>
          <a:p>
            <a:pPr algn="ctr"/>
            <a:endParaRPr lang="ru-RU" dirty="0"/>
          </a:p>
        </p:txBody>
      </p:sp>
      <p:pic>
        <p:nvPicPr>
          <p:cNvPr id="4097" name="Picture 1" descr="C:\Users\Руслан\Desktop\доклады\preview-1725079790.jpg"/>
          <p:cNvPicPr>
            <a:picLocks noChangeAspect="1" noChangeArrowheads="1"/>
          </p:cNvPicPr>
          <p:nvPr/>
        </p:nvPicPr>
        <p:blipFill>
          <a:blip r:embed="rId5" cstate="print"/>
          <a:srcRect l="9236" t="13333" r="26115" b="6666"/>
          <a:stretch>
            <a:fillRect/>
          </a:stretch>
        </p:blipFill>
        <p:spPr bwMode="auto">
          <a:xfrm>
            <a:off x="1714480" y="785794"/>
            <a:ext cx="2000264" cy="2286016"/>
          </a:xfrm>
          <a:prstGeom prst="rect">
            <a:avLst/>
          </a:prstGeom>
          <a:noFill/>
        </p:spPr>
      </p:pic>
      <p:pic>
        <p:nvPicPr>
          <p:cNvPr id="4098" name="Picture 2" descr="C:\Users\Руслан\Desktop\доклады\7609.jpg"/>
          <p:cNvPicPr>
            <a:picLocks noChangeAspect="1" noChangeArrowheads="1"/>
          </p:cNvPicPr>
          <p:nvPr/>
        </p:nvPicPr>
        <p:blipFill>
          <a:blip r:embed="rId6"/>
          <a:srcRect l="25172" t="7945" r="23517"/>
          <a:stretch>
            <a:fillRect/>
          </a:stretch>
        </p:blipFill>
        <p:spPr bwMode="auto">
          <a:xfrm>
            <a:off x="1142976" y="3429000"/>
            <a:ext cx="2214578" cy="248316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2483768" y="188640"/>
          <a:ext cx="4248472" cy="6480228"/>
        </p:xfrm>
        <a:graphic>
          <a:graphicData uri="http://schemas.openxmlformats.org/presentationml/2006/ole">
            <p:oleObj spid="_x0000_s3074" name="PDF" r:id="rId3" imgW="0" imgH="0" progId="">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04664"/>
            <a:ext cx="8229600" cy="5462067"/>
          </a:xfrm>
        </p:spPr>
        <p:txBody>
          <a:bodyPr>
            <a:noAutofit/>
          </a:bodyPr>
          <a:lstStyle/>
          <a:p>
            <a:pPr algn="ctr">
              <a:lnSpc>
                <a:spcPct val="150000"/>
              </a:lnSpc>
              <a:buNone/>
            </a:pPr>
            <a:r>
              <a:rPr lang="ru-RU" sz="1100" b="1" dirty="0" smtClean="0">
                <a:latin typeface="Times New Roman" pitchFamily="18" charset="0"/>
                <a:cs typeface="Times New Roman" pitchFamily="18" charset="0"/>
              </a:rPr>
              <a:t>Для регистрации школьника на сайте РДШ понадобятся:</a:t>
            </a:r>
          </a:p>
          <a:p>
            <a:pPr>
              <a:lnSpc>
                <a:spcPct val="150000"/>
              </a:lnSpc>
            </a:pPr>
            <a:r>
              <a:rPr lang="ru-RU" sz="1100" dirty="0" smtClean="0">
                <a:latin typeface="Times New Roman" pitchFamily="18" charset="0"/>
                <a:cs typeface="Times New Roman" pitchFamily="18" charset="0"/>
              </a:rPr>
              <a:t>1.  Электронная почта</a:t>
            </a:r>
          </a:p>
          <a:p>
            <a:pPr>
              <a:lnSpc>
                <a:spcPct val="150000"/>
              </a:lnSpc>
            </a:pPr>
            <a:r>
              <a:rPr lang="ru-RU" sz="1100" dirty="0" smtClean="0">
                <a:latin typeface="Times New Roman" pitchFamily="18" charset="0"/>
                <a:cs typeface="Times New Roman" pitchFamily="18" charset="0"/>
              </a:rPr>
              <a:t>2.  Имя, Фамилия</a:t>
            </a:r>
          </a:p>
          <a:p>
            <a:pPr>
              <a:lnSpc>
                <a:spcPct val="150000"/>
              </a:lnSpc>
            </a:pPr>
            <a:r>
              <a:rPr lang="ru-RU" sz="1100" dirty="0" smtClean="0">
                <a:latin typeface="Times New Roman" pitchFamily="18" charset="0"/>
                <a:cs typeface="Times New Roman" pitchFamily="18" charset="0"/>
              </a:rPr>
              <a:t>3.  Дата рождения</a:t>
            </a:r>
          </a:p>
          <a:p>
            <a:pPr>
              <a:lnSpc>
                <a:spcPct val="150000"/>
              </a:lnSpc>
            </a:pPr>
            <a:r>
              <a:rPr lang="ru-RU" sz="1100" b="1" dirty="0" smtClean="0">
                <a:latin typeface="Times New Roman" pitchFamily="18" charset="0"/>
                <a:cs typeface="Times New Roman" pitchFamily="18" charset="0"/>
              </a:rPr>
              <a:t>Процесс регистрации</a:t>
            </a:r>
          </a:p>
          <a:p>
            <a:pPr>
              <a:lnSpc>
                <a:spcPct val="150000"/>
              </a:lnSpc>
            </a:pPr>
            <a:r>
              <a:rPr lang="ru-RU" sz="1100" dirty="0" smtClean="0">
                <a:latin typeface="Times New Roman" pitchFamily="18" charset="0"/>
                <a:cs typeface="Times New Roman" pitchFamily="18" charset="0"/>
              </a:rPr>
              <a:t>1.  В строке интернет-браузера нужно набрать адрес сайта: рдш.рф и нажать клавишу «Enter».</a:t>
            </a:r>
          </a:p>
          <a:p>
            <a:pPr>
              <a:lnSpc>
                <a:spcPct val="150000"/>
              </a:lnSpc>
            </a:pPr>
            <a:r>
              <a:rPr lang="ru-RU" sz="1100" dirty="0" smtClean="0">
                <a:latin typeface="Times New Roman" pitchFamily="18" charset="0"/>
                <a:cs typeface="Times New Roman" pitchFamily="18" charset="0"/>
              </a:rPr>
              <a:t>2.  После загрузки сайта нажать синюю кнопку «Зарегистрироваться»</a:t>
            </a:r>
          </a:p>
          <a:p>
            <a:pPr>
              <a:lnSpc>
                <a:spcPct val="150000"/>
              </a:lnSpc>
            </a:pPr>
            <a:r>
              <a:rPr lang="ru-RU" sz="1100" dirty="0" smtClean="0">
                <a:latin typeface="Times New Roman" pitchFamily="18" charset="0"/>
                <a:cs typeface="Times New Roman" pitchFamily="18" charset="0"/>
              </a:rPr>
              <a:t>3.  На открывшейся странице регистрации следует за-полнить все поля. Внимание! На этом этапе нужно придумать пароль </a:t>
            </a:r>
          </a:p>
          <a:p>
            <a:pPr>
              <a:lnSpc>
                <a:spcPct val="150000"/>
              </a:lnSpc>
            </a:pPr>
            <a:r>
              <a:rPr lang="ru-RU" sz="1100" dirty="0" smtClean="0">
                <a:latin typeface="Times New Roman" pitchFamily="18" charset="0"/>
                <a:cs typeface="Times New Roman" pitchFamily="18" charset="0"/>
              </a:rPr>
              <a:t>для входа. Пароль должен содержать не менее восьми символов, среди  которых должны быть хотя бы одна заглавная буква </a:t>
            </a:r>
          </a:p>
          <a:p>
            <a:pPr>
              <a:lnSpc>
                <a:spcPct val="150000"/>
              </a:lnSpc>
            </a:pPr>
            <a:r>
              <a:rPr lang="ru-RU" sz="1100" dirty="0" smtClean="0">
                <a:latin typeface="Times New Roman" pitchFamily="18" charset="0"/>
                <a:cs typeface="Times New Roman" pitchFamily="18" charset="0"/>
              </a:rPr>
              <a:t>и/или цифра. Во избежа-ние ошибки, пароль вво-дится в два поля (один и тот же).</a:t>
            </a:r>
          </a:p>
          <a:p>
            <a:pPr>
              <a:lnSpc>
                <a:spcPct val="150000"/>
              </a:lnSpc>
            </a:pPr>
            <a:r>
              <a:rPr lang="ru-RU" sz="1100" dirty="0" smtClean="0">
                <a:latin typeface="Times New Roman" pitchFamily="18" charset="0"/>
                <a:cs typeface="Times New Roman" pitchFamily="18" charset="0"/>
              </a:rPr>
              <a:t>4.  Поставив метку в квадрате </a:t>
            </a:r>
            <a:r>
              <a:rPr lang="ru-RU" sz="1100" dirty="0" smtClean="0">
                <a:latin typeface="Times New Roman" pitchFamily="18" charset="0"/>
                <a:cs typeface="Times New Roman" pitchFamily="18" charset="0"/>
              </a:rPr>
              <a:t> с </a:t>
            </a:r>
            <a:r>
              <a:rPr lang="ru-RU" sz="1100" dirty="0" smtClean="0">
                <a:latin typeface="Times New Roman" pitchFamily="18" charset="0"/>
                <a:cs typeface="Times New Roman" pitchFamily="18" charset="0"/>
              </a:rPr>
              <a:t>надписью: «Я принимаю </a:t>
            </a:r>
            <a:r>
              <a:rPr lang="ru-RU" sz="1100" dirty="0" smtClean="0">
                <a:latin typeface="Times New Roman" pitchFamily="18" charset="0"/>
                <a:cs typeface="Times New Roman" pitchFamily="18" charset="0"/>
              </a:rPr>
              <a:t>условия Пользовательского </a:t>
            </a:r>
            <a:r>
              <a:rPr lang="ru-RU" sz="1100" dirty="0" smtClean="0">
                <a:latin typeface="Times New Roman" pitchFamily="18" charset="0"/>
                <a:cs typeface="Times New Roman" pitchFamily="18" charset="0"/>
              </a:rPr>
              <a:t>соглашения», сле-дует нажать кнопку «</a:t>
            </a:r>
            <a:r>
              <a:rPr lang="ru-RU" sz="1100" dirty="0" smtClean="0">
                <a:latin typeface="Times New Roman" pitchFamily="18" charset="0"/>
                <a:cs typeface="Times New Roman" pitchFamily="18" charset="0"/>
              </a:rPr>
              <a:t>Продолжить</a:t>
            </a:r>
            <a:r>
              <a:rPr lang="ru-RU" sz="1100" dirty="0" smtClean="0">
                <a:latin typeface="Times New Roman" pitchFamily="18" charset="0"/>
                <a:cs typeface="Times New Roman" pitchFamily="18" charset="0"/>
              </a:rPr>
              <a:t>».</a:t>
            </a:r>
          </a:p>
          <a:p>
            <a:pPr>
              <a:lnSpc>
                <a:spcPct val="150000"/>
              </a:lnSpc>
            </a:pPr>
            <a:r>
              <a:rPr lang="ru-RU" sz="1100" dirty="0" smtClean="0">
                <a:latin typeface="Times New Roman" pitchFamily="18" charset="0"/>
                <a:cs typeface="Times New Roman" pitchFamily="18" charset="0"/>
              </a:rPr>
              <a:t>5.  В следующем окне нужно уточнить регион «Краснодарский край», местонахождение «г. Геленджик, Крас-нодарский край», школу и год начала обучения. Внимание! Если город или регион определены неверно, следует нажать красный крестик справа от надписи и начать ввод правильного названия. Ниже поля для ввода должно появиться полное название, после чего надо щёлкнуть на нём левой кнопкой мыши.При выборе школы, если верно указано местонахождение, достаточно ввести цифру «3» и выбрать назва-ние нашей школы.</a:t>
            </a:r>
          </a:p>
          <a:p>
            <a:pPr>
              <a:lnSpc>
                <a:spcPct val="150000"/>
              </a:lnSpc>
            </a:pPr>
            <a:r>
              <a:rPr lang="ru-RU" sz="1100" dirty="0" smtClean="0">
                <a:latin typeface="Times New Roman" pitchFamily="18" charset="0"/>
                <a:cs typeface="Times New Roman" pitchFamily="18" charset="0"/>
              </a:rPr>
              <a:t>6.  После нажатия кнопки «Зарегистрироваться» на указанный адрес электронной почты будет отправлено </a:t>
            </a:r>
          </a:p>
          <a:p>
            <a:pPr>
              <a:lnSpc>
                <a:spcPct val="150000"/>
              </a:lnSpc>
            </a:pPr>
            <a:r>
              <a:rPr lang="ru-RU" sz="1100" dirty="0" smtClean="0">
                <a:latin typeface="Times New Roman" pitchFamily="18" charset="0"/>
                <a:cs typeface="Times New Roman" pitchFamily="18" charset="0"/>
              </a:rPr>
              <a:t>письмо со ссылкой активации. Нужно проверить свою почту и перейти по указанной ссылке для </a:t>
            </a:r>
            <a:r>
              <a:rPr lang="ru-RU" sz="1100" dirty="0" smtClean="0">
                <a:latin typeface="Times New Roman" pitchFamily="18" charset="0"/>
                <a:cs typeface="Times New Roman" pitchFamily="18" charset="0"/>
              </a:rPr>
              <a:t>завершения </a:t>
            </a:r>
            <a:r>
              <a:rPr lang="ru-RU" sz="1100" dirty="0" smtClean="0">
                <a:latin typeface="Times New Roman" pitchFamily="18" charset="0"/>
                <a:cs typeface="Times New Roman" pitchFamily="18" charset="0"/>
              </a:rPr>
              <a:t>процесса регистрации. </a:t>
            </a:r>
            <a:endParaRPr lang="ru-RU" sz="11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DELL\Desktop\доклады\img6 (1).jpg"/>
          <p:cNvPicPr>
            <a:picLocks noGrp="1" noChangeAspect="1" noChangeArrowheads="1"/>
          </p:cNvPicPr>
          <p:nvPr>
            <p:ph idx="1"/>
          </p:nvPr>
        </p:nvPicPr>
        <p:blipFill>
          <a:blip r:embed="rId2" cstate="print"/>
          <a:srcRect/>
          <a:stretch>
            <a:fillRect/>
          </a:stretch>
        </p:blipFill>
        <p:spPr bwMode="auto">
          <a:xfrm>
            <a:off x="395536" y="404664"/>
            <a:ext cx="8067741" cy="605080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DELL\Desktop\доклады\rdsh4.jpg"/>
          <p:cNvPicPr>
            <a:picLocks noGrp="1" noChangeAspect="1" noChangeArrowheads="1"/>
          </p:cNvPicPr>
          <p:nvPr>
            <p:ph idx="1"/>
          </p:nvPr>
        </p:nvPicPr>
        <p:blipFill>
          <a:blip r:embed="rId2" cstate="print"/>
          <a:srcRect/>
          <a:stretch>
            <a:fillRect/>
          </a:stretch>
        </p:blipFill>
        <p:spPr bwMode="auto">
          <a:xfrm>
            <a:off x="539552" y="1772816"/>
            <a:ext cx="8229600" cy="323544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22530" name="Picture 2" descr="C:\Users\Руслан\Desktop\доклады\img1 (1).jpg"/>
          <p:cNvPicPr>
            <a:picLocks noChangeAspect="1" noChangeArrowheads="1"/>
          </p:cNvPicPr>
          <p:nvPr/>
        </p:nvPicPr>
        <p:blipFill>
          <a:blip r:embed="rId2"/>
          <a:srcRect/>
          <a:stretch>
            <a:fillRect/>
          </a:stretch>
        </p:blipFill>
        <p:spPr bwMode="auto">
          <a:xfrm>
            <a:off x="0" y="-214338"/>
            <a:ext cx="9144000" cy="68580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178</TotalTime>
  <Words>288</Words>
  <Application>Microsoft Office PowerPoint</Application>
  <PresentationFormat>Экран (4:3)</PresentationFormat>
  <Paragraphs>26</Paragraphs>
  <Slides>11</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11</vt:i4>
      </vt:variant>
    </vt:vector>
  </HeadingPairs>
  <TitlesOfParts>
    <vt:vector size="13" baseType="lpstr">
      <vt:lpstr>Бумажная</vt:lpstr>
      <vt:lpstr>PDF</vt:lpstr>
      <vt:lpstr>Слайд 1</vt:lpstr>
      <vt:lpstr>Слайд 2</vt:lpstr>
      <vt:lpstr>Слайд 3</vt:lpstr>
      <vt:lpstr>Слайд 4</vt:lpstr>
      <vt:lpstr>Слайд 5</vt:lpstr>
      <vt:lpstr>Слайд 6</vt:lpstr>
      <vt:lpstr>Слайд 7</vt:lpstr>
      <vt:lpstr>Слайд 8</vt:lpstr>
      <vt:lpstr>Слайд 9</vt:lpstr>
      <vt:lpstr>«Подари улыбку детям»</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DELL</dc:creator>
  <cp:lastModifiedBy>Руслан</cp:lastModifiedBy>
  <cp:revision>26</cp:revision>
  <dcterms:created xsi:type="dcterms:W3CDTF">2018-08-20T07:20:26Z</dcterms:created>
  <dcterms:modified xsi:type="dcterms:W3CDTF">2018-08-21T17:23:18Z</dcterms:modified>
</cp:coreProperties>
</file>