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4" r:id="rId3"/>
    <p:sldId id="257" r:id="rId4"/>
    <p:sldId id="261" r:id="rId5"/>
    <p:sldId id="263" r:id="rId6"/>
    <p:sldId id="262" r:id="rId7"/>
    <p:sldId id="265" r:id="rId8"/>
    <p:sldId id="266" r:id="rId9"/>
    <p:sldId id="267" r:id="rId10"/>
    <p:sldId id="268" r:id="rId11"/>
    <p:sldId id="258" r:id="rId12"/>
    <p:sldId id="256" r:id="rId13"/>
    <p:sldId id="270" r:id="rId14"/>
    <p:sldId id="272" r:id="rId15"/>
    <p:sldId id="271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C0CC96-00B2-45AE-8CBC-15F494EC18C4}" type="doc">
      <dgm:prSet loTypeId="urn:microsoft.com/office/officeart/2005/8/layout/radial1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BAF31FB3-BD33-4E3C-A463-0081A5A346E3}">
      <dgm:prSet phldrT="[Текст]"/>
      <dgm:spPr/>
      <dgm:t>
        <a:bodyPr/>
        <a:lstStyle/>
        <a:p>
          <a:r>
            <a:rPr lang="ru-RU" dirty="0" smtClean="0"/>
            <a:t>Ротовая </a:t>
          </a:r>
        </a:p>
        <a:p>
          <a:r>
            <a:rPr lang="ru-RU" dirty="0" smtClean="0"/>
            <a:t>полость</a:t>
          </a:r>
          <a:endParaRPr lang="ru-RU" dirty="0"/>
        </a:p>
      </dgm:t>
    </dgm:pt>
    <dgm:pt modelId="{54D7AFC8-29AB-4028-912A-D47E5FC4C266}" type="parTrans" cxnId="{AC20B850-2E29-4070-92EC-1DDB43AF567F}">
      <dgm:prSet/>
      <dgm:spPr/>
      <dgm:t>
        <a:bodyPr/>
        <a:lstStyle/>
        <a:p>
          <a:endParaRPr lang="ru-RU"/>
        </a:p>
      </dgm:t>
    </dgm:pt>
    <dgm:pt modelId="{AC542D0B-9728-4E7E-9C71-1B45EC733D7C}" type="sibTrans" cxnId="{AC20B850-2E29-4070-92EC-1DDB43AF567F}">
      <dgm:prSet/>
      <dgm:spPr/>
      <dgm:t>
        <a:bodyPr/>
        <a:lstStyle/>
        <a:p>
          <a:endParaRPr lang="ru-RU"/>
        </a:p>
      </dgm:t>
    </dgm:pt>
    <dgm:pt modelId="{487FED4D-2EEA-4D6D-9308-C4CEA8075A22}">
      <dgm:prSet phldrT="[Текст]"/>
      <dgm:spPr/>
      <dgm:t>
        <a:bodyPr/>
        <a:lstStyle/>
        <a:p>
          <a:r>
            <a:rPr lang="ru-RU" b="1" dirty="0" smtClean="0"/>
            <a:t>Язык</a:t>
          </a:r>
          <a:endParaRPr lang="ru-RU" b="1" dirty="0"/>
        </a:p>
      </dgm:t>
    </dgm:pt>
    <dgm:pt modelId="{3D510377-162E-4659-9611-11AF036C3032}" type="parTrans" cxnId="{B7BD6AA5-447F-4348-9E78-1B4EE4062A13}">
      <dgm:prSet/>
      <dgm:spPr/>
      <dgm:t>
        <a:bodyPr/>
        <a:lstStyle/>
        <a:p>
          <a:endParaRPr lang="ru-RU"/>
        </a:p>
      </dgm:t>
    </dgm:pt>
    <dgm:pt modelId="{8E077357-6A27-496C-861F-08F31712469B}" type="sibTrans" cxnId="{B7BD6AA5-447F-4348-9E78-1B4EE4062A13}">
      <dgm:prSet/>
      <dgm:spPr/>
      <dgm:t>
        <a:bodyPr/>
        <a:lstStyle/>
        <a:p>
          <a:endParaRPr lang="ru-RU"/>
        </a:p>
      </dgm:t>
    </dgm:pt>
    <dgm:pt modelId="{28450699-AA12-42FE-B7E3-7AD39BCF20A3}">
      <dgm:prSet phldrT="[Текст]"/>
      <dgm:spPr/>
      <dgm:t>
        <a:bodyPr/>
        <a:lstStyle/>
        <a:p>
          <a:r>
            <a:rPr lang="ru-RU" dirty="0" smtClean="0"/>
            <a:t>Слюнные</a:t>
          </a:r>
        </a:p>
        <a:p>
          <a:r>
            <a:rPr lang="ru-RU" dirty="0" smtClean="0"/>
            <a:t>железы</a:t>
          </a:r>
          <a:endParaRPr lang="ru-RU" dirty="0"/>
        </a:p>
      </dgm:t>
    </dgm:pt>
    <dgm:pt modelId="{2BE4DC46-FE62-47F4-A191-EE42AEFAFB24}" type="parTrans" cxnId="{14C176A8-AFA0-4786-8627-1AFC800E0D8B}">
      <dgm:prSet/>
      <dgm:spPr/>
      <dgm:t>
        <a:bodyPr/>
        <a:lstStyle/>
        <a:p>
          <a:endParaRPr lang="ru-RU"/>
        </a:p>
      </dgm:t>
    </dgm:pt>
    <dgm:pt modelId="{40770069-807F-4D23-B92F-4A10DB9F04E0}" type="sibTrans" cxnId="{14C176A8-AFA0-4786-8627-1AFC800E0D8B}">
      <dgm:prSet/>
      <dgm:spPr/>
      <dgm:t>
        <a:bodyPr/>
        <a:lstStyle/>
        <a:p>
          <a:endParaRPr lang="ru-RU"/>
        </a:p>
      </dgm:t>
    </dgm:pt>
    <dgm:pt modelId="{8C84CE88-CF2F-4712-9527-BE9EF0F21D78}">
      <dgm:prSet phldrT="[Текст]"/>
      <dgm:spPr/>
      <dgm:t>
        <a:bodyPr/>
        <a:lstStyle/>
        <a:p>
          <a:r>
            <a:rPr lang="ru-RU" b="1" dirty="0" smtClean="0"/>
            <a:t>Зубы</a:t>
          </a:r>
          <a:endParaRPr lang="ru-RU" b="1" dirty="0"/>
        </a:p>
      </dgm:t>
    </dgm:pt>
    <dgm:pt modelId="{CE101D9E-A984-44AF-AEBA-57D96500DC7F}" type="parTrans" cxnId="{CA062631-4BD9-4024-AA65-78FB7EB54599}">
      <dgm:prSet/>
      <dgm:spPr/>
      <dgm:t>
        <a:bodyPr/>
        <a:lstStyle/>
        <a:p>
          <a:endParaRPr lang="ru-RU"/>
        </a:p>
      </dgm:t>
    </dgm:pt>
    <dgm:pt modelId="{673849E9-9D43-44D1-8575-F5C57B980C49}" type="sibTrans" cxnId="{CA062631-4BD9-4024-AA65-78FB7EB54599}">
      <dgm:prSet/>
      <dgm:spPr/>
      <dgm:t>
        <a:bodyPr/>
        <a:lstStyle/>
        <a:p>
          <a:endParaRPr lang="ru-RU"/>
        </a:p>
      </dgm:t>
    </dgm:pt>
    <dgm:pt modelId="{8CA2F9DA-E66B-4E07-AC78-CE35CCF4A485}">
      <dgm:prSet phldrT="[Текст]"/>
      <dgm:spPr/>
      <dgm:t>
        <a:bodyPr/>
        <a:lstStyle/>
        <a:p>
          <a:r>
            <a:rPr lang="ru-RU" b="1" dirty="0" smtClean="0"/>
            <a:t>Твёрдое и</a:t>
          </a:r>
        </a:p>
        <a:p>
          <a:r>
            <a:rPr lang="ru-RU" b="1" dirty="0" smtClean="0"/>
            <a:t>Мягкое нёбо</a:t>
          </a:r>
          <a:endParaRPr lang="ru-RU" b="1" dirty="0"/>
        </a:p>
      </dgm:t>
    </dgm:pt>
    <dgm:pt modelId="{33589377-EB19-460F-9BBA-F63F24C99291}" type="parTrans" cxnId="{5FD7F316-D1EF-48BC-9600-FAAF228ED712}">
      <dgm:prSet/>
      <dgm:spPr/>
      <dgm:t>
        <a:bodyPr/>
        <a:lstStyle/>
        <a:p>
          <a:endParaRPr lang="ru-RU"/>
        </a:p>
      </dgm:t>
    </dgm:pt>
    <dgm:pt modelId="{75AAB477-1B0A-465D-BDA9-9ABD850658EE}" type="sibTrans" cxnId="{5FD7F316-D1EF-48BC-9600-FAAF228ED712}">
      <dgm:prSet/>
      <dgm:spPr/>
      <dgm:t>
        <a:bodyPr/>
        <a:lstStyle/>
        <a:p>
          <a:endParaRPr lang="ru-RU"/>
        </a:p>
      </dgm:t>
    </dgm:pt>
    <dgm:pt modelId="{2DE025C5-4020-4257-A64A-C37C8DE210BA}">
      <dgm:prSet/>
      <dgm:spPr/>
      <dgm:t>
        <a:bodyPr/>
        <a:lstStyle/>
        <a:p>
          <a:endParaRPr lang="ru-RU"/>
        </a:p>
      </dgm:t>
    </dgm:pt>
    <dgm:pt modelId="{17ADF798-24C9-431C-8926-F2B748BA9644}" type="parTrans" cxnId="{72CAE442-BA84-49D8-BB6D-CE966CA81788}">
      <dgm:prSet/>
      <dgm:spPr/>
      <dgm:t>
        <a:bodyPr/>
        <a:lstStyle/>
        <a:p>
          <a:endParaRPr lang="ru-RU"/>
        </a:p>
      </dgm:t>
    </dgm:pt>
    <dgm:pt modelId="{65FFA751-D21D-42C0-BB26-7B71B41B3469}" type="sibTrans" cxnId="{72CAE442-BA84-49D8-BB6D-CE966CA81788}">
      <dgm:prSet/>
      <dgm:spPr/>
      <dgm:t>
        <a:bodyPr/>
        <a:lstStyle/>
        <a:p>
          <a:endParaRPr lang="ru-RU"/>
        </a:p>
      </dgm:t>
    </dgm:pt>
    <dgm:pt modelId="{64AF6D83-CF5F-417D-8671-FC1258E715BF}">
      <dgm:prSet phldrT="[Текст]" custRadScaleRad="100144" custRadScaleInc="766"/>
      <dgm:spPr/>
      <dgm:t>
        <a:bodyPr/>
        <a:lstStyle/>
        <a:p>
          <a:endParaRPr lang="ru-RU"/>
        </a:p>
      </dgm:t>
    </dgm:pt>
    <dgm:pt modelId="{409D94C5-40D6-4EC8-9393-C2D331A7644D}" type="parTrans" cxnId="{4B1F23EB-C120-4AE7-BC23-81A4F3AB3B2C}">
      <dgm:prSet/>
      <dgm:spPr/>
      <dgm:t>
        <a:bodyPr/>
        <a:lstStyle/>
        <a:p>
          <a:endParaRPr lang="ru-RU"/>
        </a:p>
      </dgm:t>
    </dgm:pt>
    <dgm:pt modelId="{20AB49D5-6F1A-4FB5-A7D8-8012398B55F6}" type="sibTrans" cxnId="{4B1F23EB-C120-4AE7-BC23-81A4F3AB3B2C}">
      <dgm:prSet/>
      <dgm:spPr/>
      <dgm:t>
        <a:bodyPr/>
        <a:lstStyle/>
        <a:p>
          <a:endParaRPr lang="ru-RU"/>
        </a:p>
      </dgm:t>
    </dgm:pt>
    <dgm:pt modelId="{DDD6103C-63BE-4543-B6C3-674012280C3C}" type="pres">
      <dgm:prSet presAssocID="{71C0CC96-00B2-45AE-8CBC-15F494EC18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954A3E-B0A5-46C5-A06E-B5885A90E670}" type="pres">
      <dgm:prSet presAssocID="{BAF31FB3-BD33-4E3C-A463-0081A5A346E3}" presName="centerShape" presStyleLbl="node0" presStyleIdx="0" presStyleCnt="1" custScaleX="136291" custScaleY="136291"/>
      <dgm:spPr/>
      <dgm:t>
        <a:bodyPr/>
        <a:lstStyle/>
        <a:p>
          <a:endParaRPr lang="ru-RU"/>
        </a:p>
      </dgm:t>
    </dgm:pt>
    <dgm:pt modelId="{B7120CD3-273F-46F0-BC03-8C28D8166C07}" type="pres">
      <dgm:prSet presAssocID="{3D510377-162E-4659-9611-11AF036C3032}" presName="Name9" presStyleLbl="parChTrans1D2" presStyleIdx="0" presStyleCnt="4"/>
      <dgm:spPr/>
      <dgm:t>
        <a:bodyPr/>
        <a:lstStyle/>
        <a:p>
          <a:endParaRPr lang="ru-RU"/>
        </a:p>
      </dgm:t>
    </dgm:pt>
    <dgm:pt modelId="{9363F944-9253-49C9-BAA6-4E3A0A00B138}" type="pres">
      <dgm:prSet presAssocID="{3D510377-162E-4659-9611-11AF036C3032}" presName="connTx" presStyleLbl="parChTrans1D2" presStyleIdx="0" presStyleCnt="4"/>
      <dgm:spPr/>
      <dgm:t>
        <a:bodyPr/>
        <a:lstStyle/>
        <a:p>
          <a:endParaRPr lang="ru-RU"/>
        </a:p>
      </dgm:t>
    </dgm:pt>
    <dgm:pt modelId="{DE2C5224-800F-4D25-8EAF-7D2D25F4DDEE}" type="pres">
      <dgm:prSet presAssocID="{487FED4D-2EEA-4D6D-9308-C4CEA8075A22}" presName="node" presStyleLbl="node1" presStyleIdx="0" presStyleCnt="4" custRadScaleRad="100144" custRadScaleInc="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9DEF91-E47D-4256-B508-E5C6F067230A}" type="pres">
      <dgm:prSet presAssocID="{2BE4DC46-FE62-47F4-A191-EE42AEFAFB24}" presName="Name9" presStyleLbl="parChTrans1D2" presStyleIdx="1" presStyleCnt="4"/>
      <dgm:spPr/>
      <dgm:t>
        <a:bodyPr/>
        <a:lstStyle/>
        <a:p>
          <a:endParaRPr lang="ru-RU"/>
        </a:p>
      </dgm:t>
    </dgm:pt>
    <dgm:pt modelId="{3EFAA4CF-F3E3-4C42-8E1A-F3F11902ACA0}" type="pres">
      <dgm:prSet presAssocID="{2BE4DC46-FE62-47F4-A191-EE42AEFAFB24}" presName="connTx" presStyleLbl="parChTrans1D2" presStyleIdx="1" presStyleCnt="4"/>
      <dgm:spPr/>
      <dgm:t>
        <a:bodyPr/>
        <a:lstStyle/>
        <a:p>
          <a:endParaRPr lang="ru-RU"/>
        </a:p>
      </dgm:t>
    </dgm:pt>
    <dgm:pt modelId="{53CD94AE-635E-483D-BAE5-76016F8BCA97}" type="pres">
      <dgm:prSet presAssocID="{28450699-AA12-42FE-B7E3-7AD39BCF20A3}" presName="node" presStyleLbl="node1" presStyleIdx="1" presStyleCnt="4" custRadScaleRad="110035" custRadScaleInc="-47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0BDE8B-4311-4D3E-BEF1-24AE7E2B0998}" type="pres">
      <dgm:prSet presAssocID="{CE101D9E-A984-44AF-AEBA-57D96500DC7F}" presName="Name9" presStyleLbl="parChTrans1D2" presStyleIdx="2" presStyleCnt="4"/>
      <dgm:spPr/>
      <dgm:t>
        <a:bodyPr/>
        <a:lstStyle/>
        <a:p>
          <a:endParaRPr lang="ru-RU"/>
        </a:p>
      </dgm:t>
    </dgm:pt>
    <dgm:pt modelId="{B84B4637-B4D1-44FE-BA48-D479F5EEB955}" type="pres">
      <dgm:prSet presAssocID="{CE101D9E-A984-44AF-AEBA-57D96500DC7F}" presName="connTx" presStyleLbl="parChTrans1D2" presStyleIdx="2" presStyleCnt="4"/>
      <dgm:spPr/>
      <dgm:t>
        <a:bodyPr/>
        <a:lstStyle/>
        <a:p>
          <a:endParaRPr lang="ru-RU"/>
        </a:p>
      </dgm:t>
    </dgm:pt>
    <dgm:pt modelId="{C0EA2F1F-525B-4915-A97B-1A98CE861ECA}" type="pres">
      <dgm:prSet presAssocID="{8C84CE88-CF2F-4712-9527-BE9EF0F21D78}" presName="node" presStyleLbl="node1" presStyleIdx="2" presStyleCnt="4" custRadScaleRad="114932" custRadScaleInc="-84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5F5B6-BE96-4A23-9B74-E62B818484A4}" type="pres">
      <dgm:prSet presAssocID="{33589377-EB19-460F-9BBA-F63F24C99291}" presName="Name9" presStyleLbl="parChTrans1D2" presStyleIdx="3" presStyleCnt="4"/>
      <dgm:spPr/>
      <dgm:t>
        <a:bodyPr/>
        <a:lstStyle/>
        <a:p>
          <a:endParaRPr lang="ru-RU"/>
        </a:p>
      </dgm:t>
    </dgm:pt>
    <dgm:pt modelId="{C35BB750-E099-4881-A465-1C265C4BBD78}" type="pres">
      <dgm:prSet presAssocID="{33589377-EB19-460F-9BBA-F63F24C99291}" presName="connTx" presStyleLbl="parChTrans1D2" presStyleIdx="3" presStyleCnt="4"/>
      <dgm:spPr/>
      <dgm:t>
        <a:bodyPr/>
        <a:lstStyle/>
        <a:p>
          <a:endParaRPr lang="ru-RU"/>
        </a:p>
      </dgm:t>
    </dgm:pt>
    <dgm:pt modelId="{510B6344-6AD3-4D70-9E65-CEFBC1F7242C}" type="pres">
      <dgm:prSet presAssocID="{8CA2F9DA-E66B-4E07-AC78-CE35CCF4A485}" presName="node" presStyleLbl="node1" presStyleIdx="3" presStyleCnt="4" custRadScaleRad="108914" custRadScaleInc="480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20B850-2E29-4070-92EC-1DDB43AF567F}" srcId="{71C0CC96-00B2-45AE-8CBC-15F494EC18C4}" destId="{BAF31FB3-BD33-4E3C-A463-0081A5A346E3}" srcOrd="0" destOrd="0" parTransId="{54D7AFC8-29AB-4028-912A-D47E5FC4C266}" sibTransId="{AC542D0B-9728-4E7E-9C71-1B45EC733D7C}"/>
    <dgm:cxn modelId="{5A012871-D786-4149-96C5-34ED7E590F1C}" type="presOf" srcId="{487FED4D-2EEA-4D6D-9308-C4CEA8075A22}" destId="{DE2C5224-800F-4D25-8EAF-7D2D25F4DDEE}" srcOrd="0" destOrd="0" presId="urn:microsoft.com/office/officeart/2005/8/layout/radial1"/>
    <dgm:cxn modelId="{4B1F23EB-C120-4AE7-BC23-81A4F3AB3B2C}" srcId="{71C0CC96-00B2-45AE-8CBC-15F494EC18C4}" destId="{64AF6D83-CF5F-417D-8671-FC1258E715BF}" srcOrd="2" destOrd="0" parTransId="{409D94C5-40D6-4EC8-9393-C2D331A7644D}" sibTransId="{20AB49D5-6F1A-4FB5-A7D8-8012398B55F6}"/>
    <dgm:cxn modelId="{5FD7F316-D1EF-48BC-9600-FAAF228ED712}" srcId="{BAF31FB3-BD33-4E3C-A463-0081A5A346E3}" destId="{8CA2F9DA-E66B-4E07-AC78-CE35CCF4A485}" srcOrd="3" destOrd="0" parTransId="{33589377-EB19-460F-9BBA-F63F24C99291}" sibTransId="{75AAB477-1B0A-465D-BDA9-9ABD850658EE}"/>
    <dgm:cxn modelId="{B7BD6AA5-447F-4348-9E78-1B4EE4062A13}" srcId="{BAF31FB3-BD33-4E3C-A463-0081A5A346E3}" destId="{487FED4D-2EEA-4D6D-9308-C4CEA8075A22}" srcOrd="0" destOrd="0" parTransId="{3D510377-162E-4659-9611-11AF036C3032}" sibTransId="{8E077357-6A27-496C-861F-08F31712469B}"/>
    <dgm:cxn modelId="{70B52794-C8F0-40BE-A518-404CCD5C96AB}" type="presOf" srcId="{3D510377-162E-4659-9611-11AF036C3032}" destId="{9363F944-9253-49C9-BAA6-4E3A0A00B138}" srcOrd="1" destOrd="0" presId="urn:microsoft.com/office/officeart/2005/8/layout/radial1"/>
    <dgm:cxn modelId="{72CAE442-BA84-49D8-BB6D-CE966CA81788}" srcId="{71C0CC96-00B2-45AE-8CBC-15F494EC18C4}" destId="{2DE025C5-4020-4257-A64A-C37C8DE210BA}" srcOrd="1" destOrd="0" parTransId="{17ADF798-24C9-431C-8926-F2B748BA9644}" sibTransId="{65FFA751-D21D-42C0-BB26-7B71B41B3469}"/>
    <dgm:cxn modelId="{66D0F6D9-AF57-4CC5-84E4-E2A82C969A66}" type="presOf" srcId="{8C84CE88-CF2F-4712-9527-BE9EF0F21D78}" destId="{C0EA2F1F-525B-4915-A97B-1A98CE861ECA}" srcOrd="0" destOrd="0" presId="urn:microsoft.com/office/officeart/2005/8/layout/radial1"/>
    <dgm:cxn modelId="{14C176A8-AFA0-4786-8627-1AFC800E0D8B}" srcId="{BAF31FB3-BD33-4E3C-A463-0081A5A346E3}" destId="{28450699-AA12-42FE-B7E3-7AD39BCF20A3}" srcOrd="1" destOrd="0" parTransId="{2BE4DC46-FE62-47F4-A191-EE42AEFAFB24}" sibTransId="{40770069-807F-4D23-B92F-4A10DB9F04E0}"/>
    <dgm:cxn modelId="{291EFA87-CF79-4875-8209-F29E0847E3D0}" type="presOf" srcId="{8CA2F9DA-E66B-4E07-AC78-CE35CCF4A485}" destId="{510B6344-6AD3-4D70-9E65-CEFBC1F7242C}" srcOrd="0" destOrd="0" presId="urn:microsoft.com/office/officeart/2005/8/layout/radial1"/>
    <dgm:cxn modelId="{3D22850B-C5F5-439F-9435-6AB214CA7965}" type="presOf" srcId="{3D510377-162E-4659-9611-11AF036C3032}" destId="{B7120CD3-273F-46F0-BC03-8C28D8166C07}" srcOrd="0" destOrd="0" presId="urn:microsoft.com/office/officeart/2005/8/layout/radial1"/>
    <dgm:cxn modelId="{CE07923A-C446-4A0A-A698-5303AC768CF2}" type="presOf" srcId="{33589377-EB19-460F-9BBA-F63F24C99291}" destId="{8AF5F5B6-BE96-4A23-9B74-E62B818484A4}" srcOrd="0" destOrd="0" presId="urn:microsoft.com/office/officeart/2005/8/layout/radial1"/>
    <dgm:cxn modelId="{83C1268B-AC13-41C1-9149-9D175B23E4B1}" type="presOf" srcId="{CE101D9E-A984-44AF-AEBA-57D96500DC7F}" destId="{860BDE8B-4311-4D3E-BEF1-24AE7E2B0998}" srcOrd="0" destOrd="0" presId="urn:microsoft.com/office/officeart/2005/8/layout/radial1"/>
    <dgm:cxn modelId="{439EE626-E62D-49CA-9088-DBFF0F8781B8}" type="presOf" srcId="{71C0CC96-00B2-45AE-8CBC-15F494EC18C4}" destId="{DDD6103C-63BE-4543-B6C3-674012280C3C}" srcOrd="0" destOrd="0" presId="urn:microsoft.com/office/officeart/2005/8/layout/radial1"/>
    <dgm:cxn modelId="{0D5DFAC1-F297-4E0B-ABE7-1EDBDDDD74BF}" type="presOf" srcId="{2BE4DC46-FE62-47F4-A191-EE42AEFAFB24}" destId="{3EFAA4CF-F3E3-4C42-8E1A-F3F11902ACA0}" srcOrd="1" destOrd="0" presId="urn:microsoft.com/office/officeart/2005/8/layout/radial1"/>
    <dgm:cxn modelId="{9AEA1306-6A37-4C64-B733-E7F87336C55F}" type="presOf" srcId="{2BE4DC46-FE62-47F4-A191-EE42AEFAFB24}" destId="{079DEF91-E47D-4256-B508-E5C6F067230A}" srcOrd="0" destOrd="0" presId="urn:microsoft.com/office/officeart/2005/8/layout/radial1"/>
    <dgm:cxn modelId="{336B7B70-E1C9-46FB-BBCE-CC32D6D05131}" type="presOf" srcId="{CE101D9E-A984-44AF-AEBA-57D96500DC7F}" destId="{B84B4637-B4D1-44FE-BA48-D479F5EEB955}" srcOrd="1" destOrd="0" presId="urn:microsoft.com/office/officeart/2005/8/layout/radial1"/>
    <dgm:cxn modelId="{6E9C9058-6720-4AA5-AB4D-14FB07EDC6AA}" type="presOf" srcId="{33589377-EB19-460F-9BBA-F63F24C99291}" destId="{C35BB750-E099-4881-A465-1C265C4BBD78}" srcOrd="1" destOrd="0" presId="urn:microsoft.com/office/officeart/2005/8/layout/radial1"/>
    <dgm:cxn modelId="{ABC476DB-A4F1-4D25-AE15-99E0C70FC15D}" type="presOf" srcId="{BAF31FB3-BD33-4E3C-A463-0081A5A346E3}" destId="{07954A3E-B0A5-46C5-A06E-B5885A90E670}" srcOrd="0" destOrd="0" presId="urn:microsoft.com/office/officeart/2005/8/layout/radial1"/>
    <dgm:cxn modelId="{CA062631-4BD9-4024-AA65-78FB7EB54599}" srcId="{BAF31FB3-BD33-4E3C-A463-0081A5A346E3}" destId="{8C84CE88-CF2F-4712-9527-BE9EF0F21D78}" srcOrd="2" destOrd="0" parTransId="{CE101D9E-A984-44AF-AEBA-57D96500DC7F}" sibTransId="{673849E9-9D43-44D1-8575-F5C57B980C49}"/>
    <dgm:cxn modelId="{93DC1457-DE81-4A56-95DE-63725E1EEF4A}" type="presOf" srcId="{28450699-AA12-42FE-B7E3-7AD39BCF20A3}" destId="{53CD94AE-635E-483D-BAE5-76016F8BCA97}" srcOrd="0" destOrd="0" presId="urn:microsoft.com/office/officeart/2005/8/layout/radial1"/>
    <dgm:cxn modelId="{E69C6F31-D9C6-467F-B691-D541DC0FA461}" type="presParOf" srcId="{DDD6103C-63BE-4543-B6C3-674012280C3C}" destId="{07954A3E-B0A5-46C5-A06E-B5885A90E670}" srcOrd="0" destOrd="0" presId="urn:microsoft.com/office/officeart/2005/8/layout/radial1"/>
    <dgm:cxn modelId="{124A5AD5-3914-4C2C-9A99-4BE6C3AC78E9}" type="presParOf" srcId="{DDD6103C-63BE-4543-B6C3-674012280C3C}" destId="{B7120CD3-273F-46F0-BC03-8C28D8166C07}" srcOrd="1" destOrd="0" presId="urn:microsoft.com/office/officeart/2005/8/layout/radial1"/>
    <dgm:cxn modelId="{FE54485A-7D99-406C-B335-11879897ADF4}" type="presParOf" srcId="{B7120CD3-273F-46F0-BC03-8C28D8166C07}" destId="{9363F944-9253-49C9-BAA6-4E3A0A00B138}" srcOrd="0" destOrd="0" presId="urn:microsoft.com/office/officeart/2005/8/layout/radial1"/>
    <dgm:cxn modelId="{BA600454-6065-41DC-91E9-FFB7C3A6F04A}" type="presParOf" srcId="{DDD6103C-63BE-4543-B6C3-674012280C3C}" destId="{DE2C5224-800F-4D25-8EAF-7D2D25F4DDEE}" srcOrd="2" destOrd="0" presId="urn:microsoft.com/office/officeart/2005/8/layout/radial1"/>
    <dgm:cxn modelId="{BA6CDC5D-9BE4-4DBF-A481-0CFCBCF2E9F9}" type="presParOf" srcId="{DDD6103C-63BE-4543-B6C3-674012280C3C}" destId="{079DEF91-E47D-4256-B508-E5C6F067230A}" srcOrd="3" destOrd="0" presId="urn:microsoft.com/office/officeart/2005/8/layout/radial1"/>
    <dgm:cxn modelId="{DFED002C-649C-423B-9830-8F91417AD2A7}" type="presParOf" srcId="{079DEF91-E47D-4256-B508-E5C6F067230A}" destId="{3EFAA4CF-F3E3-4C42-8E1A-F3F11902ACA0}" srcOrd="0" destOrd="0" presId="urn:microsoft.com/office/officeart/2005/8/layout/radial1"/>
    <dgm:cxn modelId="{90506CBB-EF06-454B-8524-19E645CFCF2D}" type="presParOf" srcId="{DDD6103C-63BE-4543-B6C3-674012280C3C}" destId="{53CD94AE-635E-483D-BAE5-76016F8BCA97}" srcOrd="4" destOrd="0" presId="urn:microsoft.com/office/officeart/2005/8/layout/radial1"/>
    <dgm:cxn modelId="{F769C9D8-FF56-42C4-B0F1-611D40BD5840}" type="presParOf" srcId="{DDD6103C-63BE-4543-B6C3-674012280C3C}" destId="{860BDE8B-4311-4D3E-BEF1-24AE7E2B0998}" srcOrd="5" destOrd="0" presId="urn:microsoft.com/office/officeart/2005/8/layout/radial1"/>
    <dgm:cxn modelId="{8D5E77E6-D77D-40FD-A936-BDB7B98A5A2E}" type="presParOf" srcId="{860BDE8B-4311-4D3E-BEF1-24AE7E2B0998}" destId="{B84B4637-B4D1-44FE-BA48-D479F5EEB955}" srcOrd="0" destOrd="0" presId="urn:microsoft.com/office/officeart/2005/8/layout/radial1"/>
    <dgm:cxn modelId="{9EDE2E9B-9179-4C12-AF5B-33F7B241F718}" type="presParOf" srcId="{DDD6103C-63BE-4543-B6C3-674012280C3C}" destId="{C0EA2F1F-525B-4915-A97B-1A98CE861ECA}" srcOrd="6" destOrd="0" presId="urn:microsoft.com/office/officeart/2005/8/layout/radial1"/>
    <dgm:cxn modelId="{772D958C-CE24-4238-9D52-02038094EAA7}" type="presParOf" srcId="{DDD6103C-63BE-4543-B6C3-674012280C3C}" destId="{8AF5F5B6-BE96-4A23-9B74-E62B818484A4}" srcOrd="7" destOrd="0" presId="urn:microsoft.com/office/officeart/2005/8/layout/radial1"/>
    <dgm:cxn modelId="{C64F7FC6-5DCA-461D-B794-D454DF6CC360}" type="presParOf" srcId="{8AF5F5B6-BE96-4A23-9B74-E62B818484A4}" destId="{C35BB750-E099-4881-A465-1C265C4BBD78}" srcOrd="0" destOrd="0" presId="urn:microsoft.com/office/officeart/2005/8/layout/radial1"/>
    <dgm:cxn modelId="{300F494C-EA11-415A-80FB-7CAFA3E86026}" type="presParOf" srcId="{DDD6103C-63BE-4543-B6C3-674012280C3C}" destId="{510B6344-6AD3-4D70-9E65-CEFBC1F7242C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10325E-E882-4656-8A04-714868DB9EEF}" type="doc">
      <dgm:prSet loTypeId="urn:microsoft.com/office/officeart/2005/8/layout/hierarchy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4AD63A12-8137-4044-809A-7E15A0B159F2}">
      <dgm:prSet phldrT="[Текст]"/>
      <dgm:spPr/>
      <dgm:t>
        <a:bodyPr/>
        <a:lstStyle/>
        <a:p>
          <a:pPr algn="ctr"/>
          <a:r>
            <a:rPr lang="ru-RU" b="1" dirty="0" smtClean="0"/>
            <a:t>Слюна</a:t>
          </a:r>
          <a:endParaRPr lang="ru-RU" b="1" dirty="0"/>
        </a:p>
      </dgm:t>
    </dgm:pt>
    <dgm:pt modelId="{DF99548A-9D01-4959-A0E8-80658F85B341}" type="parTrans" cxnId="{4C2D258F-71B5-4EF4-B30A-0A3FAA3C105F}">
      <dgm:prSet/>
      <dgm:spPr/>
      <dgm:t>
        <a:bodyPr/>
        <a:lstStyle/>
        <a:p>
          <a:pPr algn="ctr"/>
          <a:endParaRPr lang="ru-RU"/>
        </a:p>
      </dgm:t>
    </dgm:pt>
    <dgm:pt modelId="{23870595-994C-494A-9D75-3D25BE263DA1}" type="sibTrans" cxnId="{4C2D258F-71B5-4EF4-B30A-0A3FAA3C105F}">
      <dgm:prSet/>
      <dgm:spPr/>
      <dgm:t>
        <a:bodyPr/>
        <a:lstStyle/>
        <a:p>
          <a:pPr algn="ctr"/>
          <a:endParaRPr lang="ru-RU"/>
        </a:p>
      </dgm:t>
    </dgm:pt>
    <dgm:pt modelId="{9497F008-6CAF-431D-80DC-1C07FF63972C}">
      <dgm:prSet phldrT="[Текст]"/>
      <dgm:spPr/>
      <dgm:t>
        <a:bodyPr/>
        <a:lstStyle/>
        <a:p>
          <a:pPr algn="ctr"/>
          <a:r>
            <a:rPr lang="ru-RU" b="1" dirty="0" smtClean="0"/>
            <a:t>Органические </a:t>
          </a:r>
        </a:p>
        <a:p>
          <a:pPr algn="ctr"/>
          <a:r>
            <a:rPr lang="ru-RU" b="1" dirty="0" smtClean="0"/>
            <a:t>вещества</a:t>
          </a:r>
        </a:p>
        <a:p>
          <a:pPr algn="ctr"/>
          <a:r>
            <a:rPr lang="ru-RU" b="1" dirty="0" smtClean="0"/>
            <a:t>98-99%</a:t>
          </a:r>
          <a:endParaRPr lang="ru-RU" b="1" dirty="0"/>
        </a:p>
      </dgm:t>
    </dgm:pt>
    <dgm:pt modelId="{599A9140-E037-4DC0-A9A7-0A460CD4B069}" type="parTrans" cxnId="{D2CD2820-29D9-4E32-A659-1F86C1BBAAF0}">
      <dgm:prSet/>
      <dgm:spPr/>
      <dgm:t>
        <a:bodyPr/>
        <a:lstStyle/>
        <a:p>
          <a:pPr algn="ctr"/>
          <a:endParaRPr lang="ru-RU"/>
        </a:p>
      </dgm:t>
    </dgm:pt>
    <dgm:pt modelId="{29E8CA81-F8E5-44D6-99E4-E74591087CCD}" type="sibTrans" cxnId="{D2CD2820-29D9-4E32-A659-1F86C1BBAAF0}">
      <dgm:prSet/>
      <dgm:spPr/>
      <dgm:t>
        <a:bodyPr/>
        <a:lstStyle/>
        <a:p>
          <a:pPr algn="ctr"/>
          <a:endParaRPr lang="ru-RU"/>
        </a:p>
      </dgm:t>
    </dgm:pt>
    <dgm:pt modelId="{BF47ADCE-3A77-4208-82FB-2F5B606831A1}">
      <dgm:prSet phldrT="[Текст]" custT="1"/>
      <dgm:spPr/>
      <dgm:t>
        <a:bodyPr/>
        <a:lstStyle/>
        <a:p>
          <a:pPr algn="ctr"/>
          <a:r>
            <a:rPr lang="ru-RU" sz="1800" b="1" dirty="0" smtClean="0"/>
            <a:t>Муцин</a:t>
          </a:r>
          <a:endParaRPr lang="ru-RU" sz="1800" b="1" dirty="0"/>
        </a:p>
      </dgm:t>
    </dgm:pt>
    <dgm:pt modelId="{44828396-92D5-4BB8-8D72-6C1F8D4872E4}" type="parTrans" cxnId="{1F055F20-F8D7-4E3C-9CA1-5A252351E479}">
      <dgm:prSet/>
      <dgm:spPr/>
      <dgm:t>
        <a:bodyPr/>
        <a:lstStyle/>
        <a:p>
          <a:pPr algn="ctr"/>
          <a:endParaRPr lang="ru-RU"/>
        </a:p>
      </dgm:t>
    </dgm:pt>
    <dgm:pt modelId="{9F41A5AD-EE13-4771-84FA-75873BBCCBE5}" type="sibTrans" cxnId="{1F055F20-F8D7-4E3C-9CA1-5A252351E479}">
      <dgm:prSet/>
      <dgm:spPr/>
      <dgm:t>
        <a:bodyPr/>
        <a:lstStyle/>
        <a:p>
          <a:pPr algn="ctr"/>
          <a:endParaRPr lang="ru-RU"/>
        </a:p>
      </dgm:t>
    </dgm:pt>
    <dgm:pt modelId="{D6F0C4B7-5A7E-4AAA-BE68-90E7B72A14A1}">
      <dgm:prSet phldrT="[Текст]" custT="1"/>
      <dgm:spPr/>
      <dgm:t>
        <a:bodyPr/>
        <a:lstStyle/>
        <a:p>
          <a:pPr algn="ctr"/>
          <a:r>
            <a:rPr lang="ru-RU" sz="1800" b="1" dirty="0" smtClean="0"/>
            <a:t>Ферменты</a:t>
          </a:r>
        </a:p>
      </dgm:t>
    </dgm:pt>
    <dgm:pt modelId="{DA1B5CB7-60E4-4482-A8B1-3C20F8DA587E}" type="parTrans" cxnId="{97E67B05-9C29-4995-9B25-7193A9213A5F}">
      <dgm:prSet/>
      <dgm:spPr/>
      <dgm:t>
        <a:bodyPr/>
        <a:lstStyle/>
        <a:p>
          <a:pPr algn="ctr"/>
          <a:endParaRPr lang="ru-RU"/>
        </a:p>
      </dgm:t>
    </dgm:pt>
    <dgm:pt modelId="{3D65E8DB-E5D5-40D1-92A2-D343C3BB77C8}" type="sibTrans" cxnId="{97E67B05-9C29-4995-9B25-7193A9213A5F}">
      <dgm:prSet/>
      <dgm:spPr/>
      <dgm:t>
        <a:bodyPr/>
        <a:lstStyle/>
        <a:p>
          <a:pPr algn="ctr"/>
          <a:endParaRPr lang="ru-RU"/>
        </a:p>
      </dgm:t>
    </dgm:pt>
    <dgm:pt modelId="{EC1F4887-97B4-495B-A95F-695B2AD086CD}">
      <dgm:prSet phldrT="[Текст]"/>
      <dgm:spPr/>
      <dgm:t>
        <a:bodyPr/>
        <a:lstStyle/>
        <a:p>
          <a:pPr algn="ctr"/>
          <a:r>
            <a:rPr lang="ru-RU" b="1" dirty="0" smtClean="0"/>
            <a:t>Неорганические</a:t>
          </a:r>
          <a:r>
            <a:rPr lang="ru-RU" dirty="0" smtClean="0"/>
            <a:t> </a:t>
          </a:r>
          <a:r>
            <a:rPr lang="ru-RU" b="1" dirty="0" smtClean="0"/>
            <a:t>вещества</a:t>
          </a:r>
        </a:p>
        <a:p>
          <a:pPr algn="ctr"/>
          <a:r>
            <a:rPr lang="ru-RU" b="1" dirty="0" smtClean="0"/>
            <a:t>1-2%</a:t>
          </a:r>
          <a:endParaRPr lang="ru-RU" b="1" dirty="0"/>
        </a:p>
      </dgm:t>
    </dgm:pt>
    <dgm:pt modelId="{5BA3E70F-6A01-4D90-83BE-3707F9056BAD}" type="parTrans" cxnId="{93D108C7-F3B4-446B-BAC7-4B109EFCBFEE}">
      <dgm:prSet/>
      <dgm:spPr/>
      <dgm:t>
        <a:bodyPr/>
        <a:lstStyle/>
        <a:p>
          <a:pPr algn="ctr"/>
          <a:endParaRPr lang="ru-RU"/>
        </a:p>
      </dgm:t>
    </dgm:pt>
    <dgm:pt modelId="{49EB79D9-0262-47D9-9E2F-0721A6F65524}" type="sibTrans" cxnId="{93D108C7-F3B4-446B-BAC7-4B109EFCBFEE}">
      <dgm:prSet/>
      <dgm:spPr/>
      <dgm:t>
        <a:bodyPr/>
        <a:lstStyle/>
        <a:p>
          <a:pPr algn="ctr"/>
          <a:endParaRPr lang="ru-RU"/>
        </a:p>
      </dgm:t>
    </dgm:pt>
    <dgm:pt modelId="{18E76E2C-599D-46C1-90BE-39A6417B27C7}">
      <dgm:prSet phldrT="[Текст]" custT="1"/>
      <dgm:spPr/>
      <dgm:t>
        <a:bodyPr/>
        <a:lstStyle/>
        <a:p>
          <a:pPr algn="ctr"/>
          <a:r>
            <a:rPr lang="ru-RU" sz="1800" b="1" dirty="0" smtClean="0"/>
            <a:t>Вода</a:t>
          </a:r>
          <a:endParaRPr lang="ru-RU" sz="1800" b="1" dirty="0"/>
        </a:p>
      </dgm:t>
    </dgm:pt>
    <dgm:pt modelId="{06F31B8A-38C4-45DB-A64A-E98C40FA27EA}" type="parTrans" cxnId="{A3E2A21E-9217-4BE7-9EB4-4F484BA24558}">
      <dgm:prSet/>
      <dgm:spPr/>
      <dgm:t>
        <a:bodyPr/>
        <a:lstStyle/>
        <a:p>
          <a:pPr algn="ctr"/>
          <a:endParaRPr lang="ru-RU"/>
        </a:p>
      </dgm:t>
    </dgm:pt>
    <dgm:pt modelId="{DBC6A7F4-258F-4EB5-A5AF-502A3098C02E}" type="sibTrans" cxnId="{A3E2A21E-9217-4BE7-9EB4-4F484BA24558}">
      <dgm:prSet/>
      <dgm:spPr/>
      <dgm:t>
        <a:bodyPr/>
        <a:lstStyle/>
        <a:p>
          <a:pPr algn="ctr"/>
          <a:endParaRPr lang="ru-RU"/>
        </a:p>
      </dgm:t>
    </dgm:pt>
    <dgm:pt modelId="{7A015A51-5B85-46F2-9A21-70053C7C4D05}">
      <dgm:prSet phldrT="[Текст]" custT="1"/>
      <dgm:spPr/>
      <dgm:t>
        <a:bodyPr/>
        <a:lstStyle/>
        <a:p>
          <a:r>
            <a:rPr lang="ru-RU" sz="1800" b="1" dirty="0" smtClean="0"/>
            <a:t>Минеральные соли</a:t>
          </a:r>
          <a:endParaRPr lang="ru-RU" sz="1800" b="1" dirty="0"/>
        </a:p>
      </dgm:t>
    </dgm:pt>
    <dgm:pt modelId="{05172694-F4AF-4F06-8F2E-4B0C655FDA0A}" type="parTrans" cxnId="{B79404BD-CAD4-4E50-8118-6808C5C5AB03}">
      <dgm:prSet/>
      <dgm:spPr/>
      <dgm:t>
        <a:bodyPr/>
        <a:lstStyle/>
        <a:p>
          <a:endParaRPr lang="ru-RU"/>
        </a:p>
      </dgm:t>
    </dgm:pt>
    <dgm:pt modelId="{DDB5EE26-728B-4125-91C7-6314C0260C40}" type="sibTrans" cxnId="{B79404BD-CAD4-4E50-8118-6808C5C5AB03}">
      <dgm:prSet/>
      <dgm:spPr/>
      <dgm:t>
        <a:bodyPr/>
        <a:lstStyle/>
        <a:p>
          <a:endParaRPr lang="ru-RU"/>
        </a:p>
      </dgm:t>
    </dgm:pt>
    <dgm:pt modelId="{DDC59569-5BBF-40CC-9083-5BFE0D155D98}" type="pres">
      <dgm:prSet presAssocID="{9010325E-E882-4656-8A04-714868DB9EE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6E82747-CD27-44CC-8959-8AEFD43A1B0D}" type="pres">
      <dgm:prSet presAssocID="{4AD63A12-8137-4044-809A-7E15A0B159F2}" presName="hierRoot1" presStyleCnt="0"/>
      <dgm:spPr/>
    </dgm:pt>
    <dgm:pt modelId="{E4F8795B-0AD7-4EC7-B401-2406C071E196}" type="pres">
      <dgm:prSet presAssocID="{4AD63A12-8137-4044-809A-7E15A0B159F2}" presName="composite" presStyleCnt="0"/>
      <dgm:spPr/>
    </dgm:pt>
    <dgm:pt modelId="{812046B5-6A79-45E0-A743-E1D599562038}" type="pres">
      <dgm:prSet presAssocID="{4AD63A12-8137-4044-809A-7E15A0B159F2}" presName="background" presStyleLbl="node0" presStyleIdx="0" presStyleCnt="2"/>
      <dgm:spPr/>
    </dgm:pt>
    <dgm:pt modelId="{CE53B2ED-D3A7-4993-BEA7-C177450F74A1}" type="pres">
      <dgm:prSet presAssocID="{4AD63A12-8137-4044-809A-7E15A0B159F2}" presName="text" presStyleLbl="fgAcc0" presStyleIdx="0" presStyleCnt="2" custLinFactNeighborX="-13412" custLinFactNeighborY="-168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C3AD75-EB70-477B-B46A-A3C117C6C82F}" type="pres">
      <dgm:prSet presAssocID="{4AD63A12-8137-4044-809A-7E15A0B159F2}" presName="hierChild2" presStyleCnt="0"/>
      <dgm:spPr/>
    </dgm:pt>
    <dgm:pt modelId="{6C94A37C-FF01-4406-9082-26025BD9BA3D}" type="pres">
      <dgm:prSet presAssocID="{599A9140-E037-4DC0-A9A7-0A460CD4B06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0EA0D00-74FE-49E2-AF15-07A96BB9B665}" type="pres">
      <dgm:prSet presAssocID="{9497F008-6CAF-431D-80DC-1C07FF63972C}" presName="hierRoot2" presStyleCnt="0"/>
      <dgm:spPr/>
    </dgm:pt>
    <dgm:pt modelId="{B6FAD737-5D62-4510-ACDC-78A66D7C37B9}" type="pres">
      <dgm:prSet presAssocID="{9497F008-6CAF-431D-80DC-1C07FF63972C}" presName="composite2" presStyleCnt="0"/>
      <dgm:spPr/>
    </dgm:pt>
    <dgm:pt modelId="{BDD84AE4-21AB-4AC4-BE93-9CCF35A92C33}" type="pres">
      <dgm:prSet presAssocID="{9497F008-6CAF-431D-80DC-1C07FF63972C}" presName="background2" presStyleLbl="node2" presStyleIdx="0" presStyleCnt="2"/>
      <dgm:spPr/>
    </dgm:pt>
    <dgm:pt modelId="{861ADF97-3F25-463D-86A5-48CC8AA76289}" type="pres">
      <dgm:prSet presAssocID="{9497F008-6CAF-431D-80DC-1C07FF63972C}" presName="text2" presStyleLbl="fgAcc2" presStyleIdx="0" presStyleCnt="2" custLinFactNeighborX="-33622" custLinFactNeighborY="-15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D1403C-1C89-4193-B26A-ACE122BA8999}" type="pres">
      <dgm:prSet presAssocID="{9497F008-6CAF-431D-80DC-1C07FF63972C}" presName="hierChild3" presStyleCnt="0"/>
      <dgm:spPr/>
    </dgm:pt>
    <dgm:pt modelId="{AD46A417-96F5-4B24-9278-E1C200C01E5E}" type="pres">
      <dgm:prSet presAssocID="{44828396-92D5-4BB8-8D72-6C1F8D4872E4}" presName="Name17" presStyleLbl="parChTrans1D3" presStyleIdx="0" presStyleCnt="3"/>
      <dgm:spPr/>
      <dgm:t>
        <a:bodyPr/>
        <a:lstStyle/>
        <a:p>
          <a:endParaRPr lang="ru-RU"/>
        </a:p>
      </dgm:t>
    </dgm:pt>
    <dgm:pt modelId="{DA8180AF-AC2A-4781-895F-923B4AF674FA}" type="pres">
      <dgm:prSet presAssocID="{BF47ADCE-3A77-4208-82FB-2F5B606831A1}" presName="hierRoot3" presStyleCnt="0"/>
      <dgm:spPr/>
    </dgm:pt>
    <dgm:pt modelId="{A0DB70EF-E117-403B-AD4C-4FF0D41B6A3E}" type="pres">
      <dgm:prSet presAssocID="{BF47ADCE-3A77-4208-82FB-2F5B606831A1}" presName="composite3" presStyleCnt="0"/>
      <dgm:spPr/>
    </dgm:pt>
    <dgm:pt modelId="{0B14D135-9FC9-4C66-8392-57EE8D4E3CFF}" type="pres">
      <dgm:prSet presAssocID="{BF47ADCE-3A77-4208-82FB-2F5B606831A1}" presName="background3" presStyleLbl="node3" presStyleIdx="0" presStyleCnt="3"/>
      <dgm:spPr/>
    </dgm:pt>
    <dgm:pt modelId="{5872E354-9BDC-4F8E-A18C-CD928089B19C}" type="pres">
      <dgm:prSet presAssocID="{BF47ADCE-3A77-4208-82FB-2F5B606831A1}" presName="text3" presStyleLbl="fgAcc3" presStyleIdx="0" presStyleCnt="3" custScaleX="51784" custScaleY="48807" custLinFactNeighborX="-91945" custLinFactNeighborY="-1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33FCAA-FD7E-4623-8031-F49A21195515}" type="pres">
      <dgm:prSet presAssocID="{BF47ADCE-3A77-4208-82FB-2F5B606831A1}" presName="hierChild4" presStyleCnt="0"/>
      <dgm:spPr/>
    </dgm:pt>
    <dgm:pt modelId="{B4D8E8CA-2F96-4DE3-BF16-2EA669B7F09B}" type="pres">
      <dgm:prSet presAssocID="{DA1B5CB7-60E4-4482-A8B1-3C20F8DA587E}" presName="Name17" presStyleLbl="parChTrans1D3" presStyleIdx="1" presStyleCnt="3"/>
      <dgm:spPr/>
      <dgm:t>
        <a:bodyPr/>
        <a:lstStyle/>
        <a:p>
          <a:endParaRPr lang="ru-RU"/>
        </a:p>
      </dgm:t>
    </dgm:pt>
    <dgm:pt modelId="{F27F89EA-4DD2-4707-B41E-E106480FCE76}" type="pres">
      <dgm:prSet presAssocID="{D6F0C4B7-5A7E-4AAA-BE68-90E7B72A14A1}" presName="hierRoot3" presStyleCnt="0"/>
      <dgm:spPr/>
    </dgm:pt>
    <dgm:pt modelId="{2C699C94-6103-40E3-A838-7BCE45603200}" type="pres">
      <dgm:prSet presAssocID="{D6F0C4B7-5A7E-4AAA-BE68-90E7B72A14A1}" presName="composite3" presStyleCnt="0"/>
      <dgm:spPr/>
    </dgm:pt>
    <dgm:pt modelId="{2249B948-C2EB-4E27-808C-E81890B4EE47}" type="pres">
      <dgm:prSet presAssocID="{D6F0C4B7-5A7E-4AAA-BE68-90E7B72A14A1}" presName="background3" presStyleLbl="node3" presStyleIdx="1" presStyleCnt="3"/>
      <dgm:spPr/>
      <dgm:t>
        <a:bodyPr/>
        <a:lstStyle/>
        <a:p>
          <a:endParaRPr lang="ru-RU"/>
        </a:p>
      </dgm:t>
    </dgm:pt>
    <dgm:pt modelId="{5E4C184A-99BF-4B3A-A1B5-83C3550DE8C5}" type="pres">
      <dgm:prSet presAssocID="{D6F0C4B7-5A7E-4AAA-BE68-90E7B72A14A1}" presName="text3" presStyleLbl="fgAcc3" presStyleIdx="1" presStyleCnt="3" custScaleX="60859" custScaleY="52889" custLinFactNeighborX="-7248" custLinFactNeighborY="-3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BFCF9B-6E45-4F36-BE2E-3CC5AB7FDCC5}" type="pres">
      <dgm:prSet presAssocID="{D6F0C4B7-5A7E-4AAA-BE68-90E7B72A14A1}" presName="hierChild4" presStyleCnt="0"/>
      <dgm:spPr/>
    </dgm:pt>
    <dgm:pt modelId="{D83FB473-A3E0-4F11-ADB9-BFB5B8F16418}" type="pres">
      <dgm:prSet presAssocID="{5BA3E70F-6A01-4D90-83BE-3707F9056BA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260C901-674B-41DF-BF84-141676C4F786}" type="pres">
      <dgm:prSet presAssocID="{EC1F4887-97B4-495B-A95F-695B2AD086CD}" presName="hierRoot2" presStyleCnt="0"/>
      <dgm:spPr/>
    </dgm:pt>
    <dgm:pt modelId="{2554C1F4-6684-4F2A-B4D5-0E4C64A2671B}" type="pres">
      <dgm:prSet presAssocID="{EC1F4887-97B4-495B-A95F-695B2AD086CD}" presName="composite2" presStyleCnt="0"/>
      <dgm:spPr/>
    </dgm:pt>
    <dgm:pt modelId="{DB95BCF3-5D8C-4FA6-8140-87DDA2F50DAB}" type="pres">
      <dgm:prSet presAssocID="{EC1F4887-97B4-495B-A95F-695B2AD086CD}" presName="background2" presStyleLbl="node2" presStyleIdx="1" presStyleCnt="2"/>
      <dgm:spPr/>
    </dgm:pt>
    <dgm:pt modelId="{43B9E99A-84E7-4C64-9F97-7DB971CA9EFA}" type="pres">
      <dgm:prSet presAssocID="{EC1F4887-97B4-495B-A95F-695B2AD086CD}" presName="text2" presStyleLbl="fgAcc2" presStyleIdx="1" presStyleCnt="2" custLinFactNeighborX="27612" custLinFactNeighborY="-15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EFE0BD-7222-422E-8951-224C296C82E7}" type="pres">
      <dgm:prSet presAssocID="{EC1F4887-97B4-495B-A95F-695B2AD086CD}" presName="hierChild3" presStyleCnt="0"/>
      <dgm:spPr/>
    </dgm:pt>
    <dgm:pt modelId="{18F7BB47-66DC-4074-A65E-85AF40989472}" type="pres">
      <dgm:prSet presAssocID="{06F31B8A-38C4-45DB-A64A-E98C40FA27EA}" presName="Name17" presStyleLbl="parChTrans1D3" presStyleIdx="2" presStyleCnt="3"/>
      <dgm:spPr/>
      <dgm:t>
        <a:bodyPr/>
        <a:lstStyle/>
        <a:p>
          <a:endParaRPr lang="ru-RU"/>
        </a:p>
      </dgm:t>
    </dgm:pt>
    <dgm:pt modelId="{A07A3A10-0420-49B0-8463-9CF41BE60E5A}" type="pres">
      <dgm:prSet presAssocID="{18E76E2C-599D-46C1-90BE-39A6417B27C7}" presName="hierRoot3" presStyleCnt="0"/>
      <dgm:spPr/>
    </dgm:pt>
    <dgm:pt modelId="{E8C3459F-4CAD-4B8E-BDFF-36F5799F5691}" type="pres">
      <dgm:prSet presAssocID="{18E76E2C-599D-46C1-90BE-39A6417B27C7}" presName="composite3" presStyleCnt="0"/>
      <dgm:spPr/>
    </dgm:pt>
    <dgm:pt modelId="{B1834ED6-784E-43A9-B88C-9D14A3680B4F}" type="pres">
      <dgm:prSet presAssocID="{18E76E2C-599D-46C1-90BE-39A6417B27C7}" presName="background3" presStyleLbl="node3" presStyleIdx="2" presStyleCnt="3"/>
      <dgm:spPr/>
      <dgm:t>
        <a:bodyPr/>
        <a:lstStyle/>
        <a:p>
          <a:endParaRPr lang="ru-RU"/>
        </a:p>
      </dgm:t>
    </dgm:pt>
    <dgm:pt modelId="{8E666C0A-D4FB-4CC9-8055-DF8391315E43}" type="pres">
      <dgm:prSet presAssocID="{18E76E2C-599D-46C1-90BE-39A6417B27C7}" presName="text3" presStyleLbl="fgAcc3" presStyleIdx="2" presStyleCnt="3" custScaleX="48018" custScaleY="485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7C9B06-54CE-45C1-834D-2E538092FD1F}" type="pres">
      <dgm:prSet presAssocID="{18E76E2C-599D-46C1-90BE-39A6417B27C7}" presName="hierChild4" presStyleCnt="0"/>
      <dgm:spPr/>
    </dgm:pt>
    <dgm:pt modelId="{B4535FE2-FF8D-46ED-8A06-65974D49454D}" type="pres">
      <dgm:prSet presAssocID="{7A015A51-5B85-46F2-9A21-70053C7C4D05}" presName="hierRoot1" presStyleCnt="0"/>
      <dgm:spPr/>
    </dgm:pt>
    <dgm:pt modelId="{FB458F55-4926-4951-A0E9-41B572A0F4F0}" type="pres">
      <dgm:prSet presAssocID="{7A015A51-5B85-46F2-9A21-70053C7C4D05}" presName="composite" presStyleCnt="0"/>
      <dgm:spPr/>
    </dgm:pt>
    <dgm:pt modelId="{E6435CD5-79B0-47BD-BA99-6C1C81A88517}" type="pres">
      <dgm:prSet presAssocID="{7A015A51-5B85-46F2-9A21-70053C7C4D05}" presName="background" presStyleLbl="node0" presStyleIdx="1" presStyleCnt="2"/>
      <dgm:spPr/>
    </dgm:pt>
    <dgm:pt modelId="{6EAC64D6-8866-45E7-A2EB-8FC99DC78312}" type="pres">
      <dgm:prSet presAssocID="{7A015A51-5B85-46F2-9A21-70053C7C4D05}" presName="text" presStyleLbl="fgAcc0" presStyleIdx="1" presStyleCnt="2" custScaleX="78850" custScaleY="48511" custLinFactY="100000" custLinFactNeighborX="48401" custLinFactNeighborY="1938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DF7E5A-BC10-4831-918A-FD054774BF2F}" type="pres">
      <dgm:prSet presAssocID="{7A015A51-5B85-46F2-9A21-70053C7C4D05}" presName="hierChild2" presStyleCnt="0"/>
      <dgm:spPr/>
    </dgm:pt>
  </dgm:ptLst>
  <dgm:cxnLst>
    <dgm:cxn modelId="{1F055F20-F8D7-4E3C-9CA1-5A252351E479}" srcId="{9497F008-6CAF-431D-80DC-1C07FF63972C}" destId="{BF47ADCE-3A77-4208-82FB-2F5B606831A1}" srcOrd="0" destOrd="0" parTransId="{44828396-92D5-4BB8-8D72-6C1F8D4872E4}" sibTransId="{9F41A5AD-EE13-4771-84FA-75873BBCCBE5}"/>
    <dgm:cxn modelId="{2E60592C-7E10-4D91-87CE-0EFD83310A72}" type="presOf" srcId="{18E76E2C-599D-46C1-90BE-39A6417B27C7}" destId="{8E666C0A-D4FB-4CC9-8055-DF8391315E43}" srcOrd="0" destOrd="0" presId="urn:microsoft.com/office/officeart/2005/8/layout/hierarchy1"/>
    <dgm:cxn modelId="{5B889C0B-506B-4CFB-B618-A164324D0FFB}" type="presOf" srcId="{4AD63A12-8137-4044-809A-7E15A0B159F2}" destId="{CE53B2ED-D3A7-4993-BEA7-C177450F74A1}" srcOrd="0" destOrd="0" presId="urn:microsoft.com/office/officeart/2005/8/layout/hierarchy1"/>
    <dgm:cxn modelId="{4C2D258F-71B5-4EF4-B30A-0A3FAA3C105F}" srcId="{9010325E-E882-4656-8A04-714868DB9EEF}" destId="{4AD63A12-8137-4044-809A-7E15A0B159F2}" srcOrd="0" destOrd="0" parTransId="{DF99548A-9D01-4959-A0E8-80658F85B341}" sibTransId="{23870595-994C-494A-9D75-3D25BE263DA1}"/>
    <dgm:cxn modelId="{32E13BF1-CB5F-4BC0-8FF0-20AD1A661ACD}" type="presOf" srcId="{BF47ADCE-3A77-4208-82FB-2F5B606831A1}" destId="{5872E354-9BDC-4F8E-A18C-CD928089B19C}" srcOrd="0" destOrd="0" presId="urn:microsoft.com/office/officeart/2005/8/layout/hierarchy1"/>
    <dgm:cxn modelId="{DDFB18FC-03C1-49D7-94EC-4FDD87B657FF}" type="presOf" srcId="{06F31B8A-38C4-45DB-A64A-E98C40FA27EA}" destId="{18F7BB47-66DC-4074-A65E-85AF40989472}" srcOrd="0" destOrd="0" presId="urn:microsoft.com/office/officeart/2005/8/layout/hierarchy1"/>
    <dgm:cxn modelId="{93D108C7-F3B4-446B-BAC7-4B109EFCBFEE}" srcId="{4AD63A12-8137-4044-809A-7E15A0B159F2}" destId="{EC1F4887-97B4-495B-A95F-695B2AD086CD}" srcOrd="1" destOrd="0" parTransId="{5BA3E70F-6A01-4D90-83BE-3707F9056BAD}" sibTransId="{49EB79D9-0262-47D9-9E2F-0721A6F65524}"/>
    <dgm:cxn modelId="{A3E2A21E-9217-4BE7-9EB4-4F484BA24558}" srcId="{EC1F4887-97B4-495B-A95F-695B2AD086CD}" destId="{18E76E2C-599D-46C1-90BE-39A6417B27C7}" srcOrd="0" destOrd="0" parTransId="{06F31B8A-38C4-45DB-A64A-E98C40FA27EA}" sibTransId="{DBC6A7F4-258F-4EB5-A5AF-502A3098C02E}"/>
    <dgm:cxn modelId="{6C8F1C10-8BAF-4C5C-B075-4CEF20666434}" type="presOf" srcId="{7A015A51-5B85-46F2-9A21-70053C7C4D05}" destId="{6EAC64D6-8866-45E7-A2EB-8FC99DC78312}" srcOrd="0" destOrd="0" presId="urn:microsoft.com/office/officeart/2005/8/layout/hierarchy1"/>
    <dgm:cxn modelId="{628D86A9-68BC-445C-B547-C1AC0DCD037F}" type="presOf" srcId="{DA1B5CB7-60E4-4482-A8B1-3C20F8DA587E}" destId="{B4D8E8CA-2F96-4DE3-BF16-2EA669B7F09B}" srcOrd="0" destOrd="0" presId="urn:microsoft.com/office/officeart/2005/8/layout/hierarchy1"/>
    <dgm:cxn modelId="{F647E21D-68DA-4E53-9EB4-51775C278863}" type="presOf" srcId="{599A9140-E037-4DC0-A9A7-0A460CD4B069}" destId="{6C94A37C-FF01-4406-9082-26025BD9BA3D}" srcOrd="0" destOrd="0" presId="urn:microsoft.com/office/officeart/2005/8/layout/hierarchy1"/>
    <dgm:cxn modelId="{54518E86-7EA2-47D7-A134-3A1067A1FD11}" type="presOf" srcId="{9497F008-6CAF-431D-80DC-1C07FF63972C}" destId="{861ADF97-3F25-463D-86A5-48CC8AA76289}" srcOrd="0" destOrd="0" presId="urn:microsoft.com/office/officeart/2005/8/layout/hierarchy1"/>
    <dgm:cxn modelId="{A5DD115A-E091-4B51-8567-A50CE555AF8F}" type="presOf" srcId="{D6F0C4B7-5A7E-4AAA-BE68-90E7B72A14A1}" destId="{5E4C184A-99BF-4B3A-A1B5-83C3550DE8C5}" srcOrd="0" destOrd="0" presId="urn:microsoft.com/office/officeart/2005/8/layout/hierarchy1"/>
    <dgm:cxn modelId="{B79404BD-CAD4-4E50-8118-6808C5C5AB03}" srcId="{9010325E-E882-4656-8A04-714868DB9EEF}" destId="{7A015A51-5B85-46F2-9A21-70053C7C4D05}" srcOrd="1" destOrd="0" parTransId="{05172694-F4AF-4F06-8F2E-4B0C655FDA0A}" sibTransId="{DDB5EE26-728B-4125-91C7-6314C0260C40}"/>
    <dgm:cxn modelId="{D2CD2820-29D9-4E32-A659-1F86C1BBAAF0}" srcId="{4AD63A12-8137-4044-809A-7E15A0B159F2}" destId="{9497F008-6CAF-431D-80DC-1C07FF63972C}" srcOrd="0" destOrd="0" parTransId="{599A9140-E037-4DC0-A9A7-0A460CD4B069}" sibTransId="{29E8CA81-F8E5-44D6-99E4-E74591087CCD}"/>
    <dgm:cxn modelId="{95EF1B9C-5E0B-4C79-B079-12EFE5E20392}" type="presOf" srcId="{EC1F4887-97B4-495B-A95F-695B2AD086CD}" destId="{43B9E99A-84E7-4C64-9F97-7DB971CA9EFA}" srcOrd="0" destOrd="0" presId="urn:microsoft.com/office/officeart/2005/8/layout/hierarchy1"/>
    <dgm:cxn modelId="{97E67B05-9C29-4995-9B25-7193A9213A5F}" srcId="{9497F008-6CAF-431D-80DC-1C07FF63972C}" destId="{D6F0C4B7-5A7E-4AAA-BE68-90E7B72A14A1}" srcOrd="1" destOrd="0" parTransId="{DA1B5CB7-60E4-4482-A8B1-3C20F8DA587E}" sibTransId="{3D65E8DB-E5D5-40D1-92A2-D343C3BB77C8}"/>
    <dgm:cxn modelId="{E8FC9CDF-3517-4859-BE4C-E7EAB385EAD6}" type="presOf" srcId="{5BA3E70F-6A01-4D90-83BE-3707F9056BAD}" destId="{D83FB473-A3E0-4F11-ADB9-BFB5B8F16418}" srcOrd="0" destOrd="0" presId="urn:microsoft.com/office/officeart/2005/8/layout/hierarchy1"/>
    <dgm:cxn modelId="{D3346699-0C53-49E4-8B24-06113F8C0063}" type="presOf" srcId="{44828396-92D5-4BB8-8D72-6C1F8D4872E4}" destId="{AD46A417-96F5-4B24-9278-E1C200C01E5E}" srcOrd="0" destOrd="0" presId="urn:microsoft.com/office/officeart/2005/8/layout/hierarchy1"/>
    <dgm:cxn modelId="{F2BA5944-CF6D-49CA-9B53-CD7A5F5C776E}" type="presOf" srcId="{9010325E-E882-4656-8A04-714868DB9EEF}" destId="{DDC59569-5BBF-40CC-9083-5BFE0D155D98}" srcOrd="0" destOrd="0" presId="urn:microsoft.com/office/officeart/2005/8/layout/hierarchy1"/>
    <dgm:cxn modelId="{9385B42A-B002-49BE-B76F-4A5DC7E43B38}" type="presParOf" srcId="{DDC59569-5BBF-40CC-9083-5BFE0D155D98}" destId="{26E82747-CD27-44CC-8959-8AEFD43A1B0D}" srcOrd="0" destOrd="0" presId="urn:microsoft.com/office/officeart/2005/8/layout/hierarchy1"/>
    <dgm:cxn modelId="{D5526B67-6438-48A8-9497-F62479D782D1}" type="presParOf" srcId="{26E82747-CD27-44CC-8959-8AEFD43A1B0D}" destId="{E4F8795B-0AD7-4EC7-B401-2406C071E196}" srcOrd="0" destOrd="0" presId="urn:microsoft.com/office/officeart/2005/8/layout/hierarchy1"/>
    <dgm:cxn modelId="{D99158CB-47E7-4115-BF63-13FC34FF56CF}" type="presParOf" srcId="{E4F8795B-0AD7-4EC7-B401-2406C071E196}" destId="{812046B5-6A79-45E0-A743-E1D599562038}" srcOrd="0" destOrd="0" presId="urn:microsoft.com/office/officeart/2005/8/layout/hierarchy1"/>
    <dgm:cxn modelId="{C1B12A95-D342-4737-9779-BE0353417EDF}" type="presParOf" srcId="{E4F8795B-0AD7-4EC7-B401-2406C071E196}" destId="{CE53B2ED-D3A7-4993-BEA7-C177450F74A1}" srcOrd="1" destOrd="0" presId="urn:microsoft.com/office/officeart/2005/8/layout/hierarchy1"/>
    <dgm:cxn modelId="{CF58A381-F3C2-43DC-838B-FE979B446853}" type="presParOf" srcId="{26E82747-CD27-44CC-8959-8AEFD43A1B0D}" destId="{2BC3AD75-EB70-477B-B46A-A3C117C6C82F}" srcOrd="1" destOrd="0" presId="urn:microsoft.com/office/officeart/2005/8/layout/hierarchy1"/>
    <dgm:cxn modelId="{F3EA621D-4928-443F-98F3-3BD97D5C8D07}" type="presParOf" srcId="{2BC3AD75-EB70-477B-B46A-A3C117C6C82F}" destId="{6C94A37C-FF01-4406-9082-26025BD9BA3D}" srcOrd="0" destOrd="0" presId="urn:microsoft.com/office/officeart/2005/8/layout/hierarchy1"/>
    <dgm:cxn modelId="{D9212E92-A02A-4DCE-82D3-9BD627CB6661}" type="presParOf" srcId="{2BC3AD75-EB70-477B-B46A-A3C117C6C82F}" destId="{D0EA0D00-74FE-49E2-AF15-07A96BB9B665}" srcOrd="1" destOrd="0" presId="urn:microsoft.com/office/officeart/2005/8/layout/hierarchy1"/>
    <dgm:cxn modelId="{E2F2C571-81FC-4523-BDB4-611A2F97A74F}" type="presParOf" srcId="{D0EA0D00-74FE-49E2-AF15-07A96BB9B665}" destId="{B6FAD737-5D62-4510-ACDC-78A66D7C37B9}" srcOrd="0" destOrd="0" presId="urn:microsoft.com/office/officeart/2005/8/layout/hierarchy1"/>
    <dgm:cxn modelId="{F595962B-DE39-40D3-8A55-FBA2C82E7567}" type="presParOf" srcId="{B6FAD737-5D62-4510-ACDC-78A66D7C37B9}" destId="{BDD84AE4-21AB-4AC4-BE93-9CCF35A92C33}" srcOrd="0" destOrd="0" presId="urn:microsoft.com/office/officeart/2005/8/layout/hierarchy1"/>
    <dgm:cxn modelId="{AF71E59B-5EDE-4B67-9420-F3FAA9756FC6}" type="presParOf" srcId="{B6FAD737-5D62-4510-ACDC-78A66D7C37B9}" destId="{861ADF97-3F25-463D-86A5-48CC8AA76289}" srcOrd="1" destOrd="0" presId="urn:microsoft.com/office/officeart/2005/8/layout/hierarchy1"/>
    <dgm:cxn modelId="{660D0BEF-EE1A-4EE6-A83F-1E58987A5070}" type="presParOf" srcId="{D0EA0D00-74FE-49E2-AF15-07A96BB9B665}" destId="{E3D1403C-1C89-4193-B26A-ACE122BA8999}" srcOrd="1" destOrd="0" presId="urn:microsoft.com/office/officeart/2005/8/layout/hierarchy1"/>
    <dgm:cxn modelId="{8541EB90-B844-410D-A35D-FBF44717C8E5}" type="presParOf" srcId="{E3D1403C-1C89-4193-B26A-ACE122BA8999}" destId="{AD46A417-96F5-4B24-9278-E1C200C01E5E}" srcOrd="0" destOrd="0" presId="urn:microsoft.com/office/officeart/2005/8/layout/hierarchy1"/>
    <dgm:cxn modelId="{D5E2DAD0-2A33-43B4-A730-30ECA4E1F285}" type="presParOf" srcId="{E3D1403C-1C89-4193-B26A-ACE122BA8999}" destId="{DA8180AF-AC2A-4781-895F-923B4AF674FA}" srcOrd="1" destOrd="0" presId="urn:microsoft.com/office/officeart/2005/8/layout/hierarchy1"/>
    <dgm:cxn modelId="{8C3B6775-4932-4D96-9EBD-2E23A01A0C03}" type="presParOf" srcId="{DA8180AF-AC2A-4781-895F-923B4AF674FA}" destId="{A0DB70EF-E117-403B-AD4C-4FF0D41B6A3E}" srcOrd="0" destOrd="0" presId="urn:microsoft.com/office/officeart/2005/8/layout/hierarchy1"/>
    <dgm:cxn modelId="{D684A2EA-2C3B-4B80-BCF1-E7E77E4EF068}" type="presParOf" srcId="{A0DB70EF-E117-403B-AD4C-4FF0D41B6A3E}" destId="{0B14D135-9FC9-4C66-8392-57EE8D4E3CFF}" srcOrd="0" destOrd="0" presId="urn:microsoft.com/office/officeart/2005/8/layout/hierarchy1"/>
    <dgm:cxn modelId="{B514A974-9621-4332-B688-9C4B59F6CEC9}" type="presParOf" srcId="{A0DB70EF-E117-403B-AD4C-4FF0D41B6A3E}" destId="{5872E354-9BDC-4F8E-A18C-CD928089B19C}" srcOrd="1" destOrd="0" presId="urn:microsoft.com/office/officeart/2005/8/layout/hierarchy1"/>
    <dgm:cxn modelId="{A0DFEE29-F727-4B29-9D5A-9670333DF545}" type="presParOf" srcId="{DA8180AF-AC2A-4781-895F-923B4AF674FA}" destId="{9F33FCAA-FD7E-4623-8031-F49A21195515}" srcOrd="1" destOrd="0" presId="urn:microsoft.com/office/officeart/2005/8/layout/hierarchy1"/>
    <dgm:cxn modelId="{75491940-6FC4-413E-B4E4-0DFFAC8336E1}" type="presParOf" srcId="{E3D1403C-1C89-4193-B26A-ACE122BA8999}" destId="{B4D8E8CA-2F96-4DE3-BF16-2EA669B7F09B}" srcOrd="2" destOrd="0" presId="urn:microsoft.com/office/officeart/2005/8/layout/hierarchy1"/>
    <dgm:cxn modelId="{B6F1874A-FF48-4D4A-90B1-FE23A05639E9}" type="presParOf" srcId="{E3D1403C-1C89-4193-B26A-ACE122BA8999}" destId="{F27F89EA-4DD2-4707-B41E-E106480FCE76}" srcOrd="3" destOrd="0" presId="urn:microsoft.com/office/officeart/2005/8/layout/hierarchy1"/>
    <dgm:cxn modelId="{7F4CF23C-4E43-455D-A413-06FC374AD1E0}" type="presParOf" srcId="{F27F89EA-4DD2-4707-B41E-E106480FCE76}" destId="{2C699C94-6103-40E3-A838-7BCE45603200}" srcOrd="0" destOrd="0" presId="urn:microsoft.com/office/officeart/2005/8/layout/hierarchy1"/>
    <dgm:cxn modelId="{8931E85D-C098-4ED4-97A3-E08E6EFD2938}" type="presParOf" srcId="{2C699C94-6103-40E3-A838-7BCE45603200}" destId="{2249B948-C2EB-4E27-808C-E81890B4EE47}" srcOrd="0" destOrd="0" presId="urn:microsoft.com/office/officeart/2005/8/layout/hierarchy1"/>
    <dgm:cxn modelId="{B316DA50-2AE4-4ABA-A846-C9D5B9F0DA03}" type="presParOf" srcId="{2C699C94-6103-40E3-A838-7BCE45603200}" destId="{5E4C184A-99BF-4B3A-A1B5-83C3550DE8C5}" srcOrd="1" destOrd="0" presId="urn:microsoft.com/office/officeart/2005/8/layout/hierarchy1"/>
    <dgm:cxn modelId="{B9CFEF35-A7EE-4B0A-AA66-90A2274285B7}" type="presParOf" srcId="{F27F89EA-4DD2-4707-B41E-E106480FCE76}" destId="{78BFCF9B-6E45-4F36-BE2E-3CC5AB7FDCC5}" srcOrd="1" destOrd="0" presId="urn:microsoft.com/office/officeart/2005/8/layout/hierarchy1"/>
    <dgm:cxn modelId="{C9F67BCA-5E3A-409C-8D70-89184856D224}" type="presParOf" srcId="{2BC3AD75-EB70-477B-B46A-A3C117C6C82F}" destId="{D83FB473-A3E0-4F11-ADB9-BFB5B8F16418}" srcOrd="2" destOrd="0" presId="urn:microsoft.com/office/officeart/2005/8/layout/hierarchy1"/>
    <dgm:cxn modelId="{CA945E19-02E5-4FAF-BA6B-3DF992953FE1}" type="presParOf" srcId="{2BC3AD75-EB70-477B-B46A-A3C117C6C82F}" destId="{F260C901-674B-41DF-BF84-141676C4F786}" srcOrd="3" destOrd="0" presId="urn:microsoft.com/office/officeart/2005/8/layout/hierarchy1"/>
    <dgm:cxn modelId="{638B1DF6-C6BC-44C5-874A-BD9C6B5D07B5}" type="presParOf" srcId="{F260C901-674B-41DF-BF84-141676C4F786}" destId="{2554C1F4-6684-4F2A-B4D5-0E4C64A2671B}" srcOrd="0" destOrd="0" presId="urn:microsoft.com/office/officeart/2005/8/layout/hierarchy1"/>
    <dgm:cxn modelId="{4F15FD30-60BA-4681-82FC-72C5C527732B}" type="presParOf" srcId="{2554C1F4-6684-4F2A-B4D5-0E4C64A2671B}" destId="{DB95BCF3-5D8C-4FA6-8140-87DDA2F50DAB}" srcOrd="0" destOrd="0" presId="urn:microsoft.com/office/officeart/2005/8/layout/hierarchy1"/>
    <dgm:cxn modelId="{9C094E1E-315D-4A8A-B5F2-887D81E9053E}" type="presParOf" srcId="{2554C1F4-6684-4F2A-B4D5-0E4C64A2671B}" destId="{43B9E99A-84E7-4C64-9F97-7DB971CA9EFA}" srcOrd="1" destOrd="0" presId="urn:microsoft.com/office/officeart/2005/8/layout/hierarchy1"/>
    <dgm:cxn modelId="{0BB055DE-6D18-4496-9B28-1B5B7ACE8713}" type="presParOf" srcId="{F260C901-674B-41DF-BF84-141676C4F786}" destId="{81EFE0BD-7222-422E-8951-224C296C82E7}" srcOrd="1" destOrd="0" presId="urn:microsoft.com/office/officeart/2005/8/layout/hierarchy1"/>
    <dgm:cxn modelId="{B1662D0B-CA7A-443C-834F-BFAA62C8AE46}" type="presParOf" srcId="{81EFE0BD-7222-422E-8951-224C296C82E7}" destId="{18F7BB47-66DC-4074-A65E-85AF40989472}" srcOrd="0" destOrd="0" presId="urn:microsoft.com/office/officeart/2005/8/layout/hierarchy1"/>
    <dgm:cxn modelId="{96D62BAC-77D5-49B9-A58A-2D51D878B08B}" type="presParOf" srcId="{81EFE0BD-7222-422E-8951-224C296C82E7}" destId="{A07A3A10-0420-49B0-8463-9CF41BE60E5A}" srcOrd="1" destOrd="0" presId="urn:microsoft.com/office/officeart/2005/8/layout/hierarchy1"/>
    <dgm:cxn modelId="{3CE68C40-F434-4CFF-8468-80EB1860F1E5}" type="presParOf" srcId="{A07A3A10-0420-49B0-8463-9CF41BE60E5A}" destId="{E8C3459F-4CAD-4B8E-BDFF-36F5799F5691}" srcOrd="0" destOrd="0" presId="urn:microsoft.com/office/officeart/2005/8/layout/hierarchy1"/>
    <dgm:cxn modelId="{BA7F57AD-FA7C-4C2F-A37D-7BE664106091}" type="presParOf" srcId="{E8C3459F-4CAD-4B8E-BDFF-36F5799F5691}" destId="{B1834ED6-784E-43A9-B88C-9D14A3680B4F}" srcOrd="0" destOrd="0" presId="urn:microsoft.com/office/officeart/2005/8/layout/hierarchy1"/>
    <dgm:cxn modelId="{27AD74F6-E21D-42AB-AE11-64CD897E93FA}" type="presParOf" srcId="{E8C3459F-4CAD-4B8E-BDFF-36F5799F5691}" destId="{8E666C0A-D4FB-4CC9-8055-DF8391315E43}" srcOrd="1" destOrd="0" presId="urn:microsoft.com/office/officeart/2005/8/layout/hierarchy1"/>
    <dgm:cxn modelId="{712D15C0-5DBA-4BFB-9BF1-D347B0C479C6}" type="presParOf" srcId="{A07A3A10-0420-49B0-8463-9CF41BE60E5A}" destId="{7A7C9B06-54CE-45C1-834D-2E538092FD1F}" srcOrd="1" destOrd="0" presId="urn:microsoft.com/office/officeart/2005/8/layout/hierarchy1"/>
    <dgm:cxn modelId="{168A6857-AA9A-4583-B27C-2C089BED9558}" type="presParOf" srcId="{DDC59569-5BBF-40CC-9083-5BFE0D155D98}" destId="{B4535FE2-FF8D-46ED-8A06-65974D49454D}" srcOrd="1" destOrd="0" presId="urn:microsoft.com/office/officeart/2005/8/layout/hierarchy1"/>
    <dgm:cxn modelId="{902B8F51-E3B2-4A44-ABF2-BC13EBB9876A}" type="presParOf" srcId="{B4535FE2-FF8D-46ED-8A06-65974D49454D}" destId="{FB458F55-4926-4951-A0E9-41B572A0F4F0}" srcOrd="0" destOrd="0" presId="urn:microsoft.com/office/officeart/2005/8/layout/hierarchy1"/>
    <dgm:cxn modelId="{0DFD77CF-3D34-413C-BDBF-500B2AF58C54}" type="presParOf" srcId="{FB458F55-4926-4951-A0E9-41B572A0F4F0}" destId="{E6435CD5-79B0-47BD-BA99-6C1C81A88517}" srcOrd="0" destOrd="0" presId="urn:microsoft.com/office/officeart/2005/8/layout/hierarchy1"/>
    <dgm:cxn modelId="{7CBCE0BA-F0E6-463E-9FB8-01C04BB4EE03}" type="presParOf" srcId="{FB458F55-4926-4951-A0E9-41B572A0F4F0}" destId="{6EAC64D6-8866-45E7-A2EB-8FC99DC78312}" srcOrd="1" destOrd="0" presId="urn:microsoft.com/office/officeart/2005/8/layout/hierarchy1"/>
    <dgm:cxn modelId="{019C8B49-5BA4-42B4-BE4A-8974BF6BA562}" type="presParOf" srcId="{B4535FE2-FF8D-46ED-8A06-65974D49454D}" destId="{AEDF7E5A-BC10-4831-918A-FD054774BF2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954A3E-B0A5-46C5-A06E-B5885A90E670}">
      <dsp:nvSpPr>
        <dsp:cNvPr id="0" name=""/>
        <dsp:cNvSpPr/>
      </dsp:nvSpPr>
      <dsp:spPr>
        <a:xfrm>
          <a:off x="3275856" y="2132856"/>
          <a:ext cx="2592286" cy="25922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Ротовая 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полость</a:t>
          </a:r>
          <a:endParaRPr lang="ru-RU" sz="4000" kern="1200" dirty="0"/>
        </a:p>
      </dsp:txBody>
      <dsp:txXfrm>
        <a:off x="3275856" y="2132856"/>
        <a:ext cx="2592286" cy="2592286"/>
      </dsp:txXfrm>
    </dsp:sp>
    <dsp:sp modelId="{B7120CD3-273F-46F0-BC03-8C28D8166C07}">
      <dsp:nvSpPr>
        <dsp:cNvPr id="0" name=""/>
        <dsp:cNvSpPr/>
      </dsp:nvSpPr>
      <dsp:spPr>
        <a:xfrm rot="16220682">
          <a:off x="4465053" y="1998722"/>
          <a:ext cx="230878" cy="37441"/>
        </a:xfrm>
        <a:custGeom>
          <a:avLst/>
          <a:gdLst/>
          <a:ahLst/>
          <a:cxnLst/>
          <a:rect l="0" t="0" r="0" b="0"/>
          <a:pathLst>
            <a:path>
              <a:moveTo>
                <a:pt x="0" y="18720"/>
              </a:moveTo>
              <a:lnTo>
                <a:pt x="230878" y="1872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20682">
        <a:off x="4574720" y="2011671"/>
        <a:ext cx="11543" cy="11543"/>
      </dsp:txXfrm>
    </dsp:sp>
    <dsp:sp modelId="{DE2C5224-800F-4D25-8EAF-7D2D25F4DDEE}">
      <dsp:nvSpPr>
        <dsp:cNvPr id="0" name=""/>
        <dsp:cNvSpPr/>
      </dsp:nvSpPr>
      <dsp:spPr>
        <a:xfrm>
          <a:off x="3635896" y="0"/>
          <a:ext cx="1902023" cy="19020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Язык</a:t>
          </a:r>
          <a:endParaRPr lang="ru-RU" sz="2300" b="1" kern="1200" dirty="0"/>
        </a:p>
      </dsp:txBody>
      <dsp:txXfrm>
        <a:off x="3635896" y="0"/>
        <a:ext cx="1902023" cy="1902023"/>
      </dsp:txXfrm>
    </dsp:sp>
    <dsp:sp modelId="{079DEF91-E47D-4256-B508-E5C6F067230A}">
      <dsp:nvSpPr>
        <dsp:cNvPr id="0" name=""/>
        <dsp:cNvSpPr/>
      </dsp:nvSpPr>
      <dsp:spPr>
        <a:xfrm rot="20316393">
          <a:off x="5762449" y="2850735"/>
          <a:ext cx="475634" cy="37441"/>
        </a:xfrm>
        <a:custGeom>
          <a:avLst/>
          <a:gdLst/>
          <a:ahLst/>
          <a:cxnLst/>
          <a:rect l="0" t="0" r="0" b="0"/>
          <a:pathLst>
            <a:path>
              <a:moveTo>
                <a:pt x="0" y="18720"/>
              </a:moveTo>
              <a:lnTo>
                <a:pt x="475634" y="1872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316393">
        <a:off x="5988376" y="2857565"/>
        <a:ext cx="23781" cy="23781"/>
      </dsp:txXfrm>
    </dsp:sp>
    <dsp:sp modelId="{53CD94AE-635E-483D-BAE5-76016F8BCA97}">
      <dsp:nvSpPr>
        <dsp:cNvPr id="0" name=""/>
        <dsp:cNvSpPr/>
      </dsp:nvSpPr>
      <dsp:spPr>
        <a:xfrm>
          <a:off x="6156170" y="1484795"/>
          <a:ext cx="1902023" cy="19020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Слюнные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железы</a:t>
          </a:r>
          <a:endParaRPr lang="ru-RU" sz="2300" kern="1200" dirty="0"/>
        </a:p>
      </dsp:txBody>
      <dsp:txXfrm>
        <a:off x="6156170" y="1484795"/>
        <a:ext cx="1902023" cy="1902023"/>
      </dsp:txXfrm>
    </dsp:sp>
    <dsp:sp modelId="{860BDE8B-4311-4D3E-BEF1-24AE7E2B0998}">
      <dsp:nvSpPr>
        <dsp:cNvPr id="0" name=""/>
        <dsp:cNvSpPr/>
      </dsp:nvSpPr>
      <dsp:spPr>
        <a:xfrm rot="3131973">
          <a:off x="5250914" y="4670211"/>
          <a:ext cx="596809" cy="37441"/>
        </a:xfrm>
        <a:custGeom>
          <a:avLst/>
          <a:gdLst/>
          <a:ahLst/>
          <a:cxnLst/>
          <a:rect l="0" t="0" r="0" b="0"/>
          <a:pathLst>
            <a:path>
              <a:moveTo>
                <a:pt x="0" y="18720"/>
              </a:moveTo>
              <a:lnTo>
                <a:pt x="596809" y="1872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131973">
        <a:off x="5534399" y="4674012"/>
        <a:ext cx="29840" cy="29840"/>
      </dsp:txXfrm>
    </dsp:sp>
    <dsp:sp modelId="{C0EA2F1F-525B-4915-A97B-1A98CE861ECA}">
      <dsp:nvSpPr>
        <dsp:cNvPr id="0" name=""/>
        <dsp:cNvSpPr/>
      </dsp:nvSpPr>
      <dsp:spPr>
        <a:xfrm>
          <a:off x="5364091" y="4725147"/>
          <a:ext cx="1902023" cy="19020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Зубы</a:t>
          </a:r>
          <a:endParaRPr lang="ru-RU" sz="2300" b="1" kern="1200" dirty="0"/>
        </a:p>
      </dsp:txBody>
      <dsp:txXfrm>
        <a:off x="5364091" y="4725147"/>
        <a:ext cx="1902023" cy="1902023"/>
      </dsp:txXfrm>
    </dsp:sp>
    <dsp:sp modelId="{8AF5F5B6-BE96-4A23-9B74-E62B818484A4}">
      <dsp:nvSpPr>
        <dsp:cNvPr id="0" name=""/>
        <dsp:cNvSpPr/>
      </dsp:nvSpPr>
      <dsp:spPr>
        <a:xfrm rot="12097485">
          <a:off x="2934949" y="2850085"/>
          <a:ext cx="447895" cy="37441"/>
        </a:xfrm>
        <a:custGeom>
          <a:avLst/>
          <a:gdLst/>
          <a:ahLst/>
          <a:cxnLst/>
          <a:rect l="0" t="0" r="0" b="0"/>
          <a:pathLst>
            <a:path>
              <a:moveTo>
                <a:pt x="0" y="18720"/>
              </a:moveTo>
              <a:lnTo>
                <a:pt x="447895" y="1872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2097485">
        <a:off x="3147699" y="2857609"/>
        <a:ext cx="22394" cy="22394"/>
      </dsp:txXfrm>
    </dsp:sp>
    <dsp:sp modelId="{510B6344-6AD3-4D70-9E65-CEFBC1F7242C}">
      <dsp:nvSpPr>
        <dsp:cNvPr id="0" name=""/>
        <dsp:cNvSpPr/>
      </dsp:nvSpPr>
      <dsp:spPr>
        <a:xfrm>
          <a:off x="1115622" y="1484791"/>
          <a:ext cx="1902023" cy="190202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Твёрдое и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Мягкое нёбо</a:t>
          </a:r>
          <a:endParaRPr lang="ru-RU" sz="2300" b="1" kern="1200" dirty="0"/>
        </a:p>
      </dsp:txBody>
      <dsp:txXfrm>
        <a:off x="1115622" y="1484791"/>
        <a:ext cx="1902023" cy="190202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F7BB47-66DC-4074-A65E-85AF40989472}">
      <dsp:nvSpPr>
        <dsp:cNvPr id="0" name=""/>
        <dsp:cNvSpPr/>
      </dsp:nvSpPr>
      <dsp:spPr>
        <a:xfrm>
          <a:off x="5387396" y="3549274"/>
          <a:ext cx="631624" cy="687520"/>
        </a:xfrm>
        <a:custGeom>
          <a:avLst/>
          <a:gdLst/>
          <a:ahLst/>
          <a:cxnLst/>
          <a:rect l="0" t="0" r="0" b="0"/>
          <a:pathLst>
            <a:path>
              <a:moveTo>
                <a:pt x="631624" y="0"/>
              </a:moveTo>
              <a:lnTo>
                <a:pt x="631624" y="475608"/>
              </a:lnTo>
              <a:lnTo>
                <a:pt x="0" y="475608"/>
              </a:lnTo>
              <a:lnTo>
                <a:pt x="0" y="687520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3FB473-A3E0-4F11-ADB9-BFB5B8F16418}">
      <dsp:nvSpPr>
        <dsp:cNvPr id="0" name=""/>
        <dsp:cNvSpPr/>
      </dsp:nvSpPr>
      <dsp:spPr>
        <a:xfrm>
          <a:off x="3682679" y="1211104"/>
          <a:ext cx="2336341" cy="8856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3695"/>
              </a:lnTo>
              <a:lnTo>
                <a:pt x="2336341" y="673695"/>
              </a:lnTo>
              <a:lnTo>
                <a:pt x="2336341" y="885606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8E8CA-2F96-4DE3-BF16-2EA669B7F09B}">
      <dsp:nvSpPr>
        <dsp:cNvPr id="0" name=""/>
        <dsp:cNvSpPr/>
      </dsp:nvSpPr>
      <dsp:spPr>
        <a:xfrm>
          <a:off x="1822457" y="3549274"/>
          <a:ext cx="1449752" cy="638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947"/>
              </a:lnTo>
              <a:lnTo>
                <a:pt x="1449752" y="426947"/>
              </a:lnTo>
              <a:lnTo>
                <a:pt x="1449752" y="638859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6A417-96F5-4B24-9278-E1C200C01E5E}">
      <dsp:nvSpPr>
        <dsp:cNvPr id="0" name=""/>
        <dsp:cNvSpPr/>
      </dsp:nvSpPr>
      <dsp:spPr>
        <a:xfrm>
          <a:off x="338113" y="3549274"/>
          <a:ext cx="1484344" cy="685370"/>
        </a:xfrm>
        <a:custGeom>
          <a:avLst/>
          <a:gdLst/>
          <a:ahLst/>
          <a:cxnLst/>
          <a:rect l="0" t="0" r="0" b="0"/>
          <a:pathLst>
            <a:path>
              <a:moveTo>
                <a:pt x="1484344" y="0"/>
              </a:moveTo>
              <a:lnTo>
                <a:pt x="1484344" y="473458"/>
              </a:lnTo>
              <a:lnTo>
                <a:pt x="0" y="473458"/>
              </a:lnTo>
              <a:lnTo>
                <a:pt x="0" y="685370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94A37C-FF01-4406-9082-26025BD9BA3D}">
      <dsp:nvSpPr>
        <dsp:cNvPr id="0" name=""/>
        <dsp:cNvSpPr/>
      </dsp:nvSpPr>
      <dsp:spPr>
        <a:xfrm>
          <a:off x="1822457" y="1211104"/>
          <a:ext cx="1860221" cy="885606"/>
        </a:xfrm>
        <a:custGeom>
          <a:avLst/>
          <a:gdLst/>
          <a:ahLst/>
          <a:cxnLst/>
          <a:rect l="0" t="0" r="0" b="0"/>
          <a:pathLst>
            <a:path>
              <a:moveTo>
                <a:pt x="1860221" y="0"/>
              </a:moveTo>
              <a:lnTo>
                <a:pt x="1860221" y="673695"/>
              </a:lnTo>
              <a:lnTo>
                <a:pt x="0" y="673695"/>
              </a:lnTo>
              <a:lnTo>
                <a:pt x="0" y="885606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2046B5-6A79-45E0-A743-E1D599562038}">
      <dsp:nvSpPr>
        <dsp:cNvPr id="0" name=""/>
        <dsp:cNvSpPr/>
      </dsp:nvSpPr>
      <dsp:spPr>
        <a:xfrm>
          <a:off x="2538928" y="-241458"/>
          <a:ext cx="2287501" cy="14525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53B2ED-D3A7-4993-BEA7-C177450F74A1}">
      <dsp:nvSpPr>
        <dsp:cNvPr id="0" name=""/>
        <dsp:cNvSpPr/>
      </dsp:nvSpPr>
      <dsp:spPr>
        <a:xfrm>
          <a:off x="2793095" y="0"/>
          <a:ext cx="2287501" cy="145256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Слюна</a:t>
          </a:r>
          <a:endParaRPr lang="ru-RU" sz="2200" b="1" kern="1200" dirty="0"/>
        </a:p>
      </dsp:txBody>
      <dsp:txXfrm>
        <a:off x="2793095" y="0"/>
        <a:ext cx="2287501" cy="1452563"/>
      </dsp:txXfrm>
    </dsp:sp>
    <dsp:sp modelId="{BDD84AE4-21AB-4AC4-BE93-9CCF35A92C33}">
      <dsp:nvSpPr>
        <dsp:cNvPr id="0" name=""/>
        <dsp:cNvSpPr/>
      </dsp:nvSpPr>
      <dsp:spPr>
        <a:xfrm>
          <a:off x="678707" y="2096711"/>
          <a:ext cx="2287501" cy="14525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1ADF97-3F25-463D-86A5-48CC8AA76289}">
      <dsp:nvSpPr>
        <dsp:cNvPr id="0" name=""/>
        <dsp:cNvSpPr/>
      </dsp:nvSpPr>
      <dsp:spPr>
        <a:xfrm>
          <a:off x="932873" y="2338169"/>
          <a:ext cx="2287501" cy="145256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Органические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вещества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98-99%</a:t>
          </a:r>
          <a:endParaRPr lang="ru-RU" sz="2200" b="1" kern="1200" dirty="0"/>
        </a:p>
      </dsp:txBody>
      <dsp:txXfrm>
        <a:off x="932873" y="2338169"/>
        <a:ext cx="2287501" cy="1452563"/>
      </dsp:txXfrm>
    </dsp:sp>
    <dsp:sp modelId="{0B14D135-9FC9-4C66-8392-57EE8D4E3CFF}">
      <dsp:nvSpPr>
        <dsp:cNvPr id="0" name=""/>
        <dsp:cNvSpPr/>
      </dsp:nvSpPr>
      <dsp:spPr>
        <a:xfrm>
          <a:off x="-254166" y="4234645"/>
          <a:ext cx="1184559" cy="7089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72E354-9BDC-4F8E-A18C-CD928089B19C}">
      <dsp:nvSpPr>
        <dsp:cNvPr id="0" name=""/>
        <dsp:cNvSpPr/>
      </dsp:nvSpPr>
      <dsp:spPr>
        <a:xfrm>
          <a:off x="0" y="4476103"/>
          <a:ext cx="1184559" cy="70895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Муцин</a:t>
          </a:r>
          <a:endParaRPr lang="ru-RU" sz="1800" b="1" kern="1200" dirty="0"/>
        </a:p>
      </dsp:txBody>
      <dsp:txXfrm>
        <a:off x="0" y="4476103"/>
        <a:ext cx="1184559" cy="708952"/>
      </dsp:txXfrm>
    </dsp:sp>
    <dsp:sp modelId="{2249B948-C2EB-4E27-808C-E81890B4EE47}">
      <dsp:nvSpPr>
        <dsp:cNvPr id="0" name=""/>
        <dsp:cNvSpPr/>
      </dsp:nvSpPr>
      <dsp:spPr>
        <a:xfrm>
          <a:off x="2576134" y="4188134"/>
          <a:ext cx="1392150" cy="7682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C184A-99BF-4B3A-A1B5-83C3550DE8C5}">
      <dsp:nvSpPr>
        <dsp:cNvPr id="0" name=""/>
        <dsp:cNvSpPr/>
      </dsp:nvSpPr>
      <dsp:spPr>
        <a:xfrm>
          <a:off x="2830301" y="4429592"/>
          <a:ext cx="1392150" cy="76824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Ферменты</a:t>
          </a:r>
        </a:p>
      </dsp:txBody>
      <dsp:txXfrm>
        <a:off x="2830301" y="4429592"/>
        <a:ext cx="1392150" cy="768246"/>
      </dsp:txXfrm>
    </dsp:sp>
    <dsp:sp modelId="{DB95BCF3-5D8C-4FA6-8140-87DDA2F50DAB}">
      <dsp:nvSpPr>
        <dsp:cNvPr id="0" name=""/>
        <dsp:cNvSpPr/>
      </dsp:nvSpPr>
      <dsp:spPr>
        <a:xfrm>
          <a:off x="4875270" y="2096711"/>
          <a:ext cx="2287501" cy="14525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B9E99A-84E7-4C64-9F97-7DB971CA9EFA}">
      <dsp:nvSpPr>
        <dsp:cNvPr id="0" name=""/>
        <dsp:cNvSpPr/>
      </dsp:nvSpPr>
      <dsp:spPr>
        <a:xfrm>
          <a:off x="5129437" y="2338169"/>
          <a:ext cx="2287501" cy="1452563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Неорганические</a:t>
          </a:r>
          <a:r>
            <a:rPr lang="ru-RU" sz="2200" kern="1200" dirty="0" smtClean="0"/>
            <a:t> </a:t>
          </a:r>
          <a:r>
            <a:rPr lang="ru-RU" sz="2200" b="1" kern="1200" dirty="0" smtClean="0"/>
            <a:t>вещества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1-2%</a:t>
          </a:r>
          <a:endParaRPr lang="ru-RU" sz="2200" b="1" kern="1200" dirty="0"/>
        </a:p>
      </dsp:txBody>
      <dsp:txXfrm>
        <a:off x="5129437" y="2338169"/>
        <a:ext cx="2287501" cy="1452563"/>
      </dsp:txXfrm>
    </dsp:sp>
    <dsp:sp modelId="{B1834ED6-784E-43A9-B88C-9D14A3680B4F}">
      <dsp:nvSpPr>
        <dsp:cNvPr id="0" name=""/>
        <dsp:cNvSpPr/>
      </dsp:nvSpPr>
      <dsp:spPr>
        <a:xfrm>
          <a:off x="4838189" y="4236795"/>
          <a:ext cx="1098412" cy="7046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66C0A-D4FB-4CC9-8055-DF8391315E43}">
      <dsp:nvSpPr>
        <dsp:cNvPr id="0" name=""/>
        <dsp:cNvSpPr/>
      </dsp:nvSpPr>
      <dsp:spPr>
        <a:xfrm>
          <a:off x="5092356" y="4478253"/>
          <a:ext cx="1098412" cy="70465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Вода</a:t>
          </a:r>
          <a:endParaRPr lang="ru-RU" sz="1800" b="1" kern="1200" dirty="0"/>
        </a:p>
      </dsp:txBody>
      <dsp:txXfrm>
        <a:off x="5092356" y="4478253"/>
        <a:ext cx="1098412" cy="704652"/>
      </dsp:txXfrm>
    </dsp:sp>
    <dsp:sp modelId="{E6435CD5-79B0-47BD-BA99-6C1C81A88517}">
      <dsp:nvSpPr>
        <dsp:cNvPr id="0" name=""/>
        <dsp:cNvSpPr/>
      </dsp:nvSpPr>
      <dsp:spPr>
        <a:xfrm>
          <a:off x="6690602" y="4269927"/>
          <a:ext cx="1803694" cy="7046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AC64D6-8866-45E7-A2EB-8FC99DC78312}">
      <dsp:nvSpPr>
        <dsp:cNvPr id="0" name=""/>
        <dsp:cNvSpPr/>
      </dsp:nvSpPr>
      <dsp:spPr>
        <a:xfrm>
          <a:off x="6944769" y="4511385"/>
          <a:ext cx="1803694" cy="70465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Минеральные соли</a:t>
          </a:r>
          <a:endParaRPr lang="ru-RU" sz="1800" b="1" kern="1200" dirty="0"/>
        </a:p>
      </dsp:txBody>
      <dsp:txXfrm>
        <a:off x="6944769" y="4511385"/>
        <a:ext cx="1803694" cy="7046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DEXP\Desktop\&#1040;&#1090;&#1090;&#1077;&#1089;&#1090;&#1072;&#1094;&#1080;&#1103;\&#1059;&#1088;&#1086;&#1082;%20&#1076;&#1083;&#1103;%20&#1072;&#1090;&#1090;&#1077;&#1089;&#1090;&#1072;&#1094;&#1080;&#1080;\&#1040;&#1082;&#1090;%20&#1075;&#1083;&#1086;&#1090;&#1072;&#1085;&#1080;&#1103;%201%20&#1084;&#1080;&#1085;%2017.mp4" TargetMode="External"/><Relationship Id="rId1" Type="http://schemas.openxmlformats.org/officeDocument/2006/relationships/video" Target="file:///C:\Users\DEXP\Desktop\&#1040;&#1090;&#1090;&#1077;&#1089;&#1090;&#1072;&#1094;&#1080;&#1103;\&#1055;&#1080;&#1097;&#1077;&#1074;&#1072;&#1088;&#1077;&#1085;&#1080;&#1077;%20&#1074;%20&#1088;&#1086;&#1090;&#1086;&#1074;&#1086;&#1081;%20&#1087;&#1086;&#1083;&#1086;&#1089;&#1090;&#1080;&#1058;&#1091;&#1087;&#1080;&#1082;&#1080;&#1085;&#1072;%20&#1051;.%20&#1057;\&#1040;&#1082;&#1090;%20&#1075;&#1083;&#1086;&#1090;&#1072;&#1085;&#1080;&#1103;%201%20&#1084;&#1080;&#1085;%2017.mp4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DEXP\Desktop\&#1040;&#1090;&#1090;&#1077;&#1089;&#1090;&#1072;&#1094;&#1080;&#1103;\&#1059;&#1088;&#1086;&#1082;%20&#1076;&#1083;&#1103;%20&#1072;&#1090;&#1090;&#1077;&#1089;&#1090;&#1072;&#1094;&#1080;&#1080;\&#1060;&#1048;&#1047;&#1050;&#1059;&#1051;&#1068;&#1058;&#1052;&#1048;&#1053;&#1059;&#1058;&#1050;&#1040;.mp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44824"/>
            <a:ext cx="8435280" cy="35920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Укажите, какие органы </a:t>
            </a:r>
          </a:p>
          <a:p>
            <a:pPr>
              <a:buNone/>
            </a:pPr>
            <a:r>
              <a:rPr lang="ru-RU" sz="2800" dirty="0" smtClean="0"/>
              <a:t>обозначены цифрами 1-9.</a:t>
            </a:r>
          </a:p>
          <a:p>
            <a:pPr>
              <a:buNone/>
            </a:pPr>
            <a:r>
              <a:rPr lang="ru-RU" sz="2800" dirty="0" smtClean="0"/>
              <a:t>Определите, какой орган</a:t>
            </a:r>
          </a:p>
          <a:p>
            <a:pPr>
              <a:buNone/>
            </a:pPr>
            <a:r>
              <a:rPr lang="ru-RU" sz="2800" dirty="0" smtClean="0"/>
              <a:t>выбивается из общего ряда.</a:t>
            </a:r>
          </a:p>
          <a:p>
            <a:pPr>
              <a:buNone/>
            </a:pPr>
            <a:r>
              <a:rPr lang="ru-RU" sz="2800" dirty="0" smtClean="0"/>
              <a:t>Свой ответ поясните. </a:t>
            </a:r>
            <a:endParaRPr lang="ru-RU" sz="2800" dirty="0"/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9504" y="1196752"/>
            <a:ext cx="4464496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Разминка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84368" y="191683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213285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44408" y="24208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314096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842314" y="422108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47251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172400" y="5301208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52292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884368" y="616530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9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9432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III</a:t>
            </a:r>
            <a:r>
              <a:rPr lang="ru-RU" b="1" dirty="0" smtClean="0">
                <a:solidFill>
                  <a:srgbClr val="FF0000"/>
                </a:solidFill>
              </a:rPr>
              <a:t> - группа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8229600" cy="409611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http://images.myshared.ru/10/962101/slide_9.jpg"/>
          <p:cNvPicPr>
            <a:picLocks noChangeAspect="1" noChangeArrowheads="1"/>
          </p:cNvPicPr>
          <p:nvPr/>
        </p:nvPicPr>
        <p:blipFill>
          <a:blip r:embed="rId2" cstate="print"/>
          <a:srcRect l="21735" t="45359" r="26291" b="4241"/>
          <a:stretch>
            <a:fillRect/>
          </a:stretch>
        </p:blipFill>
        <p:spPr bwMode="auto">
          <a:xfrm>
            <a:off x="395536" y="1628800"/>
            <a:ext cx="3960440" cy="2880320"/>
          </a:xfrm>
          <a:prstGeom prst="rect">
            <a:avLst/>
          </a:prstGeom>
          <a:noFill/>
        </p:spPr>
      </p:pic>
      <p:pic>
        <p:nvPicPr>
          <p:cNvPr id="3076" name="Picture 4" descr="http://mini-moiki.ru/cekfuquqej/5946"/>
          <p:cNvPicPr>
            <a:picLocks noChangeAspect="1" noChangeArrowheads="1"/>
          </p:cNvPicPr>
          <p:nvPr/>
        </p:nvPicPr>
        <p:blipFill>
          <a:blip r:embed="rId3" cstate="print"/>
          <a:srcRect t="14786" r="22041" b="11278"/>
          <a:stretch>
            <a:fillRect/>
          </a:stretch>
        </p:blipFill>
        <p:spPr bwMode="auto">
          <a:xfrm>
            <a:off x="4427984" y="3645024"/>
            <a:ext cx="4455368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Акт глотания 1 мин 17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Акт глотания 1 мин 17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5" name="Прямоугольник 4"/>
          <p:cNvSpPr/>
          <p:nvPr/>
        </p:nvSpPr>
        <p:spPr>
          <a:xfrm>
            <a:off x="2511952" y="2967335"/>
            <a:ext cx="4120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Акт глотания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04664"/>
            <a:ext cx="196297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IV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группа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ЗКУЛЬТМИНУТ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76591" y="2967335"/>
            <a:ext cx="55908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Физкультминутка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713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Вспомни! Какие вопросы у тебя возникли  вначале урока? На все ли вопросы ты получил ответ? Достиг ли ты своих целей?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2060848"/>
          <a:ext cx="8229600" cy="4572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2632"/>
                <a:gridCol w="2952328"/>
                <a:gridCol w="2674640"/>
              </a:tblGrid>
              <a:tr h="1662922">
                <a:tc>
                  <a:txBody>
                    <a:bodyPr/>
                    <a:lstStyle/>
                    <a:p>
                      <a:pPr algn="ctr"/>
                      <a:endParaRPr lang="ru-RU" sz="3200" b="1" dirty="0" smtClean="0"/>
                    </a:p>
                    <a:p>
                      <a:pPr algn="ctr"/>
                      <a:endParaRPr lang="ru-RU" sz="3200" b="1" dirty="0" smtClean="0"/>
                    </a:p>
                    <a:p>
                      <a:pPr algn="ctr"/>
                      <a:r>
                        <a:rPr lang="en-US" sz="3200" b="1" dirty="0" smtClean="0"/>
                        <a:t>V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_____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 smtClean="0"/>
                    </a:p>
                    <a:p>
                      <a:pPr algn="ctr"/>
                      <a:r>
                        <a:rPr lang="ru-RU" sz="4000" dirty="0" smtClean="0"/>
                        <a:t>?</a:t>
                      </a:r>
                    </a:p>
                  </a:txBody>
                  <a:tcPr/>
                </a:tc>
              </a:tr>
              <a:tr h="2556898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Это мне известно.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Это противоречит моим</a:t>
                      </a:r>
                      <a:r>
                        <a:rPr lang="ru-RU" sz="3600" baseline="0" dirty="0" smtClean="0"/>
                        <a:t> </a:t>
                      </a:r>
                    </a:p>
                    <a:p>
                      <a:r>
                        <a:rPr lang="ru-RU" sz="3600" dirty="0" smtClean="0"/>
                        <a:t>знаниям и убеждениям.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Это требует уточнения.</a:t>
                      </a:r>
                    </a:p>
                    <a:p>
                      <a:r>
                        <a:rPr lang="ru-RU" sz="3600" dirty="0" smtClean="0"/>
                        <a:t>У меня возник вопрос.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</a:rPr>
              <a:t>Домашнее задание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§ 31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/>
                </a:solidFill>
              </a:rPr>
              <a:t>Выберите подходящее для вас задание:</a:t>
            </a:r>
          </a:p>
          <a:p>
            <a:pPr lvl="0"/>
            <a:r>
              <a:rPr lang="ru-RU" sz="4000" b="1" dirty="0" smtClean="0"/>
              <a:t>Стр. 205: Задание № 5</a:t>
            </a:r>
          </a:p>
          <a:p>
            <a:pPr lvl="0"/>
            <a:r>
              <a:rPr lang="ru-RU" sz="4000" b="1" dirty="0" smtClean="0"/>
              <a:t>Опыт </a:t>
            </a:r>
            <a:r>
              <a:rPr lang="ru-RU" sz="4000" b="1" i="1" dirty="0" smtClean="0"/>
              <a:t>(Приложение 6)</a:t>
            </a:r>
            <a:endParaRPr lang="ru-RU" sz="4000" b="1" dirty="0" smtClean="0"/>
          </a:p>
          <a:p>
            <a:r>
              <a:rPr lang="ru-RU" sz="4000" b="1" dirty="0" smtClean="0"/>
              <a:t>Изготовьте буклеты о гигиене полости рта.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Рефлексия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8229600" cy="37360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8676" name="Picture 4" descr="http://www.clipartbest.com/cliparts/4cb/eAq/4cbeAqXcg.jpeg"/>
          <p:cNvPicPr>
            <a:picLocks noChangeAspect="1" noChangeArrowheads="1"/>
          </p:cNvPicPr>
          <p:nvPr/>
        </p:nvPicPr>
        <p:blipFill>
          <a:blip r:embed="rId2" cstate="print"/>
          <a:srcRect r="1527" b="1532"/>
          <a:stretch>
            <a:fillRect/>
          </a:stretch>
        </p:blipFill>
        <p:spPr bwMode="auto">
          <a:xfrm>
            <a:off x="395536" y="1196752"/>
            <a:ext cx="4139952" cy="3672408"/>
          </a:xfrm>
          <a:prstGeom prst="rect">
            <a:avLst/>
          </a:prstGeom>
          <a:noFill/>
        </p:spPr>
      </p:pic>
      <p:pic>
        <p:nvPicPr>
          <p:cNvPr id="28678" name="Picture 6" descr="https://prikolnye-kartinki.ru/img/picture/Nov/03/3133282f59dbcecd7ec348e93ee15e7e/4.jpg"/>
          <p:cNvPicPr>
            <a:picLocks noChangeAspect="1" noChangeArrowheads="1"/>
          </p:cNvPicPr>
          <p:nvPr/>
        </p:nvPicPr>
        <p:blipFill>
          <a:blip r:embed="rId3" cstate="print"/>
          <a:srcRect l="15789" t="2213" r="14035" b="5937"/>
          <a:stretch>
            <a:fillRect/>
          </a:stretch>
        </p:blipFill>
        <p:spPr bwMode="auto">
          <a:xfrm>
            <a:off x="4932040" y="2564904"/>
            <a:ext cx="374441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previews.123rf.com/images/lenm/lenm1207/lenm120700043/14343652-Illustration-Featuring-a-Clapping-Smiley-Stock-Illustration-emoticons.jpg"/>
          <p:cNvPicPr>
            <a:picLocks noChangeAspect="1" noChangeArrowheads="1"/>
          </p:cNvPicPr>
          <p:nvPr/>
        </p:nvPicPr>
        <p:blipFill>
          <a:blip r:embed="rId2" cstate="print"/>
          <a:srcRect r="7059"/>
          <a:stretch>
            <a:fillRect/>
          </a:stretch>
        </p:blipFill>
        <p:spPr bwMode="auto">
          <a:xfrm>
            <a:off x="1619672" y="2636912"/>
            <a:ext cx="5688632" cy="36724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1556792"/>
            <a:ext cx="5787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работу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EXP\Downloads\601050_20170412124307_7561_600x6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96944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XP\Desktop\Урок для аттестации\фото\13311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Пищеварение в ротовой полости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3275856" y="4365104"/>
            <a:ext cx="360040" cy="57606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1835696" y="4725144"/>
            <a:ext cx="1944216" cy="194421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79712" y="5301208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Рецепторы вкуса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353" y="1484784"/>
            <a:ext cx="8411983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Цель: </a:t>
            </a:r>
          </a:p>
          <a:p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Изучить строение структур,</a:t>
            </a:r>
          </a:p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участвующих в процессе </a:t>
            </a:r>
          </a:p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переваривания пищи</a:t>
            </a:r>
          </a:p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ротовой полости.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7564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02632"/>
                <a:gridCol w="2952328"/>
                <a:gridCol w="2674640"/>
              </a:tblGrid>
              <a:tr h="1921768">
                <a:tc>
                  <a:txBody>
                    <a:bodyPr/>
                    <a:lstStyle/>
                    <a:p>
                      <a:pPr algn="ctr"/>
                      <a:endParaRPr lang="ru-RU" sz="3200" b="1" dirty="0" smtClean="0"/>
                    </a:p>
                    <a:p>
                      <a:pPr algn="ctr"/>
                      <a:endParaRPr lang="ru-RU" sz="3200" b="1" dirty="0" smtClean="0"/>
                    </a:p>
                    <a:p>
                      <a:pPr algn="ctr"/>
                      <a:r>
                        <a:rPr lang="en-US" sz="3200" b="1" dirty="0" smtClean="0"/>
                        <a:t>V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_____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 smtClean="0"/>
                    </a:p>
                    <a:p>
                      <a:pPr algn="ctr"/>
                      <a:r>
                        <a:rPr lang="ru-RU" sz="4000" dirty="0" smtClean="0"/>
                        <a:t>?</a:t>
                      </a:r>
                    </a:p>
                  </a:txBody>
                  <a:tcPr/>
                </a:tc>
              </a:tr>
              <a:tr h="2395008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Это мне известно.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Это противоречит моим</a:t>
                      </a:r>
                      <a:r>
                        <a:rPr lang="ru-RU" sz="3600" baseline="0" dirty="0" smtClean="0"/>
                        <a:t> </a:t>
                      </a:r>
                    </a:p>
                    <a:p>
                      <a:r>
                        <a:rPr lang="ru-RU" sz="3600" dirty="0" smtClean="0"/>
                        <a:t>знаниям и убеждениям.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Это требует уточнения.</a:t>
                      </a:r>
                    </a:p>
                    <a:p>
                      <a:r>
                        <a:rPr lang="ru-RU" sz="3600" dirty="0" smtClean="0"/>
                        <a:t>У меня возник вопрос.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9432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ru-RU" b="1" dirty="0" smtClean="0">
                <a:solidFill>
                  <a:srgbClr val="FF0000"/>
                </a:solidFill>
              </a:rPr>
              <a:t> - группа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DEXP\Desktop\Аттестация\Урок для аттестации\фото\3230-2-f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45581" r="8023" b="53783"/>
          <a:stretch>
            <a:fillRect/>
          </a:stretch>
        </p:blipFill>
        <p:spPr bwMode="auto">
          <a:xfrm>
            <a:off x="4572000" y="764704"/>
            <a:ext cx="4320480" cy="3024336"/>
          </a:xfrm>
          <a:prstGeom prst="rect">
            <a:avLst/>
          </a:prstGeom>
          <a:noFill/>
        </p:spPr>
      </p:pic>
      <p:pic>
        <p:nvPicPr>
          <p:cNvPr id="6" name="Рисунок 5" descr="http://citidenta.ru/images/9d2fb59ded61fe6a512f0f58e3367fe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43204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3563888" y="1052736"/>
            <a:ext cx="936104" cy="4320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59832" y="1916832"/>
            <a:ext cx="936104" cy="4320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131840" y="2924944"/>
            <a:ext cx="936104" cy="4320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C:\Users\DEXP\Desktop\Аттестация\Урок для аттестации\фото\3230-2-f.jpg"/>
          <p:cNvPicPr/>
          <p:nvPr/>
        </p:nvPicPr>
        <p:blipFill>
          <a:blip r:embed="rId2" cstate="print"/>
          <a:srcRect t="49576" r="46446"/>
          <a:stretch>
            <a:fillRect/>
          </a:stretch>
        </p:blipFill>
        <p:spPr bwMode="auto">
          <a:xfrm>
            <a:off x="2051720" y="3717032"/>
            <a:ext cx="475252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5796136" y="3789040"/>
            <a:ext cx="936104" cy="4320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868144" y="5013176"/>
            <a:ext cx="936104" cy="4320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051720" y="3717032"/>
            <a:ext cx="936104" cy="43204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051720" y="6309320"/>
            <a:ext cx="1008112" cy="54868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051720" y="5517232"/>
            <a:ext cx="720080" cy="28803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6632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r>
              <a:rPr lang="ru-RU" b="1" dirty="0" smtClean="0">
                <a:solidFill>
                  <a:srgbClr val="FF0000"/>
                </a:solidFill>
              </a:rPr>
              <a:t> - группа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8229600" cy="5464264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«Вот те и госпожа слюна! Ишь, какая прелесть!»</a:t>
            </a:r>
          </a:p>
          <a:p>
            <a:pPr algn="r">
              <a:buNone/>
            </a:pPr>
            <a:r>
              <a:rPr lang="ru-RU" i="1" dirty="0" smtClean="0"/>
              <a:t>И. П. Павлов</a:t>
            </a:r>
            <a:endParaRPr lang="ru-RU" i="1" dirty="0"/>
          </a:p>
        </p:txBody>
      </p:sp>
      <p:pic>
        <p:nvPicPr>
          <p:cNvPr id="2050" name="Picture 2" descr="C:\Users\DEXP\Desktop\Аттестация\Урок для аттестации\фото\adenoma-slyunnoi-zhele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7776864" cy="43924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63888" y="1988840"/>
            <a:ext cx="15841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2204864"/>
            <a:ext cx="1584176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4941168"/>
            <a:ext cx="18002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5877272"/>
            <a:ext cx="187220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653136"/>
            <a:ext cx="180020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5805264"/>
            <a:ext cx="172819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3.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6632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r>
              <a:rPr lang="ru-RU" b="1" dirty="0" smtClean="0">
                <a:solidFill>
                  <a:srgbClr val="FF0000"/>
                </a:solidFill>
              </a:rPr>
              <a:t> – группа                </a:t>
            </a:r>
            <a:r>
              <a:rPr lang="ru-RU" dirty="0" smtClean="0">
                <a:solidFill>
                  <a:schemeClr val="tx1"/>
                </a:solidFill>
              </a:rPr>
              <a:t>Схема «Состав слюны»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95536" y="908720"/>
          <a:ext cx="8748464" cy="5247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2195736" y="4941168"/>
            <a:ext cx="0" cy="2880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372200" y="4941168"/>
            <a:ext cx="11521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524328" y="4941168"/>
            <a:ext cx="0" cy="21602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1619672" y="5229200"/>
            <a:ext cx="1176945" cy="576064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Скругленный прямоугольник 8"/>
          <p:cNvSpPr/>
          <p:nvPr/>
        </p:nvSpPr>
        <p:spPr>
          <a:xfrm>
            <a:off x="1763688" y="5445224"/>
            <a:ext cx="1176945" cy="648072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r>
              <a:rPr lang="ru-RU" b="1" dirty="0" smtClean="0"/>
              <a:t>Лизоцим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813</TotalTime>
  <Words>225</Words>
  <Application>Microsoft Office PowerPoint</Application>
  <PresentationFormat>Экран (4:3)</PresentationFormat>
  <Paragraphs>93</Paragraphs>
  <Slides>16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Разминка</vt:lpstr>
      <vt:lpstr>Слайд 2</vt:lpstr>
      <vt:lpstr>Пищеварение в ротовой полости</vt:lpstr>
      <vt:lpstr>Слайд 4</vt:lpstr>
      <vt:lpstr>Слайд 5</vt:lpstr>
      <vt:lpstr>Слайд 6</vt:lpstr>
      <vt:lpstr>I - группа</vt:lpstr>
      <vt:lpstr>II - группа</vt:lpstr>
      <vt:lpstr>II – группа                Схема «Состав слюны»</vt:lpstr>
      <vt:lpstr>III - группа</vt:lpstr>
      <vt:lpstr>Слайд 11</vt:lpstr>
      <vt:lpstr>Слайд 12</vt:lpstr>
      <vt:lpstr>Вспомни! Какие вопросы у тебя возникли  вначале урока? На все ли вопросы ты получил ответ? Достиг ли ты своих целей?</vt:lpstr>
      <vt:lpstr>Домашнее задание</vt:lpstr>
      <vt:lpstr>Рефлексия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 Тупикина</dc:creator>
  <cp:lastModifiedBy>DEXP</cp:lastModifiedBy>
  <cp:revision>81</cp:revision>
  <dcterms:created xsi:type="dcterms:W3CDTF">2017-04-29T17:07:34Z</dcterms:created>
  <dcterms:modified xsi:type="dcterms:W3CDTF">2017-05-01T08:27:59Z</dcterms:modified>
</cp:coreProperties>
</file>