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6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64447" y="1174791"/>
            <a:ext cx="6215106" cy="600647"/>
          </a:xfrm>
        </p:spPr>
        <p:txBody>
          <a:bodyPr/>
          <a:lstStyle/>
          <a:p>
            <a:pPr algn="ctr"/>
            <a:r>
              <a:rPr lang="ru-RU" b="1" dirty="0"/>
              <a:t>" Фронтовые письма - треугольники"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260669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ПИСЬМА ВЕЛИКОЙ ОТЕЧЕСТВЕННОЙ ВОЙНЫ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5436096" y="5489943"/>
            <a:ext cx="3547202" cy="1080120"/>
          </a:xfrm>
        </p:spPr>
        <p:txBody>
          <a:bodyPr/>
          <a:lstStyle/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Подготовила презентацию преподаватель музыкально-теоретических дисциплин Аввакумова Л.А.</a:t>
            </a:r>
          </a:p>
        </p:txBody>
      </p:sp>
      <p:pic>
        <p:nvPicPr>
          <p:cNvPr id="1026" name="Picture 2" descr="C:\Users\Владимир\Desktop\фронт письма\bb70235d65969dd65b8e46a9545c5f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449" y="1793280"/>
            <a:ext cx="6743102" cy="41207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4" y="188640"/>
            <a:ext cx="4357718" cy="43577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pismo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00808"/>
            <a:ext cx="4968552" cy="505136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3926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76" y="1379675"/>
            <a:ext cx="6075159" cy="51125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20891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</a:rPr>
              <a:t>В военных письмах говорилось о любви к Родине, большой и малой, к далекому дому, к родным и близким, оставленным в тылу. Война и дети – особая тема фронтовых писем. О детях самая большая забота, им – самые нежные слова.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43133"/>
            <a:ext cx="5328592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«Здравствуй, дорогая жена Лиза, сын Юра и дочь Рита. Нахожусь около Ржева, с каждым днем продвигаюсь вперед. Фотокарточку Юрочки, которую ты прислала, берегу и часто смотрю на нее со слезами на глазах. Увижу ли Вас, дорогие мои детки и жена? Лиза, береги детей и себя, может быть мне выпадет счастливая доля вернуться домой. Пишу, а взрывы рядом, и каждую секунду можно быть в воздухе и разлететься на куски… Как учится дочь Рита, и как говорит и ходит Юрочка?  Ваш отец Шура».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3279" y="2708920"/>
            <a:ext cx="2452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Солдат тревожился за жену на руках у которой остались двое детей, младший из которых только начал ходить. Это было последнее письмо  Александра Махина, убитого под Ржевом.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1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3926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7"/>
            <a:ext cx="7488832" cy="63022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764705"/>
            <a:ext cx="6552728" cy="266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« 15 июня 1942 года.</a:t>
            </a:r>
          </a:p>
          <a:p>
            <a:pPr algn="just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Здравствуй, дорогой сынок Толя!</a:t>
            </a:r>
          </a:p>
          <a:p>
            <a:pPr algn="just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22 июня исполняется год, как я не видел тебя. Я очень соскучился по тебе, часто тебя вспоминаю. Тебе уже пять лет, вот какой ты большой. Расти, сынок, будь умненьким, люби своего братишку, учи его. Я скоро вернусь. Вот прогоним фашистов и вернусь.</a:t>
            </a:r>
          </a:p>
          <a:p>
            <a:pPr algn="just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Крепко тебя целую, твой папа».</a:t>
            </a:r>
            <a:endParaRPr lang="ru-RU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3926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7"/>
            <a:ext cx="7488832" cy="63022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9572" y="9087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«Дорогой брат Ваня! Газета «Комсомольская правда» с твоей статьей дошла и до нашего села Желтое, ныне освобожденного от немецкого ига. Дошла она и до меня. Из нее я узнал о том, что мне присвоено высокое звание Героя Советского Союза. Бой наш ты описал правильно. Есть в твоей статье только одна неточность: я жив, нахожусь в Красной Армии и готов к новым боям…».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500042"/>
            <a:ext cx="30003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был на фронте, верно, испытали,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означают письма для бойца,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эти письма биться заставляли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сраженьях огрубевшие сердца.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их с волненьем люди ожидали,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них порою увлажнялся взгляд.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Настанет день – придумают медали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ласковые письма для солдат!</a:t>
            </a:r>
          </a:p>
        </p:txBody>
      </p:sp>
      <p:pic>
        <p:nvPicPr>
          <p:cNvPr id="4" name="Рисунок 3" descr="2ae0f0ae91553c895414234fb41982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6239"/>
            <a:ext cx="4599392" cy="31003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cbf81fa14d9378939ad3184cd21e3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12976"/>
            <a:ext cx="5534356" cy="33575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886228"/>
            <a:ext cx="26432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Писем белые стаи,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Прилетали на Русь.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с волнением читали,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Знали их наизусть.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письма поныне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теряют, не жгут,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большую святыню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Сыновьям берегут.</a:t>
            </a:r>
          </a:p>
        </p:txBody>
      </p:sp>
      <p:pic>
        <p:nvPicPr>
          <p:cNvPr id="4" name="Рисунок 3" descr="tmp640400060571451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5500726" cy="60007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010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4_20120813e8342d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2009">
            <a:off x="462626" y="880911"/>
            <a:ext cx="5096747" cy="26697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2766_30f765ca128ea7a7b6bf3aed507af0f0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571876"/>
            <a:ext cx="5143536" cy="29101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642918"/>
            <a:ext cx="3286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годы войны письма складывались простым треугольником, что не требовало конвертов, которые на фронте всегда были в дефиците.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Конверт-треугольник — обычно тетрадный лист бумаги, сначала загнутый справа налево, потом слева направо. Оставшаяся полоса бумаги (поскольку тетрадь не квадратной, а прямоугольной формы) вставлялась, как клапан, внутрь треугольника. Готовое к отправке письмо не заклеивалось — его всё равно должна была прочитать цензура; почтовая марка была не нужна, адрес писался на наружной стороне листа.</a:t>
            </a:r>
          </a:p>
        </p:txBody>
      </p:sp>
      <p:pic>
        <p:nvPicPr>
          <p:cNvPr id="3" name="Рисунок 2" descr="hello_html_m43291a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828680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7166"/>
            <a:ext cx="4857784" cy="5929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2132" y="357166"/>
            <a:ext cx="32861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 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СССР действовала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военно-полевая почта.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её помощью ежемесячно только в действующую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Красную Армию 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доставлялось до 70 миллионов писем.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4214842" cy="55959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Лист из ученической тетради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Сложен треугольником простым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Так являлись вести о солдате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дом к его любимым и родным.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Мятые, затертые листочки -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Близких душ единственная связь,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раз читали эти строчки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 грустя, то плача, то смеясь...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шло. Из дома выносили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Старый хлам, ненужное тряпье,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письма бережно хранили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наследье ценное свое.</a:t>
            </a:r>
          </a:p>
        </p:txBody>
      </p:sp>
      <p:pic>
        <p:nvPicPr>
          <p:cNvPr id="4" name="Рисунок 3" descr="img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529" y="358011"/>
            <a:ext cx="4142264" cy="61419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357166"/>
            <a:ext cx="39290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Треугольником сложен потемневший листок,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и горькое лето, и сигналы тревог,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печаль отступленья в тот отчаянный год.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Рвется ветер осенний и команда: вперёд!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 смерть отступала, хоть на несколько дней,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солдатские письма шли дорогой своей.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 поклоном последние письма, полные сил,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погибших в сраженьях почтальон приносил.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Письма с фронта вобрали и судьбу, и любовь,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бессонную правду фронтовых голосов.</a:t>
            </a:r>
          </a:p>
        </p:txBody>
      </p:sp>
      <p:pic>
        <p:nvPicPr>
          <p:cNvPr id="3" name="Рисунок 2" descr="0ec991ae3820b762a8f3fb91782556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500042"/>
            <a:ext cx="4572031" cy="59293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1594"/>
            <a:ext cx="4786346" cy="60007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504" y="285729"/>
            <a:ext cx="371477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Война нарушила привычный ход жизни, разбросала близких людей, надолго оторвала их друг от друга и поставила в тяжелейшие условия. В этих условиях письма были единственным средством связи, средством общения. Письма шли  через полевую почту. Полевая почта действовала согласно боевой обстановке: отправляла письма с фронта, доставляла ответные на огневые позиции и в блиндажи. Разносили аккуратные конвертики, хранившие запах домашнего тепла и уюта, и собирали пропахшие пороховой гарью треугольники солдаты-почтари, двигаясь то бегом, то ползком, то на попутной повозке или орудийном лафете.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79" y="428471"/>
            <a:ext cx="533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Фронтовые письма – это бесценные человеческие документы свидетельства о ВОВ, стойкости, мужестве, горячей преданности наших воинов своей Родине.</a:t>
            </a:r>
          </a:p>
        </p:txBody>
      </p:sp>
      <p:pic>
        <p:nvPicPr>
          <p:cNvPr id="3" name="Рисунок 2" descr="Наб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64766"/>
            <a:ext cx="3571900" cy="595314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f_13926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6215" y="1628800"/>
            <a:ext cx="4786346" cy="50006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было на фронте человека, который бы не скучал по родному дому. Неслучайно почти все письма начинаются с обращения к родным и близким: «милая мама», «мои родные», «дорогие мои дети», «любимая Маша» и т.д. Как правило, в письмах бойцов встречаются короткие повествования о войне. Отправляли родным стихи, фотографии, вырезки из газет-листовок. Поскольку письма писали прямо с поля боя, «с переднего края», фронтовики по мере того, как шла война, все чаще указывали места, где шел бой. Обычно всего одной строкой: «пишу из Пруссии», «отстояли Одер», «привет из Беларуси».</a:t>
            </a:r>
          </a:p>
        </p:txBody>
      </p:sp>
      <p:pic>
        <p:nvPicPr>
          <p:cNvPr id="3" name="Рисунок 2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28604"/>
            <a:ext cx="4857784" cy="60007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964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Constantia</vt:lpstr>
      <vt:lpstr>Times New Roman</vt:lpstr>
      <vt:lpstr>Verdana</vt:lpstr>
      <vt:lpstr>Wingdings 2</vt:lpstr>
      <vt:lpstr>Бумажная</vt:lpstr>
      <vt:lpstr>  ПИСЬМА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ПИСЬМА ВЕЛИКОЙ ОТЕЧЕСТВЕННОЙ ВОЙНЫ</dc:title>
  <dc:creator>Владимир</dc:creator>
  <cp:lastModifiedBy>Лариса Аввакумова</cp:lastModifiedBy>
  <cp:revision>25</cp:revision>
  <dcterms:created xsi:type="dcterms:W3CDTF">2020-02-09T14:26:24Z</dcterms:created>
  <dcterms:modified xsi:type="dcterms:W3CDTF">2025-09-14T17:04:33Z</dcterms:modified>
</cp:coreProperties>
</file>