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14" r:id="rId2"/>
    <p:sldId id="286" r:id="rId3"/>
    <p:sldId id="259" r:id="rId4"/>
    <p:sldId id="273" r:id="rId5"/>
    <p:sldId id="272" r:id="rId6"/>
    <p:sldId id="271" r:id="rId7"/>
    <p:sldId id="270" r:id="rId8"/>
    <p:sldId id="269" r:id="rId9"/>
    <p:sldId id="325" r:id="rId10"/>
    <p:sldId id="316" r:id="rId11"/>
    <p:sldId id="323" r:id="rId12"/>
    <p:sldId id="328" r:id="rId13"/>
    <p:sldId id="326" r:id="rId14"/>
    <p:sldId id="283" r:id="rId15"/>
    <p:sldId id="277" r:id="rId16"/>
    <p:sldId id="260" r:id="rId17"/>
    <p:sldId id="295" r:id="rId18"/>
    <p:sldId id="312" r:id="rId19"/>
    <p:sldId id="289" r:id="rId20"/>
    <p:sldId id="294" r:id="rId21"/>
    <p:sldId id="29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768" autoAdjust="0"/>
  </p:normalViewPr>
  <p:slideViewPr>
    <p:cSldViewPr snapToGrid="0">
      <p:cViewPr varScale="1">
        <p:scale>
          <a:sx n="82" d="100"/>
          <a:sy n="82" d="100"/>
        </p:scale>
        <p:origin x="136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324076624"/>
        <c:axId val="324075448"/>
      </c:barChart>
      <c:catAx>
        <c:axId val="324076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4075448"/>
        <c:crosses val="autoZero"/>
        <c:auto val="1"/>
        <c:lblAlgn val="ctr"/>
        <c:lblOffset val="100"/>
        <c:noMultiLvlLbl val="0"/>
      </c:catAx>
      <c:valAx>
        <c:axId val="324075448"/>
        <c:scaling>
          <c:orientation val="minMax"/>
          <c:max val="109"/>
        </c:scaling>
        <c:delete val="0"/>
        <c:axPos val="l"/>
        <c:numFmt formatCode="General" sourceLinked="1"/>
        <c:majorTickMark val="none"/>
        <c:minorTickMark val="none"/>
        <c:tickLblPos val="nextTo"/>
        <c:crossAx val="324076624"/>
        <c:crosses val="autoZero"/>
        <c:crossBetween val="between"/>
        <c:majorUnit val="109"/>
      </c:valAx>
      <c:spPr>
        <a:noFill/>
        <a:ln w="25400" cap="flat" cmpd="sng" algn="ctr">
          <a:solidFill>
            <a:schemeClr val="dk1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C00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Используете ли вы свои знания, полученные </a:t>
            </a:r>
            <a:r>
              <a:rPr lang="ru-RU" dirty="0" smtClean="0"/>
              <a:t>на</a:t>
            </a:r>
            <a:r>
              <a:rPr lang="en-US" dirty="0" smtClean="0"/>
              <a:t> </a:t>
            </a:r>
            <a:r>
              <a:rPr lang="ru-RU" dirty="0" smtClean="0"/>
              <a:t>уроках </a:t>
            </a:r>
            <a:r>
              <a:rPr lang="ru-RU" dirty="0"/>
              <a:t>английского языка или самостоятельно?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Используете ли вы свои знания, полученные науроках английского языка или самостоятельно?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65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44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spPr>
    <a:solidFill>
      <a:srgbClr val="FFC00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Считаете ли вы, что современное общество нуждается в международном языке?</c:v>
                </c:pt>
              </c:strCache>
            </c:strRef>
          </c:tx>
          <c:dLbls>
            <c:dLbl>
              <c:idx val="0"/>
              <c:layout>
                <c:manualLayout>
                  <c:x val="-8.115997251699418E-2"/>
                  <c:y val="5.882847140158277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Да
</a:t>
                    </a:r>
                    <a:r>
                      <a:rPr lang="ru-RU" smtClean="0"/>
                      <a:t>59</a:t>
                    </a:r>
                  </a:p>
                  <a:p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507025943179293E-2"/>
                  <c:y val="2.144931958012249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Нет
</a:t>
                    </a:r>
                    <a:r>
                      <a:rPr lang="ru-RU" smtClean="0"/>
                      <a:t>50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</c:v>
                </c:pt>
                <c:pt idx="1">
                  <c:v>59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Нужен ли вам английский язык в будущем?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Да
</a:t>
                    </a:r>
                    <a:r>
                      <a:rPr lang="en-US" dirty="0" smtClean="0"/>
                      <a:t>64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Нет
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5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chemeClr val="accent6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Согласны ли вы с тем, что именно английский язык является международным?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67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</c:legend>
    <c:plotVisOnly val="1"/>
    <c:dispBlanksAs val="zero"/>
    <c:showDLblsOverMax val="0"/>
  </c:chart>
  <c:spPr>
    <a:solidFill>
      <a:schemeClr val="bg2">
        <a:lumMod val="7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overlay val="0"/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48181642012791"/>
          <c:y val="0.44476253860167975"/>
          <c:w val="0.83383408864516462"/>
          <c:h val="0.396042765999143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Всегда ли вы понимаете значение и употребляете ли правильно английские слова в повседневной жизни?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
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5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
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4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24069568"/>
        <c:axId val="324069960"/>
        <c:axId val="0"/>
      </c:bar3DChart>
      <c:catAx>
        <c:axId val="32406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4069960"/>
        <c:crossesAt val="0"/>
        <c:auto val="1"/>
        <c:lblAlgn val="ctr"/>
        <c:lblOffset val="100"/>
        <c:noMultiLvlLbl val="0"/>
      </c:catAx>
      <c:valAx>
        <c:axId val="324069960"/>
        <c:scaling>
          <c:orientation val="minMax"/>
          <c:max val="10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4069568"/>
        <c:crosses val="autoZero"/>
        <c:crossBetween val="between"/>
        <c:majorUnit val="109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rgbClr val="92D05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Является ли английский как глобальный угрозой для родного языка?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4034189085278045"/>
                  <c:y val="-2.187038999594334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Да
</a:t>
                    </a:r>
                    <a:r>
                      <a:rPr lang="en-US" dirty="0" smtClean="0"/>
                      <a:t>50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391464560273201"/>
                  <c:y val="7.829870445079309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Нет
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9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59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solidFill>
      <a:srgbClr val="FF99FF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D4D67-F2A8-4537-B11C-DB5FDCBAFDE8}" type="doc">
      <dgm:prSet loTypeId="urn:microsoft.com/office/officeart/2005/8/layout/orgChart1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4F6DFF5-F89F-4A74-9528-E305FDACDE5C}">
      <dgm:prSet phldrT="[Текст]" custT="1"/>
      <dgm:spPr/>
      <dgm:t>
        <a:bodyPr/>
        <a:lstStyle/>
        <a:p>
          <a:r>
            <a:rPr lang="ru-RU" sz="2800" b="1" i="1" dirty="0" smtClean="0"/>
            <a:t>глобализация</a:t>
          </a:r>
          <a:endParaRPr lang="ru-RU" sz="2800" b="1" i="1" dirty="0"/>
        </a:p>
      </dgm:t>
    </dgm:pt>
    <dgm:pt modelId="{C1FFFC85-9550-483C-95C6-9D8261726C17}" type="parTrans" cxnId="{9445ED11-5129-43F5-A7B0-75238F76D070}">
      <dgm:prSet/>
      <dgm:spPr/>
      <dgm:t>
        <a:bodyPr/>
        <a:lstStyle/>
        <a:p>
          <a:endParaRPr lang="ru-RU"/>
        </a:p>
      </dgm:t>
    </dgm:pt>
    <dgm:pt modelId="{0F109973-699D-41F6-BCF3-88EFED6E5655}" type="sibTrans" cxnId="{9445ED11-5129-43F5-A7B0-75238F76D070}">
      <dgm:prSet/>
      <dgm:spPr/>
      <dgm:t>
        <a:bodyPr/>
        <a:lstStyle/>
        <a:p>
          <a:endParaRPr lang="ru-RU"/>
        </a:p>
      </dgm:t>
    </dgm:pt>
    <dgm:pt modelId="{4749BF88-A4B2-4455-837F-7ECEA5E59EDB}" type="asst">
      <dgm:prSet phldrT="[Текст]" custT="1"/>
      <dgm:spPr/>
      <dgm:t>
        <a:bodyPr/>
        <a:lstStyle/>
        <a:p>
          <a:r>
            <a:rPr lang="ru-RU" sz="1700" b="1" i="1" dirty="0" smtClean="0"/>
            <a:t>Понятие и роль глобализации</a:t>
          </a:r>
          <a:endParaRPr lang="ru-RU" sz="1700" b="1" i="1" dirty="0"/>
        </a:p>
      </dgm:t>
    </dgm:pt>
    <dgm:pt modelId="{DB68C493-DF1E-4B43-80E7-956C271B9B7A}" type="parTrans" cxnId="{173AF7D9-2F07-458F-AC16-4ED64BC90024}">
      <dgm:prSet/>
      <dgm:spPr/>
      <dgm:t>
        <a:bodyPr/>
        <a:lstStyle/>
        <a:p>
          <a:endParaRPr lang="ru-RU"/>
        </a:p>
      </dgm:t>
    </dgm:pt>
    <dgm:pt modelId="{A34B3D24-085F-4650-8497-0DA6038C7EE7}" type="sibTrans" cxnId="{173AF7D9-2F07-458F-AC16-4ED64BC90024}">
      <dgm:prSet/>
      <dgm:spPr/>
      <dgm:t>
        <a:bodyPr/>
        <a:lstStyle/>
        <a:p>
          <a:endParaRPr lang="ru-RU"/>
        </a:p>
      </dgm:t>
    </dgm:pt>
    <dgm:pt modelId="{28024C54-C5EB-4712-AF62-268C53EDFBAE}">
      <dgm:prSet phldrT="[Текст]" custT="1"/>
      <dgm:spPr/>
      <dgm:t>
        <a:bodyPr/>
        <a:lstStyle/>
        <a:p>
          <a:r>
            <a:rPr lang="ru-RU" sz="1700" b="1" i="1" dirty="0" smtClean="0"/>
            <a:t>Значимость английского языка в процессе глобализации</a:t>
          </a:r>
          <a:endParaRPr lang="ru-RU" sz="1700" b="1" i="1" dirty="0"/>
        </a:p>
      </dgm:t>
    </dgm:pt>
    <dgm:pt modelId="{C49B4291-FB95-4A12-AAB2-33916C78AB49}" type="parTrans" cxnId="{3D97C833-F17B-4CEA-A734-B1F74AAAFABE}">
      <dgm:prSet/>
      <dgm:spPr/>
      <dgm:t>
        <a:bodyPr/>
        <a:lstStyle/>
        <a:p>
          <a:endParaRPr lang="ru-RU"/>
        </a:p>
      </dgm:t>
    </dgm:pt>
    <dgm:pt modelId="{567A5DD8-1C09-4B89-B22E-CC4147F5CDA5}" type="sibTrans" cxnId="{3D97C833-F17B-4CEA-A734-B1F74AAAFABE}">
      <dgm:prSet/>
      <dgm:spPr/>
      <dgm:t>
        <a:bodyPr/>
        <a:lstStyle/>
        <a:p>
          <a:endParaRPr lang="ru-RU"/>
        </a:p>
      </dgm:t>
    </dgm:pt>
    <dgm:pt modelId="{1DBE07DB-45AE-4151-B994-2A81EF95EBC0}">
      <dgm:prSet/>
      <dgm:spPr/>
      <dgm:t>
        <a:bodyPr/>
        <a:lstStyle/>
        <a:p>
          <a:r>
            <a:rPr lang="ru-RU" b="1" i="1" dirty="0" smtClean="0"/>
            <a:t>Английский язык как инструмент глобализации</a:t>
          </a:r>
          <a:endParaRPr lang="ru-RU" b="1" i="1" dirty="0"/>
        </a:p>
      </dgm:t>
    </dgm:pt>
    <dgm:pt modelId="{385DAF62-9CB0-402C-B015-EE20E8E42E27}" type="parTrans" cxnId="{466DEA8A-6436-4D62-A462-E5083C75918C}">
      <dgm:prSet/>
      <dgm:spPr/>
      <dgm:t>
        <a:bodyPr/>
        <a:lstStyle/>
        <a:p>
          <a:endParaRPr lang="ru-RU"/>
        </a:p>
      </dgm:t>
    </dgm:pt>
    <dgm:pt modelId="{E16EC002-E854-4DBF-81AE-6C79F088741C}" type="sibTrans" cxnId="{466DEA8A-6436-4D62-A462-E5083C75918C}">
      <dgm:prSet/>
      <dgm:spPr/>
      <dgm:t>
        <a:bodyPr/>
        <a:lstStyle/>
        <a:p>
          <a:endParaRPr lang="ru-RU"/>
        </a:p>
      </dgm:t>
    </dgm:pt>
    <dgm:pt modelId="{6D3A2882-1509-408B-BEBB-911853B59B8C}">
      <dgm:prSet custT="1"/>
      <dgm:spPr/>
      <dgm:t>
        <a:bodyPr/>
        <a:lstStyle/>
        <a:p>
          <a:r>
            <a:rPr lang="ru-RU" sz="1700" b="1" i="1" dirty="0" smtClean="0"/>
            <a:t>Потери</a:t>
          </a:r>
          <a:endParaRPr lang="ru-RU" sz="1700" b="1" i="1" dirty="0"/>
        </a:p>
      </dgm:t>
    </dgm:pt>
    <dgm:pt modelId="{D869A942-7317-478B-9613-08B3025333FD}" type="parTrans" cxnId="{93CF8A0F-0E7F-4E8B-885A-74B2DB155716}">
      <dgm:prSet/>
      <dgm:spPr/>
      <dgm:t>
        <a:bodyPr/>
        <a:lstStyle/>
        <a:p>
          <a:endParaRPr lang="ru-RU"/>
        </a:p>
      </dgm:t>
    </dgm:pt>
    <dgm:pt modelId="{9F835552-C69C-4C1D-B6C9-02034788BE63}" type="sibTrans" cxnId="{93CF8A0F-0E7F-4E8B-885A-74B2DB155716}">
      <dgm:prSet/>
      <dgm:spPr/>
      <dgm:t>
        <a:bodyPr/>
        <a:lstStyle/>
        <a:p>
          <a:endParaRPr lang="ru-RU"/>
        </a:p>
      </dgm:t>
    </dgm:pt>
    <dgm:pt modelId="{C8A09DC2-3441-4738-A1E2-76EFFF9920FB}">
      <dgm:prSet/>
      <dgm:spPr/>
      <dgm:t>
        <a:bodyPr/>
        <a:lstStyle/>
        <a:p>
          <a:r>
            <a:rPr lang="ru-RU" b="1" i="1" dirty="0" smtClean="0"/>
            <a:t>Приобретения</a:t>
          </a:r>
          <a:endParaRPr lang="ru-RU" b="1" i="1" dirty="0"/>
        </a:p>
      </dgm:t>
    </dgm:pt>
    <dgm:pt modelId="{5A4C74C0-F555-4FD9-9B15-F1021D296B87}" type="parTrans" cxnId="{16021C17-7C36-44A0-AB64-C182CA955AFB}">
      <dgm:prSet/>
      <dgm:spPr/>
      <dgm:t>
        <a:bodyPr/>
        <a:lstStyle/>
        <a:p>
          <a:endParaRPr lang="ru-RU"/>
        </a:p>
      </dgm:t>
    </dgm:pt>
    <dgm:pt modelId="{69C7C273-A241-4D11-828E-7F499D58823F}" type="sibTrans" cxnId="{16021C17-7C36-44A0-AB64-C182CA955AFB}">
      <dgm:prSet/>
      <dgm:spPr/>
      <dgm:t>
        <a:bodyPr/>
        <a:lstStyle/>
        <a:p>
          <a:endParaRPr lang="ru-RU"/>
        </a:p>
      </dgm:t>
    </dgm:pt>
    <dgm:pt modelId="{78D3D7B4-5A17-4127-9D07-B1E2E6227DE6}">
      <dgm:prSet/>
      <dgm:spPr/>
      <dgm:t>
        <a:bodyPr/>
        <a:lstStyle/>
        <a:p>
          <a:r>
            <a:rPr lang="ru-RU" b="1" i="1" dirty="0" smtClean="0"/>
            <a:t>Будущее английского языка как глобального</a:t>
          </a:r>
          <a:endParaRPr lang="ru-RU" b="1" i="1" dirty="0"/>
        </a:p>
      </dgm:t>
    </dgm:pt>
    <dgm:pt modelId="{F34B308C-64AE-4D4C-93AF-5E7E4226B982}" type="parTrans" cxnId="{EFCB6D57-1CB9-4CD2-BB57-271E5FAB4859}">
      <dgm:prSet/>
      <dgm:spPr/>
      <dgm:t>
        <a:bodyPr/>
        <a:lstStyle/>
        <a:p>
          <a:endParaRPr lang="ru-RU"/>
        </a:p>
      </dgm:t>
    </dgm:pt>
    <dgm:pt modelId="{D477B89F-2B57-4760-8150-55B1B2438F5C}" type="sibTrans" cxnId="{EFCB6D57-1CB9-4CD2-BB57-271E5FAB4859}">
      <dgm:prSet/>
      <dgm:spPr/>
      <dgm:t>
        <a:bodyPr/>
        <a:lstStyle/>
        <a:p>
          <a:endParaRPr lang="ru-RU"/>
        </a:p>
      </dgm:t>
    </dgm:pt>
    <dgm:pt modelId="{EAFD8748-DF1B-4892-AF4C-89522F9083E9}">
      <dgm:prSet/>
      <dgm:spPr/>
      <dgm:t>
        <a:bodyPr/>
        <a:lstStyle/>
        <a:p>
          <a:r>
            <a:rPr lang="en-US" b="1" i="1" dirty="0" smtClean="0"/>
            <a:t>GLOBISH</a:t>
          </a:r>
          <a:endParaRPr lang="ru-RU" b="1" i="1" dirty="0"/>
        </a:p>
      </dgm:t>
    </dgm:pt>
    <dgm:pt modelId="{A9633907-3E1B-44A7-BB54-AF4591695908}" type="parTrans" cxnId="{9A07B0B9-8495-4535-8946-1353B3DF6173}">
      <dgm:prSet/>
      <dgm:spPr/>
      <dgm:t>
        <a:bodyPr/>
        <a:lstStyle/>
        <a:p>
          <a:endParaRPr lang="ru-RU"/>
        </a:p>
      </dgm:t>
    </dgm:pt>
    <dgm:pt modelId="{219B4A1B-25D5-4BC4-8576-C0E4CA608895}" type="sibTrans" cxnId="{9A07B0B9-8495-4535-8946-1353B3DF6173}">
      <dgm:prSet/>
      <dgm:spPr/>
      <dgm:t>
        <a:bodyPr/>
        <a:lstStyle/>
        <a:p>
          <a:endParaRPr lang="ru-RU"/>
        </a:p>
      </dgm:t>
    </dgm:pt>
    <dgm:pt modelId="{7EB50D24-882A-498A-B587-0BD066B963D9}">
      <dgm:prSet/>
      <dgm:spPr/>
      <dgm:t>
        <a:bodyPr/>
        <a:lstStyle/>
        <a:p>
          <a:r>
            <a:rPr lang="ru-RU" altLang="ru-RU" b="1" i="1" dirty="0" smtClean="0"/>
            <a:t>Развитие и влияние английского языка в эпоху глобализации </a:t>
          </a:r>
          <a:endParaRPr lang="ru-RU" dirty="0"/>
        </a:p>
      </dgm:t>
    </dgm:pt>
    <dgm:pt modelId="{BA59AFA5-B32D-4C57-800A-67129BA921CC}" type="parTrans" cxnId="{72C2D96C-4EF4-4C44-8B35-B31AC2CFDF90}">
      <dgm:prSet/>
      <dgm:spPr/>
      <dgm:t>
        <a:bodyPr/>
        <a:lstStyle/>
        <a:p>
          <a:endParaRPr lang="ru-RU"/>
        </a:p>
      </dgm:t>
    </dgm:pt>
    <dgm:pt modelId="{130F264B-C91D-44E9-B242-8DD843320CD9}" type="sibTrans" cxnId="{72C2D96C-4EF4-4C44-8B35-B31AC2CFDF90}">
      <dgm:prSet/>
      <dgm:spPr/>
      <dgm:t>
        <a:bodyPr/>
        <a:lstStyle/>
        <a:p>
          <a:endParaRPr lang="ru-RU"/>
        </a:p>
      </dgm:t>
    </dgm:pt>
    <dgm:pt modelId="{EC7E205D-2783-4759-8F51-1D7189210BE4}">
      <dgm:prSet custT="1"/>
      <dgm:spPr/>
      <dgm:t>
        <a:bodyPr/>
        <a:lstStyle/>
        <a:p>
          <a:r>
            <a:rPr lang="ru-RU" sz="1700" b="1" i="1" dirty="0" smtClean="0"/>
            <a:t>Английский язык в эпоху глобализации</a:t>
          </a:r>
          <a:endParaRPr lang="ru-RU" sz="1700" b="1" i="1" dirty="0"/>
        </a:p>
      </dgm:t>
    </dgm:pt>
    <dgm:pt modelId="{CBED7B00-3EB3-4DDC-A034-0660AE732926}" type="sibTrans" cxnId="{12D99AC4-2018-4A77-9DB3-E2AAC958651C}">
      <dgm:prSet/>
      <dgm:spPr/>
      <dgm:t>
        <a:bodyPr/>
        <a:lstStyle/>
        <a:p>
          <a:endParaRPr lang="ru-RU"/>
        </a:p>
      </dgm:t>
    </dgm:pt>
    <dgm:pt modelId="{28CAAC68-0B96-4F18-8CF4-C965A548526A}" type="parTrans" cxnId="{12D99AC4-2018-4A77-9DB3-E2AAC958651C}">
      <dgm:prSet/>
      <dgm:spPr/>
      <dgm:t>
        <a:bodyPr/>
        <a:lstStyle/>
        <a:p>
          <a:endParaRPr lang="ru-RU"/>
        </a:p>
      </dgm:t>
    </dgm:pt>
    <dgm:pt modelId="{4E7D9836-8C56-4343-B63D-32863D543A29}">
      <dgm:prSet/>
      <dgm:spPr/>
      <dgm:t>
        <a:bodyPr/>
        <a:lstStyle/>
        <a:p>
          <a:r>
            <a:rPr lang="ru-RU" b="1" i="1" dirty="0" smtClean="0"/>
            <a:t>англицизмы</a:t>
          </a:r>
          <a:endParaRPr lang="ru-RU" b="1" i="1" dirty="0"/>
        </a:p>
      </dgm:t>
    </dgm:pt>
    <dgm:pt modelId="{5BA926A3-CDDC-46F8-9289-F1CC65E59097}" type="parTrans" cxnId="{8E6125FF-7620-430B-9B14-B0E97FD6F487}">
      <dgm:prSet/>
      <dgm:spPr/>
      <dgm:t>
        <a:bodyPr/>
        <a:lstStyle/>
        <a:p>
          <a:endParaRPr lang="ru-RU"/>
        </a:p>
      </dgm:t>
    </dgm:pt>
    <dgm:pt modelId="{E6FAF401-7993-48B1-BD8E-5B936B39FD58}" type="sibTrans" cxnId="{8E6125FF-7620-430B-9B14-B0E97FD6F487}">
      <dgm:prSet/>
      <dgm:spPr/>
      <dgm:t>
        <a:bodyPr/>
        <a:lstStyle/>
        <a:p>
          <a:endParaRPr lang="ru-RU"/>
        </a:p>
      </dgm:t>
    </dgm:pt>
    <dgm:pt modelId="{5317FE6F-32E2-48BF-9F20-AE89B6C8C3C4}">
      <dgm:prSet/>
      <dgm:spPr/>
      <dgm:t>
        <a:bodyPr/>
        <a:lstStyle/>
        <a:p>
          <a:r>
            <a:rPr lang="en-US" b="1" i="1" dirty="0" smtClean="0"/>
            <a:t>World Standard English</a:t>
          </a:r>
          <a:endParaRPr lang="ru-RU" b="1" i="1" dirty="0"/>
        </a:p>
      </dgm:t>
    </dgm:pt>
    <dgm:pt modelId="{7B00AED4-5663-4D96-8B8E-F136D56C3459}" type="parTrans" cxnId="{B32F3836-E969-435C-BBAA-97536AA6D786}">
      <dgm:prSet/>
      <dgm:spPr/>
      <dgm:t>
        <a:bodyPr/>
        <a:lstStyle/>
        <a:p>
          <a:endParaRPr lang="ru-RU"/>
        </a:p>
      </dgm:t>
    </dgm:pt>
    <dgm:pt modelId="{4871EFF8-F298-43B5-B7DE-A21E08E6B02C}" type="sibTrans" cxnId="{B32F3836-E969-435C-BBAA-97536AA6D786}">
      <dgm:prSet/>
      <dgm:spPr/>
      <dgm:t>
        <a:bodyPr/>
        <a:lstStyle/>
        <a:p>
          <a:endParaRPr lang="ru-RU"/>
        </a:p>
      </dgm:t>
    </dgm:pt>
    <dgm:pt modelId="{BB266477-0330-402A-BABE-F2359714D69A}" type="pres">
      <dgm:prSet presAssocID="{854D4D67-F2A8-4537-B11C-DB5FDCBAFD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50988-CDAA-4191-9D78-7A708C1D12B4}" type="pres">
      <dgm:prSet presAssocID="{14F6DFF5-F89F-4A74-9528-E305FDACDE5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B9BEBE9-1B5A-49FB-8756-14A4B930674D}" type="pres">
      <dgm:prSet presAssocID="{14F6DFF5-F89F-4A74-9528-E305FDACDE5C}" presName="rootComposite1" presStyleCnt="0"/>
      <dgm:spPr/>
      <dgm:t>
        <a:bodyPr/>
        <a:lstStyle/>
        <a:p>
          <a:endParaRPr lang="ru-RU"/>
        </a:p>
      </dgm:t>
    </dgm:pt>
    <dgm:pt modelId="{96E92D5B-7E45-41D7-AE85-8F827CA118B7}" type="pres">
      <dgm:prSet presAssocID="{14F6DFF5-F89F-4A74-9528-E305FDACDE5C}" presName="rootText1" presStyleLbl="node0" presStyleIdx="0" presStyleCnt="1" custScaleX="228463" custScaleY="98167" custLinFactNeighborX="-2314" custLinFactNeighborY="-431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815809-BD2B-4EB3-ACE4-6EEC4EF630D1}" type="pres">
      <dgm:prSet presAssocID="{14F6DFF5-F89F-4A74-9528-E305FDACDE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2BD56CF-18D3-4B7E-905E-DE8851EC90BC}" type="pres">
      <dgm:prSet presAssocID="{14F6DFF5-F89F-4A74-9528-E305FDACDE5C}" presName="hierChild2" presStyleCnt="0"/>
      <dgm:spPr/>
      <dgm:t>
        <a:bodyPr/>
        <a:lstStyle/>
        <a:p>
          <a:endParaRPr lang="ru-RU"/>
        </a:p>
      </dgm:t>
    </dgm:pt>
    <dgm:pt modelId="{91A3A005-0282-481F-AC6F-71056508BAC3}" type="pres">
      <dgm:prSet presAssocID="{C49B4291-FB95-4A12-AAB2-33916C78AB49}" presName="Name37" presStyleLbl="parChTrans1D2" presStyleIdx="0" presStyleCnt="5"/>
      <dgm:spPr/>
      <dgm:t>
        <a:bodyPr/>
        <a:lstStyle/>
        <a:p>
          <a:endParaRPr lang="ru-RU"/>
        </a:p>
      </dgm:t>
    </dgm:pt>
    <dgm:pt modelId="{6FC00DDB-59F7-45AE-AEE0-CCE3FA7646AC}" type="pres">
      <dgm:prSet presAssocID="{28024C54-C5EB-4712-AF62-268C53EDFBA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69CEF96-486E-461D-AD75-C6F7D3D43EAC}" type="pres">
      <dgm:prSet presAssocID="{28024C54-C5EB-4712-AF62-268C53EDFBAE}" presName="rootComposite" presStyleCnt="0"/>
      <dgm:spPr/>
      <dgm:t>
        <a:bodyPr/>
        <a:lstStyle/>
        <a:p>
          <a:endParaRPr lang="ru-RU"/>
        </a:p>
      </dgm:t>
    </dgm:pt>
    <dgm:pt modelId="{E84035D0-3B2E-4685-A1CB-E158D471D4EB}" type="pres">
      <dgm:prSet presAssocID="{28024C54-C5EB-4712-AF62-268C53EDFBAE}" presName="rootText" presStyleLbl="node2" presStyleIdx="0" presStyleCnt="4" custScaleX="95989" custScaleY="2458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2F18D1-CDDD-4066-88B7-437EF6DA67D8}" type="pres">
      <dgm:prSet presAssocID="{28024C54-C5EB-4712-AF62-268C53EDFBAE}" presName="rootConnector" presStyleLbl="node2" presStyleIdx="0" presStyleCnt="4"/>
      <dgm:spPr/>
      <dgm:t>
        <a:bodyPr/>
        <a:lstStyle/>
        <a:p>
          <a:endParaRPr lang="ru-RU"/>
        </a:p>
      </dgm:t>
    </dgm:pt>
    <dgm:pt modelId="{37F42CCB-C377-45BD-924F-0E68343F1158}" type="pres">
      <dgm:prSet presAssocID="{28024C54-C5EB-4712-AF62-268C53EDFBAE}" presName="hierChild4" presStyleCnt="0"/>
      <dgm:spPr/>
      <dgm:t>
        <a:bodyPr/>
        <a:lstStyle/>
        <a:p>
          <a:endParaRPr lang="ru-RU"/>
        </a:p>
      </dgm:t>
    </dgm:pt>
    <dgm:pt modelId="{7FB5D6A0-5DCE-4ACD-8240-7896C3F6801D}" type="pres">
      <dgm:prSet presAssocID="{28024C54-C5EB-4712-AF62-268C53EDFBAE}" presName="hierChild5" presStyleCnt="0"/>
      <dgm:spPr/>
      <dgm:t>
        <a:bodyPr/>
        <a:lstStyle/>
        <a:p>
          <a:endParaRPr lang="ru-RU"/>
        </a:p>
      </dgm:t>
    </dgm:pt>
    <dgm:pt modelId="{CC509454-EF91-4E85-93B1-A0E36CA5FA44}" type="pres">
      <dgm:prSet presAssocID="{BA59AFA5-B32D-4C57-800A-67129BA921CC}" presName="Name37" presStyleLbl="parChTrans1D2" presStyleIdx="1" presStyleCnt="5"/>
      <dgm:spPr/>
      <dgm:t>
        <a:bodyPr/>
        <a:lstStyle/>
        <a:p>
          <a:endParaRPr lang="ru-RU"/>
        </a:p>
      </dgm:t>
    </dgm:pt>
    <dgm:pt modelId="{063D4EFA-4A12-46C3-8A37-560848AF84B2}" type="pres">
      <dgm:prSet presAssocID="{7EB50D24-882A-498A-B587-0BD066B963D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F7A2025-6508-4CCB-8DA1-DD8BAB6F03A0}" type="pres">
      <dgm:prSet presAssocID="{7EB50D24-882A-498A-B587-0BD066B963D9}" presName="rootComposite" presStyleCnt="0"/>
      <dgm:spPr/>
      <dgm:t>
        <a:bodyPr/>
        <a:lstStyle/>
        <a:p>
          <a:endParaRPr lang="ru-RU"/>
        </a:p>
      </dgm:t>
    </dgm:pt>
    <dgm:pt modelId="{5D49A479-1F48-4A51-ACE2-293C4DE4DC83}" type="pres">
      <dgm:prSet presAssocID="{7EB50D24-882A-498A-B587-0BD066B963D9}" presName="rootText" presStyleLbl="node2" presStyleIdx="1" presStyleCnt="4" custScaleY="172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B4A859-C3EF-41F6-BA86-894AF80AF056}" type="pres">
      <dgm:prSet presAssocID="{7EB50D24-882A-498A-B587-0BD066B963D9}" presName="rootConnector" presStyleLbl="node2" presStyleIdx="1" presStyleCnt="4"/>
      <dgm:spPr/>
      <dgm:t>
        <a:bodyPr/>
        <a:lstStyle/>
        <a:p>
          <a:endParaRPr lang="ru-RU"/>
        </a:p>
      </dgm:t>
    </dgm:pt>
    <dgm:pt modelId="{ED4894F3-D199-464F-BD90-5F25526D8DC4}" type="pres">
      <dgm:prSet presAssocID="{7EB50D24-882A-498A-B587-0BD066B963D9}" presName="hierChild4" presStyleCnt="0"/>
      <dgm:spPr/>
      <dgm:t>
        <a:bodyPr/>
        <a:lstStyle/>
        <a:p>
          <a:endParaRPr lang="ru-RU"/>
        </a:p>
      </dgm:t>
    </dgm:pt>
    <dgm:pt modelId="{0647AD7C-6703-485A-AF70-74A669B38E74}" type="pres">
      <dgm:prSet presAssocID="{5BA926A3-CDDC-46F8-9289-F1CC65E59097}" presName="Name37" presStyleLbl="parChTrans1D3" presStyleIdx="0" presStyleCnt="5"/>
      <dgm:spPr/>
      <dgm:t>
        <a:bodyPr/>
        <a:lstStyle/>
        <a:p>
          <a:endParaRPr lang="ru-RU"/>
        </a:p>
      </dgm:t>
    </dgm:pt>
    <dgm:pt modelId="{7655CE1E-1187-4804-B381-155179AC427C}" type="pres">
      <dgm:prSet presAssocID="{4E7D9836-8C56-4343-B63D-32863D543A2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C0EDA5D-EC1E-48C6-A4B4-D541AD4CAC3D}" type="pres">
      <dgm:prSet presAssocID="{4E7D9836-8C56-4343-B63D-32863D543A29}" presName="rootComposite" presStyleCnt="0"/>
      <dgm:spPr/>
      <dgm:t>
        <a:bodyPr/>
        <a:lstStyle/>
        <a:p>
          <a:endParaRPr lang="ru-RU"/>
        </a:p>
      </dgm:t>
    </dgm:pt>
    <dgm:pt modelId="{513CEB99-1FFF-43C7-AAF4-2DAE4FB97C3D}" type="pres">
      <dgm:prSet presAssocID="{4E7D9836-8C56-4343-B63D-32863D543A29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46C865-E6C1-4944-863B-087DF7CFEE2E}" type="pres">
      <dgm:prSet presAssocID="{4E7D9836-8C56-4343-B63D-32863D543A29}" presName="rootConnector" presStyleLbl="node3" presStyleIdx="0" presStyleCnt="5"/>
      <dgm:spPr/>
      <dgm:t>
        <a:bodyPr/>
        <a:lstStyle/>
        <a:p>
          <a:endParaRPr lang="ru-RU"/>
        </a:p>
      </dgm:t>
    </dgm:pt>
    <dgm:pt modelId="{9AEC9A19-F05D-4FE5-A13F-C06B247D6D0A}" type="pres">
      <dgm:prSet presAssocID="{4E7D9836-8C56-4343-B63D-32863D543A29}" presName="hierChild4" presStyleCnt="0"/>
      <dgm:spPr/>
      <dgm:t>
        <a:bodyPr/>
        <a:lstStyle/>
        <a:p>
          <a:endParaRPr lang="ru-RU"/>
        </a:p>
      </dgm:t>
    </dgm:pt>
    <dgm:pt modelId="{7105F845-CEB7-4B57-BB6E-7FC4D6F5D024}" type="pres">
      <dgm:prSet presAssocID="{4E7D9836-8C56-4343-B63D-32863D543A29}" presName="hierChild5" presStyleCnt="0"/>
      <dgm:spPr/>
      <dgm:t>
        <a:bodyPr/>
        <a:lstStyle/>
        <a:p>
          <a:endParaRPr lang="ru-RU"/>
        </a:p>
      </dgm:t>
    </dgm:pt>
    <dgm:pt modelId="{21A23ECB-5C68-4C6C-B992-D27BE2AEE915}" type="pres">
      <dgm:prSet presAssocID="{7B00AED4-5663-4D96-8B8E-F136D56C3459}" presName="Name37" presStyleLbl="parChTrans1D3" presStyleIdx="1" presStyleCnt="5"/>
      <dgm:spPr/>
      <dgm:t>
        <a:bodyPr/>
        <a:lstStyle/>
        <a:p>
          <a:endParaRPr lang="ru-RU"/>
        </a:p>
      </dgm:t>
    </dgm:pt>
    <dgm:pt modelId="{EB764F83-BC98-4B68-99B6-6EA8D6ED02DA}" type="pres">
      <dgm:prSet presAssocID="{5317FE6F-32E2-48BF-9F20-AE89B6C8C3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F5DF464-E890-4C7A-9ECA-2677764F7D14}" type="pres">
      <dgm:prSet presAssocID="{5317FE6F-32E2-48BF-9F20-AE89B6C8C3C4}" presName="rootComposite" presStyleCnt="0"/>
      <dgm:spPr/>
      <dgm:t>
        <a:bodyPr/>
        <a:lstStyle/>
        <a:p>
          <a:endParaRPr lang="ru-RU"/>
        </a:p>
      </dgm:t>
    </dgm:pt>
    <dgm:pt modelId="{8F54483E-356C-4607-A35C-B72F6754C288}" type="pres">
      <dgm:prSet presAssocID="{5317FE6F-32E2-48BF-9F20-AE89B6C8C3C4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F495B-E7FB-4530-BD2C-BAADEA099F65}" type="pres">
      <dgm:prSet presAssocID="{5317FE6F-32E2-48BF-9F20-AE89B6C8C3C4}" presName="rootConnector" presStyleLbl="node3" presStyleIdx="1" presStyleCnt="5"/>
      <dgm:spPr/>
      <dgm:t>
        <a:bodyPr/>
        <a:lstStyle/>
        <a:p>
          <a:endParaRPr lang="ru-RU"/>
        </a:p>
      </dgm:t>
    </dgm:pt>
    <dgm:pt modelId="{419F4989-A609-468A-8D4F-71AD4E951DEC}" type="pres">
      <dgm:prSet presAssocID="{5317FE6F-32E2-48BF-9F20-AE89B6C8C3C4}" presName="hierChild4" presStyleCnt="0"/>
      <dgm:spPr/>
      <dgm:t>
        <a:bodyPr/>
        <a:lstStyle/>
        <a:p>
          <a:endParaRPr lang="ru-RU"/>
        </a:p>
      </dgm:t>
    </dgm:pt>
    <dgm:pt modelId="{DFE20DC4-59D4-417F-A477-67B0EDB38275}" type="pres">
      <dgm:prSet presAssocID="{5317FE6F-32E2-48BF-9F20-AE89B6C8C3C4}" presName="hierChild5" presStyleCnt="0"/>
      <dgm:spPr/>
      <dgm:t>
        <a:bodyPr/>
        <a:lstStyle/>
        <a:p>
          <a:endParaRPr lang="ru-RU"/>
        </a:p>
      </dgm:t>
    </dgm:pt>
    <dgm:pt modelId="{60790BB5-8A24-4BCC-A5B2-A3A9A992281B}" type="pres">
      <dgm:prSet presAssocID="{7EB50D24-882A-498A-B587-0BD066B963D9}" presName="hierChild5" presStyleCnt="0"/>
      <dgm:spPr/>
      <dgm:t>
        <a:bodyPr/>
        <a:lstStyle/>
        <a:p>
          <a:endParaRPr lang="ru-RU"/>
        </a:p>
      </dgm:t>
    </dgm:pt>
    <dgm:pt modelId="{2ABBAEDE-D101-43A9-A583-0A2BBB487204}" type="pres">
      <dgm:prSet presAssocID="{385DAF62-9CB0-402C-B015-EE20E8E42E27}" presName="Name37" presStyleLbl="parChTrans1D2" presStyleIdx="2" presStyleCnt="5"/>
      <dgm:spPr/>
      <dgm:t>
        <a:bodyPr/>
        <a:lstStyle/>
        <a:p>
          <a:endParaRPr lang="ru-RU"/>
        </a:p>
      </dgm:t>
    </dgm:pt>
    <dgm:pt modelId="{EFB45929-C20E-468A-8647-3143882D2437}" type="pres">
      <dgm:prSet presAssocID="{1DBE07DB-45AE-4151-B994-2A81EF95EBC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040E4B6-8DDB-4682-93CE-95990D629A4D}" type="pres">
      <dgm:prSet presAssocID="{1DBE07DB-45AE-4151-B994-2A81EF95EBC0}" presName="rootComposite" presStyleCnt="0"/>
      <dgm:spPr/>
      <dgm:t>
        <a:bodyPr/>
        <a:lstStyle/>
        <a:p>
          <a:endParaRPr lang="ru-RU"/>
        </a:p>
      </dgm:t>
    </dgm:pt>
    <dgm:pt modelId="{7D77B361-7F8D-4EDA-9AE7-C6DE5209D020}" type="pres">
      <dgm:prSet presAssocID="{1DBE07DB-45AE-4151-B994-2A81EF95EBC0}" presName="rootText" presStyleLbl="node2" presStyleIdx="2" presStyleCnt="4" custScaleY="1886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9B075-D381-48EC-B96D-347DB7148BF2}" type="pres">
      <dgm:prSet presAssocID="{1DBE07DB-45AE-4151-B994-2A81EF95EBC0}" presName="rootConnector" presStyleLbl="node2" presStyleIdx="2" presStyleCnt="4"/>
      <dgm:spPr/>
      <dgm:t>
        <a:bodyPr/>
        <a:lstStyle/>
        <a:p>
          <a:endParaRPr lang="ru-RU"/>
        </a:p>
      </dgm:t>
    </dgm:pt>
    <dgm:pt modelId="{94896BF2-D1EC-4381-84CC-B7B5ECEF5F52}" type="pres">
      <dgm:prSet presAssocID="{1DBE07DB-45AE-4151-B994-2A81EF95EBC0}" presName="hierChild4" presStyleCnt="0"/>
      <dgm:spPr/>
      <dgm:t>
        <a:bodyPr/>
        <a:lstStyle/>
        <a:p>
          <a:endParaRPr lang="ru-RU"/>
        </a:p>
      </dgm:t>
    </dgm:pt>
    <dgm:pt modelId="{90F5BD37-0B28-4437-8A49-5AF24394334E}" type="pres">
      <dgm:prSet presAssocID="{D869A942-7317-478B-9613-08B3025333FD}" presName="Name37" presStyleLbl="parChTrans1D3" presStyleIdx="2" presStyleCnt="5"/>
      <dgm:spPr/>
      <dgm:t>
        <a:bodyPr/>
        <a:lstStyle/>
        <a:p>
          <a:endParaRPr lang="ru-RU"/>
        </a:p>
      </dgm:t>
    </dgm:pt>
    <dgm:pt modelId="{9D87DCC9-BCB3-4723-A0FA-1BE106575E58}" type="pres">
      <dgm:prSet presAssocID="{6D3A2882-1509-408B-BEBB-911853B59B8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98D0AD5-63E2-4155-8BFE-B901D8FF1B36}" type="pres">
      <dgm:prSet presAssocID="{6D3A2882-1509-408B-BEBB-911853B59B8C}" presName="rootComposite" presStyleCnt="0"/>
      <dgm:spPr/>
      <dgm:t>
        <a:bodyPr/>
        <a:lstStyle/>
        <a:p>
          <a:endParaRPr lang="ru-RU"/>
        </a:p>
      </dgm:t>
    </dgm:pt>
    <dgm:pt modelId="{43D5F853-77A3-4FEC-BE62-FF33B8AE0A6F}" type="pres">
      <dgm:prSet presAssocID="{6D3A2882-1509-408B-BEBB-911853B59B8C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1ECF6A-FB50-44D3-A426-73B0920B87AC}" type="pres">
      <dgm:prSet presAssocID="{6D3A2882-1509-408B-BEBB-911853B59B8C}" presName="rootConnector" presStyleLbl="node3" presStyleIdx="2" presStyleCnt="5"/>
      <dgm:spPr/>
      <dgm:t>
        <a:bodyPr/>
        <a:lstStyle/>
        <a:p>
          <a:endParaRPr lang="ru-RU"/>
        </a:p>
      </dgm:t>
    </dgm:pt>
    <dgm:pt modelId="{88177507-4419-4B8F-8ED8-75EA8E583284}" type="pres">
      <dgm:prSet presAssocID="{6D3A2882-1509-408B-BEBB-911853B59B8C}" presName="hierChild4" presStyleCnt="0"/>
      <dgm:spPr/>
      <dgm:t>
        <a:bodyPr/>
        <a:lstStyle/>
        <a:p>
          <a:endParaRPr lang="ru-RU"/>
        </a:p>
      </dgm:t>
    </dgm:pt>
    <dgm:pt modelId="{15DFE75C-DE2F-4999-92B5-BA6813ADCEF3}" type="pres">
      <dgm:prSet presAssocID="{6D3A2882-1509-408B-BEBB-911853B59B8C}" presName="hierChild5" presStyleCnt="0"/>
      <dgm:spPr/>
      <dgm:t>
        <a:bodyPr/>
        <a:lstStyle/>
        <a:p>
          <a:endParaRPr lang="ru-RU"/>
        </a:p>
      </dgm:t>
    </dgm:pt>
    <dgm:pt modelId="{3664D135-F7FF-46A5-8131-CF783D0545C9}" type="pres">
      <dgm:prSet presAssocID="{5A4C74C0-F555-4FD9-9B15-F1021D296B87}" presName="Name37" presStyleLbl="parChTrans1D3" presStyleIdx="3" presStyleCnt="5"/>
      <dgm:spPr/>
      <dgm:t>
        <a:bodyPr/>
        <a:lstStyle/>
        <a:p>
          <a:endParaRPr lang="ru-RU"/>
        </a:p>
      </dgm:t>
    </dgm:pt>
    <dgm:pt modelId="{E1D5D816-D62F-4AF4-909A-A663E352E28B}" type="pres">
      <dgm:prSet presAssocID="{C8A09DC2-3441-4738-A1E2-76EFFF9920F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CA3B1CF-1976-40A6-AA8D-5B2F13F76956}" type="pres">
      <dgm:prSet presAssocID="{C8A09DC2-3441-4738-A1E2-76EFFF9920FB}" presName="rootComposite" presStyleCnt="0"/>
      <dgm:spPr/>
      <dgm:t>
        <a:bodyPr/>
        <a:lstStyle/>
        <a:p>
          <a:endParaRPr lang="ru-RU"/>
        </a:p>
      </dgm:t>
    </dgm:pt>
    <dgm:pt modelId="{19E5039B-695C-4C8E-971C-AD04DDE81325}" type="pres">
      <dgm:prSet presAssocID="{C8A09DC2-3441-4738-A1E2-76EFFF9920FB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AFED53-7391-4563-B56C-A45D630E6C3D}" type="pres">
      <dgm:prSet presAssocID="{C8A09DC2-3441-4738-A1E2-76EFFF9920FB}" presName="rootConnector" presStyleLbl="node3" presStyleIdx="3" presStyleCnt="5"/>
      <dgm:spPr/>
      <dgm:t>
        <a:bodyPr/>
        <a:lstStyle/>
        <a:p>
          <a:endParaRPr lang="ru-RU"/>
        </a:p>
      </dgm:t>
    </dgm:pt>
    <dgm:pt modelId="{3322F7A9-4A07-4636-BC1E-65AB63EF3E75}" type="pres">
      <dgm:prSet presAssocID="{C8A09DC2-3441-4738-A1E2-76EFFF9920FB}" presName="hierChild4" presStyleCnt="0"/>
      <dgm:spPr/>
      <dgm:t>
        <a:bodyPr/>
        <a:lstStyle/>
        <a:p>
          <a:endParaRPr lang="ru-RU"/>
        </a:p>
      </dgm:t>
    </dgm:pt>
    <dgm:pt modelId="{1C8E5636-D460-44E6-939D-8EFB469CF052}" type="pres">
      <dgm:prSet presAssocID="{A9633907-3E1B-44A7-BB54-AF4591695908}" presName="Name37" presStyleLbl="parChTrans1D4" presStyleIdx="0" presStyleCnt="1"/>
      <dgm:spPr/>
      <dgm:t>
        <a:bodyPr/>
        <a:lstStyle/>
        <a:p>
          <a:endParaRPr lang="ru-RU"/>
        </a:p>
      </dgm:t>
    </dgm:pt>
    <dgm:pt modelId="{61D1B0BA-662B-416B-924E-32350A1C0F4C}" type="pres">
      <dgm:prSet presAssocID="{EAFD8748-DF1B-4892-AF4C-89522F9083E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6901D97-F803-4FF7-A6A1-22B1C906C50C}" type="pres">
      <dgm:prSet presAssocID="{EAFD8748-DF1B-4892-AF4C-89522F9083E9}" presName="rootComposite" presStyleCnt="0"/>
      <dgm:spPr/>
      <dgm:t>
        <a:bodyPr/>
        <a:lstStyle/>
        <a:p>
          <a:endParaRPr lang="ru-RU"/>
        </a:p>
      </dgm:t>
    </dgm:pt>
    <dgm:pt modelId="{0E2ACC0C-103C-4C2B-88D2-497853B46CD6}" type="pres">
      <dgm:prSet presAssocID="{EAFD8748-DF1B-4892-AF4C-89522F9083E9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93C2BA-8DF9-478F-A268-B9F768C73BDF}" type="pres">
      <dgm:prSet presAssocID="{EAFD8748-DF1B-4892-AF4C-89522F9083E9}" presName="rootConnector" presStyleLbl="node4" presStyleIdx="0" presStyleCnt="1"/>
      <dgm:spPr/>
      <dgm:t>
        <a:bodyPr/>
        <a:lstStyle/>
        <a:p>
          <a:endParaRPr lang="ru-RU"/>
        </a:p>
      </dgm:t>
    </dgm:pt>
    <dgm:pt modelId="{89732375-C663-43A3-AF0B-99D01B5339B0}" type="pres">
      <dgm:prSet presAssocID="{EAFD8748-DF1B-4892-AF4C-89522F9083E9}" presName="hierChild4" presStyleCnt="0"/>
      <dgm:spPr/>
      <dgm:t>
        <a:bodyPr/>
        <a:lstStyle/>
        <a:p>
          <a:endParaRPr lang="ru-RU"/>
        </a:p>
      </dgm:t>
    </dgm:pt>
    <dgm:pt modelId="{ACF6F28C-9462-4D44-A467-6D0EAB7DC38B}" type="pres">
      <dgm:prSet presAssocID="{EAFD8748-DF1B-4892-AF4C-89522F9083E9}" presName="hierChild5" presStyleCnt="0"/>
      <dgm:spPr/>
      <dgm:t>
        <a:bodyPr/>
        <a:lstStyle/>
        <a:p>
          <a:endParaRPr lang="ru-RU"/>
        </a:p>
      </dgm:t>
    </dgm:pt>
    <dgm:pt modelId="{2BD27B34-BCDC-4739-B743-A9110DF060EE}" type="pres">
      <dgm:prSet presAssocID="{C8A09DC2-3441-4738-A1E2-76EFFF9920FB}" presName="hierChild5" presStyleCnt="0"/>
      <dgm:spPr/>
      <dgm:t>
        <a:bodyPr/>
        <a:lstStyle/>
        <a:p>
          <a:endParaRPr lang="ru-RU"/>
        </a:p>
      </dgm:t>
    </dgm:pt>
    <dgm:pt modelId="{56195AF1-12F7-49C8-BB1A-461B2ACF9219}" type="pres">
      <dgm:prSet presAssocID="{1DBE07DB-45AE-4151-B994-2A81EF95EBC0}" presName="hierChild5" presStyleCnt="0"/>
      <dgm:spPr/>
      <dgm:t>
        <a:bodyPr/>
        <a:lstStyle/>
        <a:p>
          <a:endParaRPr lang="ru-RU"/>
        </a:p>
      </dgm:t>
    </dgm:pt>
    <dgm:pt modelId="{7EBF73EF-018B-4FFC-9D8F-63F4CCAFD5C4}" type="pres">
      <dgm:prSet presAssocID="{F34B308C-64AE-4D4C-93AF-5E7E4226B982}" presName="Name37" presStyleLbl="parChTrans1D2" presStyleIdx="3" presStyleCnt="5"/>
      <dgm:spPr/>
      <dgm:t>
        <a:bodyPr/>
        <a:lstStyle/>
        <a:p>
          <a:endParaRPr lang="ru-RU"/>
        </a:p>
      </dgm:t>
    </dgm:pt>
    <dgm:pt modelId="{14648002-D4F3-40E4-A6C1-6FF5C5B8E296}" type="pres">
      <dgm:prSet presAssocID="{78D3D7B4-5A17-4127-9D07-B1E2E6227DE6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054ABBC-7F3C-44E3-A9C7-658076B83B5C}" type="pres">
      <dgm:prSet presAssocID="{78D3D7B4-5A17-4127-9D07-B1E2E6227DE6}" presName="rootComposite" presStyleCnt="0"/>
      <dgm:spPr/>
      <dgm:t>
        <a:bodyPr/>
        <a:lstStyle/>
        <a:p>
          <a:endParaRPr lang="ru-RU"/>
        </a:p>
      </dgm:t>
    </dgm:pt>
    <dgm:pt modelId="{5A8BB0B0-CAD0-4353-BA77-419D72D5C469}" type="pres">
      <dgm:prSet presAssocID="{78D3D7B4-5A17-4127-9D07-B1E2E6227DE6}" presName="rootText" presStyleLbl="node2" presStyleIdx="3" presStyleCnt="4" custScaleY="186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C65FF3-1220-44CC-BBA2-B64F9D23EB87}" type="pres">
      <dgm:prSet presAssocID="{78D3D7B4-5A17-4127-9D07-B1E2E6227DE6}" presName="rootConnector" presStyleLbl="node2" presStyleIdx="3" presStyleCnt="4"/>
      <dgm:spPr/>
      <dgm:t>
        <a:bodyPr/>
        <a:lstStyle/>
        <a:p>
          <a:endParaRPr lang="ru-RU"/>
        </a:p>
      </dgm:t>
    </dgm:pt>
    <dgm:pt modelId="{7847B6E0-E14E-4181-8942-2D1989DBF89F}" type="pres">
      <dgm:prSet presAssocID="{78D3D7B4-5A17-4127-9D07-B1E2E6227DE6}" presName="hierChild4" presStyleCnt="0"/>
      <dgm:spPr/>
      <dgm:t>
        <a:bodyPr/>
        <a:lstStyle/>
        <a:p>
          <a:endParaRPr lang="ru-RU"/>
        </a:p>
      </dgm:t>
    </dgm:pt>
    <dgm:pt modelId="{B65D8F80-2BA7-44EC-9783-D69AD699CB50}" type="pres">
      <dgm:prSet presAssocID="{78D3D7B4-5A17-4127-9D07-B1E2E6227DE6}" presName="hierChild5" presStyleCnt="0"/>
      <dgm:spPr/>
      <dgm:t>
        <a:bodyPr/>
        <a:lstStyle/>
        <a:p>
          <a:endParaRPr lang="ru-RU"/>
        </a:p>
      </dgm:t>
    </dgm:pt>
    <dgm:pt modelId="{61CC738A-EC90-4836-8DD5-30DC0821657F}" type="pres">
      <dgm:prSet presAssocID="{14F6DFF5-F89F-4A74-9528-E305FDACDE5C}" presName="hierChild3" presStyleCnt="0"/>
      <dgm:spPr/>
      <dgm:t>
        <a:bodyPr/>
        <a:lstStyle/>
        <a:p>
          <a:endParaRPr lang="ru-RU"/>
        </a:p>
      </dgm:t>
    </dgm:pt>
    <dgm:pt modelId="{DF274DCB-9DC5-4B44-A037-430AF591BD26}" type="pres">
      <dgm:prSet presAssocID="{DB68C493-DF1E-4B43-80E7-956C271B9B7A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95477D29-93FE-4055-BB1B-2FE9E5451D99}" type="pres">
      <dgm:prSet presAssocID="{4749BF88-A4B2-4455-837F-7ECEA5E59EDB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47D7681-2D96-4199-855E-4582BA3EE176}" type="pres">
      <dgm:prSet presAssocID="{4749BF88-A4B2-4455-837F-7ECEA5E59EDB}" presName="rootComposite3" presStyleCnt="0"/>
      <dgm:spPr/>
      <dgm:t>
        <a:bodyPr/>
        <a:lstStyle/>
        <a:p>
          <a:endParaRPr lang="ru-RU"/>
        </a:p>
      </dgm:t>
    </dgm:pt>
    <dgm:pt modelId="{C688D8B5-C196-4707-B84E-7D9B09516F20}" type="pres">
      <dgm:prSet presAssocID="{4749BF88-A4B2-4455-837F-7ECEA5E59EDB}" presName="rootText3" presStyleLbl="asst1" presStyleIdx="0" presStyleCnt="1" custScaleX="135714" custScaleY="132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4238B8-68F4-46D7-938B-8210FBFDF1F2}" type="pres">
      <dgm:prSet presAssocID="{4749BF88-A4B2-4455-837F-7ECEA5E59EDB}" presName="rootConnector3" presStyleLbl="asst1" presStyleIdx="0" presStyleCnt="1"/>
      <dgm:spPr/>
      <dgm:t>
        <a:bodyPr/>
        <a:lstStyle/>
        <a:p>
          <a:endParaRPr lang="ru-RU"/>
        </a:p>
      </dgm:t>
    </dgm:pt>
    <dgm:pt modelId="{DBAA2311-2BEF-41EC-8B23-8F3454950FA0}" type="pres">
      <dgm:prSet presAssocID="{4749BF88-A4B2-4455-837F-7ECEA5E59EDB}" presName="hierChild6" presStyleCnt="0"/>
      <dgm:spPr/>
      <dgm:t>
        <a:bodyPr/>
        <a:lstStyle/>
        <a:p>
          <a:endParaRPr lang="ru-RU"/>
        </a:p>
      </dgm:t>
    </dgm:pt>
    <dgm:pt modelId="{19045012-036C-49D0-A588-A67E5843B5F5}" type="pres">
      <dgm:prSet presAssocID="{28CAAC68-0B96-4F18-8CF4-C965A548526A}" presName="Name37" presStyleLbl="parChTrans1D3" presStyleIdx="4" presStyleCnt="5"/>
      <dgm:spPr/>
      <dgm:t>
        <a:bodyPr/>
        <a:lstStyle/>
        <a:p>
          <a:endParaRPr lang="ru-RU"/>
        </a:p>
      </dgm:t>
    </dgm:pt>
    <dgm:pt modelId="{8D6FCDDC-D6D0-45F0-997F-1C773C47C0AA}" type="pres">
      <dgm:prSet presAssocID="{EC7E205D-2783-4759-8F51-1D7189210BE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EFA23A8-FD0E-4EAB-A9E2-8ECB6FD1A717}" type="pres">
      <dgm:prSet presAssocID="{EC7E205D-2783-4759-8F51-1D7189210BE4}" presName="rootComposite" presStyleCnt="0"/>
      <dgm:spPr/>
      <dgm:t>
        <a:bodyPr/>
        <a:lstStyle/>
        <a:p>
          <a:endParaRPr lang="ru-RU"/>
        </a:p>
      </dgm:t>
    </dgm:pt>
    <dgm:pt modelId="{B26D8BED-E3A4-4CB0-8DF3-431FBEE60D54}" type="pres">
      <dgm:prSet presAssocID="{EC7E205D-2783-4759-8F51-1D7189210BE4}" presName="rootText" presStyleLbl="node3" presStyleIdx="4" presStyleCnt="5" custScaleX="144404" custScaleY="108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BB6A2-FB6D-4F4E-A254-939860F1CAF2}" type="pres">
      <dgm:prSet presAssocID="{EC7E205D-2783-4759-8F51-1D7189210BE4}" presName="rootConnector" presStyleLbl="node3" presStyleIdx="4" presStyleCnt="5"/>
      <dgm:spPr/>
      <dgm:t>
        <a:bodyPr/>
        <a:lstStyle/>
        <a:p>
          <a:endParaRPr lang="ru-RU"/>
        </a:p>
      </dgm:t>
    </dgm:pt>
    <dgm:pt modelId="{21E429C6-85D7-4344-9ED1-62785FC5A619}" type="pres">
      <dgm:prSet presAssocID="{EC7E205D-2783-4759-8F51-1D7189210BE4}" presName="hierChild4" presStyleCnt="0"/>
      <dgm:spPr/>
      <dgm:t>
        <a:bodyPr/>
        <a:lstStyle/>
        <a:p>
          <a:endParaRPr lang="ru-RU"/>
        </a:p>
      </dgm:t>
    </dgm:pt>
    <dgm:pt modelId="{972759F5-B5FA-40D6-BEF7-7DEAF0970074}" type="pres">
      <dgm:prSet presAssocID="{EC7E205D-2783-4759-8F51-1D7189210BE4}" presName="hierChild5" presStyleCnt="0"/>
      <dgm:spPr/>
      <dgm:t>
        <a:bodyPr/>
        <a:lstStyle/>
        <a:p>
          <a:endParaRPr lang="ru-RU"/>
        </a:p>
      </dgm:t>
    </dgm:pt>
    <dgm:pt modelId="{F182DD00-4B27-4909-B078-FED1291B7AB2}" type="pres">
      <dgm:prSet presAssocID="{4749BF88-A4B2-4455-837F-7ECEA5E59EDB}" presName="hierChild7" presStyleCnt="0"/>
      <dgm:spPr/>
      <dgm:t>
        <a:bodyPr/>
        <a:lstStyle/>
        <a:p>
          <a:endParaRPr lang="ru-RU"/>
        </a:p>
      </dgm:t>
    </dgm:pt>
  </dgm:ptLst>
  <dgm:cxnLst>
    <dgm:cxn modelId="{01E5C013-F7FF-4E13-BCAB-E3CBE7E5CF19}" type="presOf" srcId="{4749BF88-A4B2-4455-837F-7ECEA5E59EDB}" destId="{C688D8B5-C196-4707-B84E-7D9B09516F20}" srcOrd="0" destOrd="0" presId="urn:microsoft.com/office/officeart/2005/8/layout/orgChart1"/>
    <dgm:cxn modelId="{BBEC0BBB-7D63-4DF8-9401-E028D05423A4}" type="presOf" srcId="{C8A09DC2-3441-4738-A1E2-76EFFF9920FB}" destId="{19E5039B-695C-4C8E-971C-AD04DDE81325}" srcOrd="0" destOrd="0" presId="urn:microsoft.com/office/officeart/2005/8/layout/orgChart1"/>
    <dgm:cxn modelId="{7292BD1C-AB26-4B16-9B9A-77A2E4B93B15}" type="presOf" srcId="{14F6DFF5-F89F-4A74-9528-E305FDACDE5C}" destId="{48815809-BD2B-4EB3-ACE4-6EEC4EF630D1}" srcOrd="1" destOrd="0" presId="urn:microsoft.com/office/officeart/2005/8/layout/orgChart1"/>
    <dgm:cxn modelId="{2E2C4E34-04DD-4877-A1CF-BA3DD19A0EEA}" type="presOf" srcId="{5BA926A3-CDDC-46F8-9289-F1CC65E59097}" destId="{0647AD7C-6703-485A-AF70-74A669B38E74}" srcOrd="0" destOrd="0" presId="urn:microsoft.com/office/officeart/2005/8/layout/orgChart1"/>
    <dgm:cxn modelId="{8D837E6A-1B30-4B37-B53A-28DA5963006A}" type="presOf" srcId="{28024C54-C5EB-4712-AF62-268C53EDFBAE}" destId="{E84035D0-3B2E-4685-A1CB-E158D471D4EB}" srcOrd="0" destOrd="0" presId="urn:microsoft.com/office/officeart/2005/8/layout/orgChart1"/>
    <dgm:cxn modelId="{FBD6113F-A646-4875-AB09-94EA07FDFF89}" type="presOf" srcId="{14F6DFF5-F89F-4A74-9528-E305FDACDE5C}" destId="{96E92D5B-7E45-41D7-AE85-8F827CA118B7}" srcOrd="0" destOrd="0" presId="urn:microsoft.com/office/officeart/2005/8/layout/orgChart1"/>
    <dgm:cxn modelId="{8E6125FF-7620-430B-9B14-B0E97FD6F487}" srcId="{7EB50D24-882A-498A-B587-0BD066B963D9}" destId="{4E7D9836-8C56-4343-B63D-32863D543A29}" srcOrd="0" destOrd="0" parTransId="{5BA926A3-CDDC-46F8-9289-F1CC65E59097}" sibTransId="{E6FAF401-7993-48B1-BD8E-5B936B39FD58}"/>
    <dgm:cxn modelId="{93CF8A0F-0E7F-4E8B-885A-74B2DB155716}" srcId="{1DBE07DB-45AE-4151-B994-2A81EF95EBC0}" destId="{6D3A2882-1509-408B-BEBB-911853B59B8C}" srcOrd="0" destOrd="0" parTransId="{D869A942-7317-478B-9613-08B3025333FD}" sibTransId="{9F835552-C69C-4C1D-B6C9-02034788BE63}"/>
    <dgm:cxn modelId="{16021C17-7C36-44A0-AB64-C182CA955AFB}" srcId="{1DBE07DB-45AE-4151-B994-2A81EF95EBC0}" destId="{C8A09DC2-3441-4738-A1E2-76EFFF9920FB}" srcOrd="1" destOrd="0" parTransId="{5A4C74C0-F555-4FD9-9B15-F1021D296B87}" sibTransId="{69C7C273-A241-4D11-828E-7F499D58823F}"/>
    <dgm:cxn modelId="{3D97C833-F17B-4CEA-A734-B1F74AAAFABE}" srcId="{14F6DFF5-F89F-4A74-9528-E305FDACDE5C}" destId="{28024C54-C5EB-4712-AF62-268C53EDFBAE}" srcOrd="1" destOrd="0" parTransId="{C49B4291-FB95-4A12-AAB2-33916C78AB49}" sibTransId="{567A5DD8-1C09-4B89-B22E-CC4147F5CDA5}"/>
    <dgm:cxn modelId="{EBFAB8B4-F089-4E94-98A3-587C225806E4}" type="presOf" srcId="{7B00AED4-5663-4D96-8B8E-F136D56C3459}" destId="{21A23ECB-5C68-4C6C-B992-D27BE2AEE915}" srcOrd="0" destOrd="0" presId="urn:microsoft.com/office/officeart/2005/8/layout/orgChart1"/>
    <dgm:cxn modelId="{12D99AC4-2018-4A77-9DB3-E2AAC958651C}" srcId="{4749BF88-A4B2-4455-837F-7ECEA5E59EDB}" destId="{EC7E205D-2783-4759-8F51-1D7189210BE4}" srcOrd="0" destOrd="0" parTransId="{28CAAC68-0B96-4F18-8CF4-C965A548526A}" sibTransId="{CBED7B00-3EB3-4DDC-A034-0660AE732926}"/>
    <dgm:cxn modelId="{593610FF-67C3-44E6-BC0F-6E3EB1388F81}" type="presOf" srcId="{78D3D7B4-5A17-4127-9D07-B1E2E6227DE6}" destId="{E8C65FF3-1220-44CC-BBA2-B64F9D23EB87}" srcOrd="1" destOrd="0" presId="urn:microsoft.com/office/officeart/2005/8/layout/orgChart1"/>
    <dgm:cxn modelId="{C58776E4-8A97-47B4-A332-549E7B9DA7D1}" type="presOf" srcId="{EAFD8748-DF1B-4892-AF4C-89522F9083E9}" destId="{E193C2BA-8DF9-478F-A268-B9F768C73BDF}" srcOrd="1" destOrd="0" presId="urn:microsoft.com/office/officeart/2005/8/layout/orgChart1"/>
    <dgm:cxn modelId="{06D0EE6F-11E8-4473-8112-B5B658B30AC6}" type="presOf" srcId="{6D3A2882-1509-408B-BEBB-911853B59B8C}" destId="{43D5F853-77A3-4FEC-BE62-FF33B8AE0A6F}" srcOrd="0" destOrd="0" presId="urn:microsoft.com/office/officeart/2005/8/layout/orgChart1"/>
    <dgm:cxn modelId="{2F9A008E-9910-4CC1-BCEC-4C84D03863B4}" type="presOf" srcId="{7EB50D24-882A-498A-B587-0BD066B963D9}" destId="{5D49A479-1F48-4A51-ACE2-293C4DE4DC83}" srcOrd="0" destOrd="0" presId="urn:microsoft.com/office/officeart/2005/8/layout/orgChart1"/>
    <dgm:cxn modelId="{1A3BF9C1-0EE5-4346-A5E2-1098AFF86388}" type="presOf" srcId="{C8A09DC2-3441-4738-A1E2-76EFFF9920FB}" destId="{C9AFED53-7391-4563-B56C-A45D630E6C3D}" srcOrd="1" destOrd="0" presId="urn:microsoft.com/office/officeart/2005/8/layout/orgChart1"/>
    <dgm:cxn modelId="{4CB8C6EC-638E-4E45-A239-482E1536D08E}" type="presOf" srcId="{5A4C74C0-F555-4FD9-9B15-F1021D296B87}" destId="{3664D135-F7FF-46A5-8131-CF783D0545C9}" srcOrd="0" destOrd="0" presId="urn:microsoft.com/office/officeart/2005/8/layout/orgChart1"/>
    <dgm:cxn modelId="{B0B52389-5589-4CAD-BC03-9851B77FE374}" type="presOf" srcId="{6D3A2882-1509-408B-BEBB-911853B59B8C}" destId="{301ECF6A-FB50-44D3-A426-73B0920B87AC}" srcOrd="1" destOrd="0" presId="urn:microsoft.com/office/officeart/2005/8/layout/orgChart1"/>
    <dgm:cxn modelId="{466DEA8A-6436-4D62-A462-E5083C75918C}" srcId="{14F6DFF5-F89F-4A74-9528-E305FDACDE5C}" destId="{1DBE07DB-45AE-4151-B994-2A81EF95EBC0}" srcOrd="3" destOrd="0" parTransId="{385DAF62-9CB0-402C-B015-EE20E8E42E27}" sibTransId="{E16EC002-E854-4DBF-81AE-6C79F088741C}"/>
    <dgm:cxn modelId="{F73AB81F-CB05-4D56-A5F3-C013439510D0}" type="presOf" srcId="{D869A942-7317-478B-9613-08B3025333FD}" destId="{90F5BD37-0B28-4437-8A49-5AF24394334E}" srcOrd="0" destOrd="0" presId="urn:microsoft.com/office/officeart/2005/8/layout/orgChart1"/>
    <dgm:cxn modelId="{69BB5742-F0AE-47AD-9496-FCA8FC57ED7A}" type="presOf" srcId="{385DAF62-9CB0-402C-B015-EE20E8E42E27}" destId="{2ABBAEDE-D101-43A9-A583-0A2BBB487204}" srcOrd="0" destOrd="0" presId="urn:microsoft.com/office/officeart/2005/8/layout/orgChart1"/>
    <dgm:cxn modelId="{00B69411-078C-4FB7-A6CD-A77F6854AF77}" type="presOf" srcId="{28024C54-C5EB-4712-AF62-268C53EDFBAE}" destId="{562F18D1-CDDD-4066-88B7-437EF6DA67D8}" srcOrd="1" destOrd="0" presId="urn:microsoft.com/office/officeart/2005/8/layout/orgChart1"/>
    <dgm:cxn modelId="{EFCB6D57-1CB9-4CD2-BB57-271E5FAB4859}" srcId="{14F6DFF5-F89F-4A74-9528-E305FDACDE5C}" destId="{78D3D7B4-5A17-4127-9D07-B1E2E6227DE6}" srcOrd="4" destOrd="0" parTransId="{F34B308C-64AE-4D4C-93AF-5E7E4226B982}" sibTransId="{D477B89F-2B57-4760-8150-55B1B2438F5C}"/>
    <dgm:cxn modelId="{812DB265-EAA2-4374-8DB2-A18C4B0B9A0A}" type="presOf" srcId="{1DBE07DB-45AE-4151-B994-2A81EF95EBC0}" destId="{9449B075-D381-48EC-B96D-347DB7148BF2}" srcOrd="1" destOrd="0" presId="urn:microsoft.com/office/officeart/2005/8/layout/orgChart1"/>
    <dgm:cxn modelId="{77586B4B-EC77-47D9-BEC5-847888D0D425}" type="presOf" srcId="{4E7D9836-8C56-4343-B63D-32863D543A29}" destId="{F346C865-E6C1-4944-863B-087DF7CFEE2E}" srcOrd="1" destOrd="0" presId="urn:microsoft.com/office/officeart/2005/8/layout/orgChart1"/>
    <dgm:cxn modelId="{350A90F0-C2D1-4389-9663-D8DD5E41A16E}" type="presOf" srcId="{BA59AFA5-B32D-4C57-800A-67129BA921CC}" destId="{CC509454-EF91-4E85-93B1-A0E36CA5FA44}" srcOrd="0" destOrd="0" presId="urn:microsoft.com/office/officeart/2005/8/layout/orgChart1"/>
    <dgm:cxn modelId="{3932FD6F-E425-4851-8F70-056914AC2D23}" type="presOf" srcId="{4E7D9836-8C56-4343-B63D-32863D543A29}" destId="{513CEB99-1FFF-43C7-AAF4-2DAE4FB97C3D}" srcOrd="0" destOrd="0" presId="urn:microsoft.com/office/officeart/2005/8/layout/orgChart1"/>
    <dgm:cxn modelId="{D8461694-B842-4547-AC48-293CB7175D45}" type="presOf" srcId="{4749BF88-A4B2-4455-837F-7ECEA5E59EDB}" destId="{544238B8-68F4-46D7-938B-8210FBFDF1F2}" srcOrd="1" destOrd="0" presId="urn:microsoft.com/office/officeart/2005/8/layout/orgChart1"/>
    <dgm:cxn modelId="{0B458B75-BB1F-449D-B9D6-932825374F75}" type="presOf" srcId="{7EB50D24-882A-498A-B587-0BD066B963D9}" destId="{75B4A859-C3EF-41F6-BA86-894AF80AF056}" srcOrd="1" destOrd="0" presId="urn:microsoft.com/office/officeart/2005/8/layout/orgChart1"/>
    <dgm:cxn modelId="{9445ED11-5129-43F5-A7B0-75238F76D070}" srcId="{854D4D67-F2A8-4537-B11C-DB5FDCBAFDE8}" destId="{14F6DFF5-F89F-4A74-9528-E305FDACDE5C}" srcOrd="0" destOrd="0" parTransId="{C1FFFC85-9550-483C-95C6-9D8261726C17}" sibTransId="{0F109973-699D-41F6-BCF3-88EFED6E5655}"/>
    <dgm:cxn modelId="{DCDF1937-95D3-4A74-9505-98EE781DBEC0}" type="presOf" srcId="{A9633907-3E1B-44A7-BB54-AF4591695908}" destId="{1C8E5636-D460-44E6-939D-8EFB469CF052}" srcOrd="0" destOrd="0" presId="urn:microsoft.com/office/officeart/2005/8/layout/orgChart1"/>
    <dgm:cxn modelId="{39237686-CF7C-4413-8DB7-EC7C38753804}" type="presOf" srcId="{5317FE6F-32E2-48BF-9F20-AE89B6C8C3C4}" destId="{8F54483E-356C-4607-A35C-B72F6754C288}" srcOrd="0" destOrd="0" presId="urn:microsoft.com/office/officeart/2005/8/layout/orgChart1"/>
    <dgm:cxn modelId="{ADCE3B32-E18B-470E-9B1E-E0D9F1535EB7}" type="presOf" srcId="{F34B308C-64AE-4D4C-93AF-5E7E4226B982}" destId="{7EBF73EF-018B-4FFC-9D8F-63F4CCAFD5C4}" srcOrd="0" destOrd="0" presId="urn:microsoft.com/office/officeart/2005/8/layout/orgChart1"/>
    <dgm:cxn modelId="{77D31611-4777-45B2-8295-9E968ED72C24}" type="presOf" srcId="{C49B4291-FB95-4A12-AAB2-33916C78AB49}" destId="{91A3A005-0282-481F-AC6F-71056508BAC3}" srcOrd="0" destOrd="0" presId="urn:microsoft.com/office/officeart/2005/8/layout/orgChart1"/>
    <dgm:cxn modelId="{72C2D96C-4EF4-4C44-8B35-B31AC2CFDF90}" srcId="{14F6DFF5-F89F-4A74-9528-E305FDACDE5C}" destId="{7EB50D24-882A-498A-B587-0BD066B963D9}" srcOrd="2" destOrd="0" parTransId="{BA59AFA5-B32D-4C57-800A-67129BA921CC}" sibTransId="{130F264B-C91D-44E9-B242-8DD843320CD9}"/>
    <dgm:cxn modelId="{13000456-C96B-4C6D-984F-EAD90CD060E3}" type="presOf" srcId="{854D4D67-F2A8-4537-B11C-DB5FDCBAFDE8}" destId="{BB266477-0330-402A-BABE-F2359714D69A}" srcOrd="0" destOrd="0" presId="urn:microsoft.com/office/officeart/2005/8/layout/orgChart1"/>
    <dgm:cxn modelId="{BD744CEC-2355-4408-B404-E91FBAB97237}" type="presOf" srcId="{DB68C493-DF1E-4B43-80E7-956C271B9B7A}" destId="{DF274DCB-9DC5-4B44-A037-430AF591BD26}" srcOrd="0" destOrd="0" presId="urn:microsoft.com/office/officeart/2005/8/layout/orgChart1"/>
    <dgm:cxn modelId="{DFB801E9-E1B0-4F49-84CE-0876D1B631AA}" type="presOf" srcId="{28CAAC68-0B96-4F18-8CF4-C965A548526A}" destId="{19045012-036C-49D0-A588-A67E5843B5F5}" srcOrd="0" destOrd="0" presId="urn:microsoft.com/office/officeart/2005/8/layout/orgChart1"/>
    <dgm:cxn modelId="{B32F3836-E969-435C-BBAA-97536AA6D786}" srcId="{7EB50D24-882A-498A-B587-0BD066B963D9}" destId="{5317FE6F-32E2-48BF-9F20-AE89B6C8C3C4}" srcOrd="1" destOrd="0" parTransId="{7B00AED4-5663-4D96-8B8E-F136D56C3459}" sibTransId="{4871EFF8-F298-43B5-B7DE-A21E08E6B02C}"/>
    <dgm:cxn modelId="{9A07B0B9-8495-4535-8946-1353B3DF6173}" srcId="{C8A09DC2-3441-4738-A1E2-76EFFF9920FB}" destId="{EAFD8748-DF1B-4892-AF4C-89522F9083E9}" srcOrd="0" destOrd="0" parTransId="{A9633907-3E1B-44A7-BB54-AF4591695908}" sibTransId="{219B4A1B-25D5-4BC4-8576-C0E4CA608895}"/>
    <dgm:cxn modelId="{9DFF2F50-6CA2-426F-AE61-B66E52AB904E}" type="presOf" srcId="{1DBE07DB-45AE-4151-B994-2A81EF95EBC0}" destId="{7D77B361-7F8D-4EDA-9AE7-C6DE5209D020}" srcOrd="0" destOrd="0" presId="urn:microsoft.com/office/officeart/2005/8/layout/orgChart1"/>
    <dgm:cxn modelId="{ED1D74C3-6A5F-4D0D-884F-DCD7FC8FAB03}" type="presOf" srcId="{EC7E205D-2783-4759-8F51-1D7189210BE4}" destId="{B26D8BED-E3A4-4CB0-8DF3-431FBEE60D54}" srcOrd="0" destOrd="0" presId="urn:microsoft.com/office/officeart/2005/8/layout/orgChart1"/>
    <dgm:cxn modelId="{173AF7D9-2F07-458F-AC16-4ED64BC90024}" srcId="{14F6DFF5-F89F-4A74-9528-E305FDACDE5C}" destId="{4749BF88-A4B2-4455-837F-7ECEA5E59EDB}" srcOrd="0" destOrd="0" parTransId="{DB68C493-DF1E-4B43-80E7-956C271B9B7A}" sibTransId="{A34B3D24-085F-4650-8497-0DA6038C7EE7}"/>
    <dgm:cxn modelId="{CFAB6F5D-F690-40AA-A1F1-DA770876DBF7}" type="presOf" srcId="{5317FE6F-32E2-48BF-9F20-AE89B6C8C3C4}" destId="{E94F495B-E7FB-4530-BD2C-BAADEA099F65}" srcOrd="1" destOrd="0" presId="urn:microsoft.com/office/officeart/2005/8/layout/orgChart1"/>
    <dgm:cxn modelId="{99BCB870-3F29-4DEC-8643-B674A888D6A5}" type="presOf" srcId="{EC7E205D-2783-4759-8F51-1D7189210BE4}" destId="{8EDBB6A2-FB6D-4F4E-A254-939860F1CAF2}" srcOrd="1" destOrd="0" presId="urn:microsoft.com/office/officeart/2005/8/layout/orgChart1"/>
    <dgm:cxn modelId="{D62F5E37-7F01-433D-B639-822A9B2F80BD}" type="presOf" srcId="{EAFD8748-DF1B-4892-AF4C-89522F9083E9}" destId="{0E2ACC0C-103C-4C2B-88D2-497853B46CD6}" srcOrd="0" destOrd="0" presId="urn:microsoft.com/office/officeart/2005/8/layout/orgChart1"/>
    <dgm:cxn modelId="{92DFDF8B-60C1-442A-9CB8-8E34B4D6C63D}" type="presOf" srcId="{78D3D7B4-5A17-4127-9D07-B1E2E6227DE6}" destId="{5A8BB0B0-CAD0-4353-BA77-419D72D5C469}" srcOrd="0" destOrd="0" presId="urn:microsoft.com/office/officeart/2005/8/layout/orgChart1"/>
    <dgm:cxn modelId="{7119B845-33C0-4057-8B74-8B3E67C0B930}" type="presParOf" srcId="{BB266477-0330-402A-BABE-F2359714D69A}" destId="{E7E50988-CDAA-4191-9D78-7A708C1D12B4}" srcOrd="0" destOrd="0" presId="urn:microsoft.com/office/officeart/2005/8/layout/orgChart1"/>
    <dgm:cxn modelId="{49013880-E761-446E-87F3-C9B953E78988}" type="presParOf" srcId="{E7E50988-CDAA-4191-9D78-7A708C1D12B4}" destId="{9B9BEBE9-1B5A-49FB-8756-14A4B930674D}" srcOrd="0" destOrd="0" presId="urn:microsoft.com/office/officeart/2005/8/layout/orgChart1"/>
    <dgm:cxn modelId="{8E863554-B073-475C-A413-F9C0DF559726}" type="presParOf" srcId="{9B9BEBE9-1B5A-49FB-8756-14A4B930674D}" destId="{96E92D5B-7E45-41D7-AE85-8F827CA118B7}" srcOrd="0" destOrd="0" presId="urn:microsoft.com/office/officeart/2005/8/layout/orgChart1"/>
    <dgm:cxn modelId="{B28D5AF1-532B-4F8B-B13E-29340EBB2B79}" type="presParOf" srcId="{9B9BEBE9-1B5A-49FB-8756-14A4B930674D}" destId="{48815809-BD2B-4EB3-ACE4-6EEC4EF630D1}" srcOrd="1" destOrd="0" presId="urn:microsoft.com/office/officeart/2005/8/layout/orgChart1"/>
    <dgm:cxn modelId="{ECD4BB90-0E35-4B80-9D87-41243CF1E632}" type="presParOf" srcId="{E7E50988-CDAA-4191-9D78-7A708C1D12B4}" destId="{C2BD56CF-18D3-4B7E-905E-DE8851EC90BC}" srcOrd="1" destOrd="0" presId="urn:microsoft.com/office/officeart/2005/8/layout/orgChart1"/>
    <dgm:cxn modelId="{2E5B3107-CC17-41F0-8049-6C7500F6885A}" type="presParOf" srcId="{C2BD56CF-18D3-4B7E-905E-DE8851EC90BC}" destId="{91A3A005-0282-481F-AC6F-71056508BAC3}" srcOrd="0" destOrd="0" presId="urn:microsoft.com/office/officeart/2005/8/layout/orgChart1"/>
    <dgm:cxn modelId="{C151FAAA-5BDA-43CD-8FA4-8DECF98D1061}" type="presParOf" srcId="{C2BD56CF-18D3-4B7E-905E-DE8851EC90BC}" destId="{6FC00DDB-59F7-45AE-AEE0-CCE3FA7646AC}" srcOrd="1" destOrd="0" presId="urn:microsoft.com/office/officeart/2005/8/layout/orgChart1"/>
    <dgm:cxn modelId="{2A1B93A6-2CA3-44C6-BEA5-D130B8B9F4FF}" type="presParOf" srcId="{6FC00DDB-59F7-45AE-AEE0-CCE3FA7646AC}" destId="{669CEF96-486E-461D-AD75-C6F7D3D43EAC}" srcOrd="0" destOrd="0" presId="urn:microsoft.com/office/officeart/2005/8/layout/orgChart1"/>
    <dgm:cxn modelId="{4DDB6C2A-05DB-4AB1-868C-EBA0FDB9451F}" type="presParOf" srcId="{669CEF96-486E-461D-AD75-C6F7D3D43EAC}" destId="{E84035D0-3B2E-4685-A1CB-E158D471D4EB}" srcOrd="0" destOrd="0" presId="urn:microsoft.com/office/officeart/2005/8/layout/orgChart1"/>
    <dgm:cxn modelId="{39A8FF5E-7ABE-40F2-95DE-765A46BEA4FF}" type="presParOf" srcId="{669CEF96-486E-461D-AD75-C6F7D3D43EAC}" destId="{562F18D1-CDDD-4066-88B7-437EF6DA67D8}" srcOrd="1" destOrd="0" presId="urn:microsoft.com/office/officeart/2005/8/layout/orgChart1"/>
    <dgm:cxn modelId="{93288441-805D-4E81-B8B7-0BA8A0BC0776}" type="presParOf" srcId="{6FC00DDB-59F7-45AE-AEE0-CCE3FA7646AC}" destId="{37F42CCB-C377-45BD-924F-0E68343F1158}" srcOrd="1" destOrd="0" presId="urn:microsoft.com/office/officeart/2005/8/layout/orgChart1"/>
    <dgm:cxn modelId="{10DA57F6-130C-4412-B07C-A76F404A9CBB}" type="presParOf" srcId="{6FC00DDB-59F7-45AE-AEE0-CCE3FA7646AC}" destId="{7FB5D6A0-5DCE-4ACD-8240-7896C3F6801D}" srcOrd="2" destOrd="0" presId="urn:microsoft.com/office/officeart/2005/8/layout/orgChart1"/>
    <dgm:cxn modelId="{D7D29941-32A5-45A4-B9B1-98319B0C0042}" type="presParOf" srcId="{C2BD56CF-18D3-4B7E-905E-DE8851EC90BC}" destId="{CC509454-EF91-4E85-93B1-A0E36CA5FA44}" srcOrd="2" destOrd="0" presId="urn:microsoft.com/office/officeart/2005/8/layout/orgChart1"/>
    <dgm:cxn modelId="{D86CD268-6229-430A-928A-2F94D4DBA948}" type="presParOf" srcId="{C2BD56CF-18D3-4B7E-905E-DE8851EC90BC}" destId="{063D4EFA-4A12-46C3-8A37-560848AF84B2}" srcOrd="3" destOrd="0" presId="urn:microsoft.com/office/officeart/2005/8/layout/orgChart1"/>
    <dgm:cxn modelId="{41EA6C11-D230-4759-B09C-8169BF7A8208}" type="presParOf" srcId="{063D4EFA-4A12-46C3-8A37-560848AF84B2}" destId="{1F7A2025-6508-4CCB-8DA1-DD8BAB6F03A0}" srcOrd="0" destOrd="0" presId="urn:microsoft.com/office/officeart/2005/8/layout/orgChart1"/>
    <dgm:cxn modelId="{C18AEED3-35BE-4EB9-8996-3CD0DF3A988D}" type="presParOf" srcId="{1F7A2025-6508-4CCB-8DA1-DD8BAB6F03A0}" destId="{5D49A479-1F48-4A51-ACE2-293C4DE4DC83}" srcOrd="0" destOrd="0" presId="urn:microsoft.com/office/officeart/2005/8/layout/orgChart1"/>
    <dgm:cxn modelId="{A78C0BEA-BBAA-4611-8B29-A3B6BBC0D7B4}" type="presParOf" srcId="{1F7A2025-6508-4CCB-8DA1-DD8BAB6F03A0}" destId="{75B4A859-C3EF-41F6-BA86-894AF80AF056}" srcOrd="1" destOrd="0" presId="urn:microsoft.com/office/officeart/2005/8/layout/orgChart1"/>
    <dgm:cxn modelId="{8525F73D-031D-4CC8-9B27-FD7CC5225D4C}" type="presParOf" srcId="{063D4EFA-4A12-46C3-8A37-560848AF84B2}" destId="{ED4894F3-D199-464F-BD90-5F25526D8DC4}" srcOrd="1" destOrd="0" presId="urn:microsoft.com/office/officeart/2005/8/layout/orgChart1"/>
    <dgm:cxn modelId="{258D77A2-DA42-4CEA-9364-1C0146E902E7}" type="presParOf" srcId="{ED4894F3-D199-464F-BD90-5F25526D8DC4}" destId="{0647AD7C-6703-485A-AF70-74A669B38E74}" srcOrd="0" destOrd="0" presId="urn:microsoft.com/office/officeart/2005/8/layout/orgChart1"/>
    <dgm:cxn modelId="{3E3708BE-DFAA-4D37-9949-A2F5875C1E03}" type="presParOf" srcId="{ED4894F3-D199-464F-BD90-5F25526D8DC4}" destId="{7655CE1E-1187-4804-B381-155179AC427C}" srcOrd="1" destOrd="0" presId="urn:microsoft.com/office/officeart/2005/8/layout/orgChart1"/>
    <dgm:cxn modelId="{F5E3F023-C6B8-455B-95E1-9EC8610A4026}" type="presParOf" srcId="{7655CE1E-1187-4804-B381-155179AC427C}" destId="{DC0EDA5D-EC1E-48C6-A4B4-D541AD4CAC3D}" srcOrd="0" destOrd="0" presId="urn:microsoft.com/office/officeart/2005/8/layout/orgChart1"/>
    <dgm:cxn modelId="{5CB2C733-206A-4794-8498-F4725D51931E}" type="presParOf" srcId="{DC0EDA5D-EC1E-48C6-A4B4-D541AD4CAC3D}" destId="{513CEB99-1FFF-43C7-AAF4-2DAE4FB97C3D}" srcOrd="0" destOrd="0" presId="urn:microsoft.com/office/officeart/2005/8/layout/orgChart1"/>
    <dgm:cxn modelId="{1E340B53-E1F5-46C0-BB16-3AA02733F070}" type="presParOf" srcId="{DC0EDA5D-EC1E-48C6-A4B4-D541AD4CAC3D}" destId="{F346C865-E6C1-4944-863B-087DF7CFEE2E}" srcOrd="1" destOrd="0" presId="urn:microsoft.com/office/officeart/2005/8/layout/orgChart1"/>
    <dgm:cxn modelId="{FE7C218B-8761-4689-8208-041BD4DC6BF2}" type="presParOf" srcId="{7655CE1E-1187-4804-B381-155179AC427C}" destId="{9AEC9A19-F05D-4FE5-A13F-C06B247D6D0A}" srcOrd="1" destOrd="0" presId="urn:microsoft.com/office/officeart/2005/8/layout/orgChart1"/>
    <dgm:cxn modelId="{B6057A6C-3F84-4A76-B602-295A6A4D4EB7}" type="presParOf" srcId="{7655CE1E-1187-4804-B381-155179AC427C}" destId="{7105F845-CEB7-4B57-BB6E-7FC4D6F5D024}" srcOrd="2" destOrd="0" presId="urn:microsoft.com/office/officeart/2005/8/layout/orgChart1"/>
    <dgm:cxn modelId="{9D05C6D9-F8CB-4D5F-9D24-A28691089865}" type="presParOf" srcId="{ED4894F3-D199-464F-BD90-5F25526D8DC4}" destId="{21A23ECB-5C68-4C6C-B992-D27BE2AEE915}" srcOrd="2" destOrd="0" presId="urn:microsoft.com/office/officeart/2005/8/layout/orgChart1"/>
    <dgm:cxn modelId="{A19A799F-D003-4B1D-B3E3-81AA9281F85C}" type="presParOf" srcId="{ED4894F3-D199-464F-BD90-5F25526D8DC4}" destId="{EB764F83-BC98-4B68-99B6-6EA8D6ED02DA}" srcOrd="3" destOrd="0" presId="urn:microsoft.com/office/officeart/2005/8/layout/orgChart1"/>
    <dgm:cxn modelId="{ED4B552C-AF6A-404C-8431-A273438FDFD4}" type="presParOf" srcId="{EB764F83-BC98-4B68-99B6-6EA8D6ED02DA}" destId="{9F5DF464-E890-4C7A-9ECA-2677764F7D14}" srcOrd="0" destOrd="0" presId="urn:microsoft.com/office/officeart/2005/8/layout/orgChart1"/>
    <dgm:cxn modelId="{572C767B-4558-4AFF-A761-8E519F323572}" type="presParOf" srcId="{9F5DF464-E890-4C7A-9ECA-2677764F7D14}" destId="{8F54483E-356C-4607-A35C-B72F6754C288}" srcOrd="0" destOrd="0" presId="urn:microsoft.com/office/officeart/2005/8/layout/orgChart1"/>
    <dgm:cxn modelId="{D64C9E44-60E7-43B0-B2A5-2D58D024B1F8}" type="presParOf" srcId="{9F5DF464-E890-4C7A-9ECA-2677764F7D14}" destId="{E94F495B-E7FB-4530-BD2C-BAADEA099F65}" srcOrd="1" destOrd="0" presId="urn:microsoft.com/office/officeart/2005/8/layout/orgChart1"/>
    <dgm:cxn modelId="{EFBE1D35-D04C-49C1-8341-8BC302FF2123}" type="presParOf" srcId="{EB764F83-BC98-4B68-99B6-6EA8D6ED02DA}" destId="{419F4989-A609-468A-8D4F-71AD4E951DEC}" srcOrd="1" destOrd="0" presId="urn:microsoft.com/office/officeart/2005/8/layout/orgChart1"/>
    <dgm:cxn modelId="{59CB4298-F16D-4AD9-976C-0A684B98F6ED}" type="presParOf" srcId="{EB764F83-BC98-4B68-99B6-6EA8D6ED02DA}" destId="{DFE20DC4-59D4-417F-A477-67B0EDB38275}" srcOrd="2" destOrd="0" presId="urn:microsoft.com/office/officeart/2005/8/layout/orgChart1"/>
    <dgm:cxn modelId="{DC11F6CB-09E6-43B9-BD4F-96EF9DA8D8CF}" type="presParOf" srcId="{063D4EFA-4A12-46C3-8A37-560848AF84B2}" destId="{60790BB5-8A24-4BCC-A5B2-A3A9A992281B}" srcOrd="2" destOrd="0" presId="urn:microsoft.com/office/officeart/2005/8/layout/orgChart1"/>
    <dgm:cxn modelId="{DE8FD38E-5E6A-4846-B8C4-32B913B4563E}" type="presParOf" srcId="{C2BD56CF-18D3-4B7E-905E-DE8851EC90BC}" destId="{2ABBAEDE-D101-43A9-A583-0A2BBB487204}" srcOrd="4" destOrd="0" presId="urn:microsoft.com/office/officeart/2005/8/layout/orgChart1"/>
    <dgm:cxn modelId="{8B051548-083E-4E97-A748-117C98288ED5}" type="presParOf" srcId="{C2BD56CF-18D3-4B7E-905E-DE8851EC90BC}" destId="{EFB45929-C20E-468A-8647-3143882D2437}" srcOrd="5" destOrd="0" presId="urn:microsoft.com/office/officeart/2005/8/layout/orgChart1"/>
    <dgm:cxn modelId="{A3C45916-8B20-4253-9811-C9D1C4215DC6}" type="presParOf" srcId="{EFB45929-C20E-468A-8647-3143882D2437}" destId="{0040E4B6-8DDB-4682-93CE-95990D629A4D}" srcOrd="0" destOrd="0" presId="urn:microsoft.com/office/officeart/2005/8/layout/orgChart1"/>
    <dgm:cxn modelId="{5C37FA0B-3408-4595-A196-95D99C6E7905}" type="presParOf" srcId="{0040E4B6-8DDB-4682-93CE-95990D629A4D}" destId="{7D77B361-7F8D-4EDA-9AE7-C6DE5209D020}" srcOrd="0" destOrd="0" presId="urn:microsoft.com/office/officeart/2005/8/layout/orgChart1"/>
    <dgm:cxn modelId="{653154C5-4AD7-4A77-954D-3A76E418FA46}" type="presParOf" srcId="{0040E4B6-8DDB-4682-93CE-95990D629A4D}" destId="{9449B075-D381-48EC-B96D-347DB7148BF2}" srcOrd="1" destOrd="0" presId="urn:microsoft.com/office/officeart/2005/8/layout/orgChart1"/>
    <dgm:cxn modelId="{7FBFB7FA-AF3C-4DCD-9129-5A39F18C6C76}" type="presParOf" srcId="{EFB45929-C20E-468A-8647-3143882D2437}" destId="{94896BF2-D1EC-4381-84CC-B7B5ECEF5F52}" srcOrd="1" destOrd="0" presId="urn:microsoft.com/office/officeart/2005/8/layout/orgChart1"/>
    <dgm:cxn modelId="{5171C242-0260-459F-9129-582394776A23}" type="presParOf" srcId="{94896BF2-D1EC-4381-84CC-B7B5ECEF5F52}" destId="{90F5BD37-0B28-4437-8A49-5AF24394334E}" srcOrd="0" destOrd="0" presId="urn:microsoft.com/office/officeart/2005/8/layout/orgChart1"/>
    <dgm:cxn modelId="{926BC9A6-8E61-4567-9AB2-AD83539B9B8B}" type="presParOf" srcId="{94896BF2-D1EC-4381-84CC-B7B5ECEF5F52}" destId="{9D87DCC9-BCB3-4723-A0FA-1BE106575E58}" srcOrd="1" destOrd="0" presId="urn:microsoft.com/office/officeart/2005/8/layout/orgChart1"/>
    <dgm:cxn modelId="{9416DEDD-B21F-49BA-BD2D-6030FE04C6A2}" type="presParOf" srcId="{9D87DCC9-BCB3-4723-A0FA-1BE106575E58}" destId="{998D0AD5-63E2-4155-8BFE-B901D8FF1B36}" srcOrd="0" destOrd="0" presId="urn:microsoft.com/office/officeart/2005/8/layout/orgChart1"/>
    <dgm:cxn modelId="{503384A0-2A6A-4869-A691-A4876BD1FC08}" type="presParOf" srcId="{998D0AD5-63E2-4155-8BFE-B901D8FF1B36}" destId="{43D5F853-77A3-4FEC-BE62-FF33B8AE0A6F}" srcOrd="0" destOrd="0" presId="urn:microsoft.com/office/officeart/2005/8/layout/orgChart1"/>
    <dgm:cxn modelId="{ACF79B04-72D3-4311-A79B-70BACCA9A540}" type="presParOf" srcId="{998D0AD5-63E2-4155-8BFE-B901D8FF1B36}" destId="{301ECF6A-FB50-44D3-A426-73B0920B87AC}" srcOrd="1" destOrd="0" presId="urn:microsoft.com/office/officeart/2005/8/layout/orgChart1"/>
    <dgm:cxn modelId="{BD0A8653-833D-4EC5-992F-1C33D2A83E04}" type="presParOf" srcId="{9D87DCC9-BCB3-4723-A0FA-1BE106575E58}" destId="{88177507-4419-4B8F-8ED8-75EA8E583284}" srcOrd="1" destOrd="0" presId="urn:microsoft.com/office/officeart/2005/8/layout/orgChart1"/>
    <dgm:cxn modelId="{F81DB024-C94D-400C-B194-06384B741B53}" type="presParOf" srcId="{9D87DCC9-BCB3-4723-A0FA-1BE106575E58}" destId="{15DFE75C-DE2F-4999-92B5-BA6813ADCEF3}" srcOrd="2" destOrd="0" presId="urn:microsoft.com/office/officeart/2005/8/layout/orgChart1"/>
    <dgm:cxn modelId="{C70232F5-D0FE-4737-AEB4-A705101F1123}" type="presParOf" srcId="{94896BF2-D1EC-4381-84CC-B7B5ECEF5F52}" destId="{3664D135-F7FF-46A5-8131-CF783D0545C9}" srcOrd="2" destOrd="0" presId="urn:microsoft.com/office/officeart/2005/8/layout/orgChart1"/>
    <dgm:cxn modelId="{F9B3C9B4-5142-4F9D-9AA9-B47F18B39E3E}" type="presParOf" srcId="{94896BF2-D1EC-4381-84CC-B7B5ECEF5F52}" destId="{E1D5D816-D62F-4AF4-909A-A663E352E28B}" srcOrd="3" destOrd="0" presId="urn:microsoft.com/office/officeart/2005/8/layout/orgChart1"/>
    <dgm:cxn modelId="{E7D6FC3C-D4A5-48E8-A3BA-F39623F6D764}" type="presParOf" srcId="{E1D5D816-D62F-4AF4-909A-A663E352E28B}" destId="{2CA3B1CF-1976-40A6-AA8D-5B2F13F76956}" srcOrd="0" destOrd="0" presId="urn:microsoft.com/office/officeart/2005/8/layout/orgChart1"/>
    <dgm:cxn modelId="{2BFB4FCC-7B2E-4091-83E2-976A13721203}" type="presParOf" srcId="{2CA3B1CF-1976-40A6-AA8D-5B2F13F76956}" destId="{19E5039B-695C-4C8E-971C-AD04DDE81325}" srcOrd="0" destOrd="0" presId="urn:microsoft.com/office/officeart/2005/8/layout/orgChart1"/>
    <dgm:cxn modelId="{8825BED9-7F87-4F67-8834-A2B529BCEC24}" type="presParOf" srcId="{2CA3B1CF-1976-40A6-AA8D-5B2F13F76956}" destId="{C9AFED53-7391-4563-B56C-A45D630E6C3D}" srcOrd="1" destOrd="0" presId="urn:microsoft.com/office/officeart/2005/8/layout/orgChart1"/>
    <dgm:cxn modelId="{EFC61991-2D57-418B-A610-B36DA9D29F30}" type="presParOf" srcId="{E1D5D816-D62F-4AF4-909A-A663E352E28B}" destId="{3322F7A9-4A07-4636-BC1E-65AB63EF3E75}" srcOrd="1" destOrd="0" presId="urn:microsoft.com/office/officeart/2005/8/layout/orgChart1"/>
    <dgm:cxn modelId="{FCBC4017-D54A-49C0-90B1-A0A00BCC534C}" type="presParOf" srcId="{3322F7A9-4A07-4636-BC1E-65AB63EF3E75}" destId="{1C8E5636-D460-44E6-939D-8EFB469CF052}" srcOrd="0" destOrd="0" presId="urn:microsoft.com/office/officeart/2005/8/layout/orgChart1"/>
    <dgm:cxn modelId="{B41D8488-B5EE-42AC-BC82-A93D2FE3809D}" type="presParOf" srcId="{3322F7A9-4A07-4636-BC1E-65AB63EF3E75}" destId="{61D1B0BA-662B-416B-924E-32350A1C0F4C}" srcOrd="1" destOrd="0" presId="urn:microsoft.com/office/officeart/2005/8/layout/orgChart1"/>
    <dgm:cxn modelId="{204F97DD-E9E0-4314-ACBB-78599D1A19B8}" type="presParOf" srcId="{61D1B0BA-662B-416B-924E-32350A1C0F4C}" destId="{66901D97-F803-4FF7-A6A1-22B1C906C50C}" srcOrd="0" destOrd="0" presId="urn:microsoft.com/office/officeart/2005/8/layout/orgChart1"/>
    <dgm:cxn modelId="{2D4F7636-6276-4421-8183-3003A213A547}" type="presParOf" srcId="{66901D97-F803-4FF7-A6A1-22B1C906C50C}" destId="{0E2ACC0C-103C-4C2B-88D2-497853B46CD6}" srcOrd="0" destOrd="0" presId="urn:microsoft.com/office/officeart/2005/8/layout/orgChart1"/>
    <dgm:cxn modelId="{13F2EC6E-547B-4040-8B2F-1A393AC2A33D}" type="presParOf" srcId="{66901D97-F803-4FF7-A6A1-22B1C906C50C}" destId="{E193C2BA-8DF9-478F-A268-B9F768C73BDF}" srcOrd="1" destOrd="0" presId="urn:microsoft.com/office/officeart/2005/8/layout/orgChart1"/>
    <dgm:cxn modelId="{31F1045A-1C6E-4B22-87A8-00CF440B9047}" type="presParOf" srcId="{61D1B0BA-662B-416B-924E-32350A1C0F4C}" destId="{89732375-C663-43A3-AF0B-99D01B5339B0}" srcOrd="1" destOrd="0" presId="urn:microsoft.com/office/officeart/2005/8/layout/orgChart1"/>
    <dgm:cxn modelId="{6D7AAE3E-C1C8-4576-B3CE-5B4057452A38}" type="presParOf" srcId="{61D1B0BA-662B-416B-924E-32350A1C0F4C}" destId="{ACF6F28C-9462-4D44-A467-6D0EAB7DC38B}" srcOrd="2" destOrd="0" presId="urn:microsoft.com/office/officeart/2005/8/layout/orgChart1"/>
    <dgm:cxn modelId="{C9574854-E43F-4C91-8D9A-F08B0645CC0D}" type="presParOf" srcId="{E1D5D816-D62F-4AF4-909A-A663E352E28B}" destId="{2BD27B34-BCDC-4739-B743-A9110DF060EE}" srcOrd="2" destOrd="0" presId="urn:microsoft.com/office/officeart/2005/8/layout/orgChart1"/>
    <dgm:cxn modelId="{EE6D1CDB-3957-4E4A-9B03-3A5CFA0EE0D2}" type="presParOf" srcId="{EFB45929-C20E-468A-8647-3143882D2437}" destId="{56195AF1-12F7-49C8-BB1A-461B2ACF9219}" srcOrd="2" destOrd="0" presId="urn:microsoft.com/office/officeart/2005/8/layout/orgChart1"/>
    <dgm:cxn modelId="{1D3E1699-5E0D-49C0-ADA7-D5235E30D89E}" type="presParOf" srcId="{C2BD56CF-18D3-4B7E-905E-DE8851EC90BC}" destId="{7EBF73EF-018B-4FFC-9D8F-63F4CCAFD5C4}" srcOrd="6" destOrd="0" presId="urn:microsoft.com/office/officeart/2005/8/layout/orgChart1"/>
    <dgm:cxn modelId="{2A13CB40-EA0F-4090-9840-04DC53B0F926}" type="presParOf" srcId="{C2BD56CF-18D3-4B7E-905E-DE8851EC90BC}" destId="{14648002-D4F3-40E4-A6C1-6FF5C5B8E296}" srcOrd="7" destOrd="0" presId="urn:microsoft.com/office/officeart/2005/8/layout/orgChart1"/>
    <dgm:cxn modelId="{F65BAE2A-AE62-4187-BB14-73005660B735}" type="presParOf" srcId="{14648002-D4F3-40E4-A6C1-6FF5C5B8E296}" destId="{F054ABBC-7F3C-44E3-A9C7-658076B83B5C}" srcOrd="0" destOrd="0" presId="urn:microsoft.com/office/officeart/2005/8/layout/orgChart1"/>
    <dgm:cxn modelId="{E2F9512B-AFB2-4148-91B9-CEF79FCDF0E9}" type="presParOf" srcId="{F054ABBC-7F3C-44E3-A9C7-658076B83B5C}" destId="{5A8BB0B0-CAD0-4353-BA77-419D72D5C469}" srcOrd="0" destOrd="0" presId="urn:microsoft.com/office/officeart/2005/8/layout/orgChart1"/>
    <dgm:cxn modelId="{B0859F84-596C-4ED6-BF28-0C9E28A798DF}" type="presParOf" srcId="{F054ABBC-7F3C-44E3-A9C7-658076B83B5C}" destId="{E8C65FF3-1220-44CC-BBA2-B64F9D23EB87}" srcOrd="1" destOrd="0" presId="urn:microsoft.com/office/officeart/2005/8/layout/orgChart1"/>
    <dgm:cxn modelId="{430D72C4-A46D-4AAE-8E87-FE84D07EF315}" type="presParOf" srcId="{14648002-D4F3-40E4-A6C1-6FF5C5B8E296}" destId="{7847B6E0-E14E-4181-8942-2D1989DBF89F}" srcOrd="1" destOrd="0" presId="urn:microsoft.com/office/officeart/2005/8/layout/orgChart1"/>
    <dgm:cxn modelId="{CD9A347B-D8B7-4414-B686-331CE3C74B05}" type="presParOf" srcId="{14648002-D4F3-40E4-A6C1-6FF5C5B8E296}" destId="{B65D8F80-2BA7-44EC-9783-D69AD699CB50}" srcOrd="2" destOrd="0" presId="urn:microsoft.com/office/officeart/2005/8/layout/orgChart1"/>
    <dgm:cxn modelId="{43697A0A-1B05-4026-8643-F09ABA0B8CAA}" type="presParOf" srcId="{E7E50988-CDAA-4191-9D78-7A708C1D12B4}" destId="{61CC738A-EC90-4836-8DD5-30DC0821657F}" srcOrd="2" destOrd="0" presId="urn:microsoft.com/office/officeart/2005/8/layout/orgChart1"/>
    <dgm:cxn modelId="{07D18A25-AB22-4976-B061-8FC950B54098}" type="presParOf" srcId="{61CC738A-EC90-4836-8DD5-30DC0821657F}" destId="{DF274DCB-9DC5-4B44-A037-430AF591BD26}" srcOrd="0" destOrd="0" presId="urn:microsoft.com/office/officeart/2005/8/layout/orgChart1"/>
    <dgm:cxn modelId="{5B46D139-7CA0-4ADA-AC9F-EE33C414824E}" type="presParOf" srcId="{61CC738A-EC90-4836-8DD5-30DC0821657F}" destId="{95477D29-93FE-4055-BB1B-2FE9E5451D99}" srcOrd="1" destOrd="0" presId="urn:microsoft.com/office/officeart/2005/8/layout/orgChart1"/>
    <dgm:cxn modelId="{4056FB53-9F0B-423B-92A6-624686122CDE}" type="presParOf" srcId="{95477D29-93FE-4055-BB1B-2FE9E5451D99}" destId="{347D7681-2D96-4199-855E-4582BA3EE176}" srcOrd="0" destOrd="0" presId="urn:microsoft.com/office/officeart/2005/8/layout/orgChart1"/>
    <dgm:cxn modelId="{B4ABDDED-9F3B-4033-8C55-4B0256C81014}" type="presParOf" srcId="{347D7681-2D96-4199-855E-4582BA3EE176}" destId="{C688D8B5-C196-4707-B84E-7D9B09516F20}" srcOrd="0" destOrd="0" presId="urn:microsoft.com/office/officeart/2005/8/layout/orgChart1"/>
    <dgm:cxn modelId="{4C810ADF-E9CD-43E3-A226-46CD4B0E0BAD}" type="presParOf" srcId="{347D7681-2D96-4199-855E-4582BA3EE176}" destId="{544238B8-68F4-46D7-938B-8210FBFDF1F2}" srcOrd="1" destOrd="0" presId="urn:microsoft.com/office/officeart/2005/8/layout/orgChart1"/>
    <dgm:cxn modelId="{51520D9E-201E-47A5-80D1-79B724C7306C}" type="presParOf" srcId="{95477D29-93FE-4055-BB1B-2FE9E5451D99}" destId="{DBAA2311-2BEF-41EC-8B23-8F3454950FA0}" srcOrd="1" destOrd="0" presId="urn:microsoft.com/office/officeart/2005/8/layout/orgChart1"/>
    <dgm:cxn modelId="{EEACE33C-910B-48C2-891A-5F203770295F}" type="presParOf" srcId="{DBAA2311-2BEF-41EC-8B23-8F3454950FA0}" destId="{19045012-036C-49D0-A588-A67E5843B5F5}" srcOrd="0" destOrd="0" presId="urn:microsoft.com/office/officeart/2005/8/layout/orgChart1"/>
    <dgm:cxn modelId="{A007E095-458F-4E02-A391-32769337D37D}" type="presParOf" srcId="{DBAA2311-2BEF-41EC-8B23-8F3454950FA0}" destId="{8D6FCDDC-D6D0-45F0-997F-1C773C47C0AA}" srcOrd="1" destOrd="0" presId="urn:microsoft.com/office/officeart/2005/8/layout/orgChart1"/>
    <dgm:cxn modelId="{6D5CD660-3EF6-4172-B3E1-7437B8BAD8B5}" type="presParOf" srcId="{8D6FCDDC-D6D0-45F0-997F-1C773C47C0AA}" destId="{EEFA23A8-FD0E-4EAB-A9E2-8ECB6FD1A717}" srcOrd="0" destOrd="0" presId="urn:microsoft.com/office/officeart/2005/8/layout/orgChart1"/>
    <dgm:cxn modelId="{77A42584-D9B7-461B-A98E-AF39D58976CF}" type="presParOf" srcId="{EEFA23A8-FD0E-4EAB-A9E2-8ECB6FD1A717}" destId="{B26D8BED-E3A4-4CB0-8DF3-431FBEE60D54}" srcOrd="0" destOrd="0" presId="urn:microsoft.com/office/officeart/2005/8/layout/orgChart1"/>
    <dgm:cxn modelId="{189F0B0D-47C8-48D9-B71B-AD12163D74A2}" type="presParOf" srcId="{EEFA23A8-FD0E-4EAB-A9E2-8ECB6FD1A717}" destId="{8EDBB6A2-FB6D-4F4E-A254-939860F1CAF2}" srcOrd="1" destOrd="0" presId="urn:microsoft.com/office/officeart/2005/8/layout/orgChart1"/>
    <dgm:cxn modelId="{161B0C91-8053-44D5-8229-5BD3C09C137D}" type="presParOf" srcId="{8D6FCDDC-D6D0-45F0-997F-1C773C47C0AA}" destId="{21E429C6-85D7-4344-9ED1-62785FC5A619}" srcOrd="1" destOrd="0" presId="urn:microsoft.com/office/officeart/2005/8/layout/orgChart1"/>
    <dgm:cxn modelId="{B037CBE5-6CB2-451F-903E-350E74785982}" type="presParOf" srcId="{8D6FCDDC-D6D0-45F0-997F-1C773C47C0AA}" destId="{972759F5-B5FA-40D6-BEF7-7DEAF0970074}" srcOrd="2" destOrd="0" presId="urn:microsoft.com/office/officeart/2005/8/layout/orgChart1"/>
    <dgm:cxn modelId="{013ECA4A-B41E-49C7-B7C5-664D0D3B0446}" type="presParOf" srcId="{95477D29-93FE-4055-BB1B-2FE9E5451D99}" destId="{F182DD00-4B27-4909-B078-FED1291B7AB2}" srcOrd="2" destOrd="0" presId="urn:microsoft.com/office/officeart/2005/8/layout/orgChart1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24574-B911-4465-8654-9D4B56ACBA3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3C3EE-2085-49EE-81E3-6EB43FD5A4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6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3C3EE-2085-49EE-81E3-6EB43FD5A4A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8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B4C74-0D59-42D8-A1D5-B4BFCCC0F5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E68A6-D3A9-4889-A728-84B619CB3A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939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3AEAD-B10E-47CB-8AEB-CA07F9304C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ECE6E-43E4-412C-AD53-B0D3D6D795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246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57A9-3435-4FE6-BE44-892EF3FD76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4EC20-54DF-4F0E-BA16-EED99F6531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58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B1EA-7607-4D2C-9A68-19D51210A9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7AE47-1F9B-4BD2-9A9C-2AAA3DE53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419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04526-1839-463B-813A-A990AFB69A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D3743-6FFC-4932-85FD-6AD06CD22E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688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2529-F34C-409C-A283-8C8B325976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F1B17-44CD-4F62-A231-4334CC0C65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070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D6D39-02B1-492F-86B3-AE6A538032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9F917-D9A1-44C3-8BDC-54A4E9D14F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339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B824-F02A-4D9D-8052-7A4874D999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85157-0EE8-4351-8B19-F24150E46D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79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4579B-35DD-4CC4-8D8E-84F49DFD5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6787E-50E0-4527-8019-2C7200909E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605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F0D2-6549-4B02-B384-41385B0140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7C2A7-34D9-4D6F-8196-B9A15A9037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90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D62AC-22F6-46A5-A122-720124298C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04AF8-1FBB-4BE7-BC2E-983DB25480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92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680E4B-842A-42E5-8FF0-6DCA86D691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AD925-9BC6-498F-A29F-38795B1CE63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9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752" y="265332"/>
            <a:ext cx="869613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</a:rPr>
              <a:t>МОУ СОШ №1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</a:rPr>
              <a:t>р.п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</a:rPr>
              <a:t>. Новоспасское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Исследовательская работа по английскому языку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445" y="1727271"/>
            <a:ext cx="794035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 smtClean="0">
                <a:solidFill>
                  <a:srgbClr val="00206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«Английский язык как средство глобализации»</a:t>
            </a:r>
            <a:endParaRPr lang="ru-RU" sz="4800" dirty="0">
              <a:solidFill>
                <a:srgbClr val="002060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8813" y="3502161"/>
            <a:ext cx="3785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u="sng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Выполнили:</a:t>
            </a: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 </a:t>
            </a:r>
            <a:endParaRPr lang="en-US" sz="1600" b="1" i="1" dirty="0">
              <a:solidFill>
                <a:srgbClr val="0F6FC6">
                  <a:lumMod val="50000"/>
                </a:srgbClr>
              </a:solidFill>
              <a:latin typeface="Constanti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Егорова Елизавета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Клейменова Мария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err="1">
                <a:solidFill>
                  <a:srgbClr val="0F6FC6">
                    <a:lumMod val="50000"/>
                  </a:srgbClr>
                </a:solidFill>
                <a:latin typeface="Constantia"/>
              </a:rPr>
              <a:t>Кильмишкина</a:t>
            </a: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 Алеся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err="1">
                <a:solidFill>
                  <a:srgbClr val="0F6FC6">
                    <a:lumMod val="50000"/>
                  </a:srgbClr>
                </a:solidFill>
                <a:latin typeface="Constantia"/>
              </a:rPr>
              <a:t>Камаева</a:t>
            </a: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 Арина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Беляева </a:t>
            </a:r>
            <a:r>
              <a:rPr lang="ru-RU" sz="1600" b="1" i="1" dirty="0" smtClean="0">
                <a:solidFill>
                  <a:srgbClr val="0F6FC6">
                    <a:lumMod val="50000"/>
                  </a:srgbClr>
                </a:solidFill>
                <a:latin typeface="Constantia"/>
              </a:rPr>
              <a:t>Виктория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F6FC6">
                    <a:lumMod val="50000"/>
                  </a:srgbClr>
                </a:solidFill>
                <a:latin typeface="Constantia"/>
              </a:rPr>
              <a:t>Логинова Анжела</a:t>
            </a:r>
            <a:endParaRPr lang="ru-RU" sz="1600" b="1" i="1" dirty="0">
              <a:solidFill>
                <a:srgbClr val="0F6FC6">
                  <a:lumMod val="50000"/>
                </a:srgbClr>
              </a:solidFill>
              <a:latin typeface="Constanti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8</a:t>
            </a:r>
            <a:r>
              <a:rPr lang="ru-RU" sz="1600" b="1" i="1" dirty="0" smtClean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класс</a:t>
            </a:r>
            <a:r>
              <a:rPr lang="ru-RU" sz="1600" b="1" i="1" dirty="0" smtClean="0">
                <a:solidFill>
                  <a:srgbClr val="0F6FC6">
                    <a:lumMod val="50000"/>
                  </a:srgbClr>
                </a:solidFill>
                <a:latin typeface="Constantia"/>
              </a:rPr>
              <a:t> </a:t>
            </a:r>
            <a:endParaRPr lang="ru-RU" sz="1600" b="1" i="1" dirty="0">
              <a:solidFill>
                <a:srgbClr val="0F6FC6">
                  <a:lumMod val="50000"/>
                </a:srgbClr>
              </a:solidFill>
              <a:latin typeface="Constanti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u="sng" dirty="0">
                <a:solidFill>
                  <a:srgbClr val="0F6F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Руководитель:</a:t>
            </a: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 </a:t>
            </a:r>
            <a:endParaRPr lang="en-US" sz="1600" b="1" i="1" dirty="0">
              <a:solidFill>
                <a:srgbClr val="0F6FC6">
                  <a:lumMod val="50000"/>
                </a:srgbClr>
              </a:solidFill>
              <a:latin typeface="Constanti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Егорова Светлана Александровна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F6FC6">
                    <a:lumMod val="50000"/>
                  </a:srgbClr>
                </a:solidFill>
                <a:latin typeface="Constantia"/>
              </a:rPr>
              <a:t>учитель английского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0318" y="6260442"/>
            <a:ext cx="271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Impact" panose="020B0806030902050204" pitchFamily="34" charset="0"/>
              </a:rPr>
              <a:t>р.п</a:t>
            </a:r>
            <a:r>
              <a:rPr lang="ru-RU" dirty="0" smtClean="0">
                <a:latin typeface="Impact" panose="020B0806030902050204" pitchFamily="34" charset="0"/>
              </a:rPr>
              <a:t>. Новоспасское, 2022 г.</a:t>
            </a:r>
            <a:endParaRPr lang="ru-RU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571323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5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53467" y="2923234"/>
            <a:ext cx="3929090" cy="571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0" rIns="0" bIns="0" anchor="b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prstClr val="white"/>
                </a:solidFill>
              </a:rPr>
              <a:t>ЗНАЧИМОСТЬ  АНГЛИЙСКОГО ЯЗЫКА</a:t>
            </a:r>
            <a:endParaRPr lang="ru-RU" sz="44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906" y="2858055"/>
            <a:ext cx="2053887" cy="9154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Это язык международного общения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5926" y="438750"/>
            <a:ext cx="2000538" cy="135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Международные соревнования и конференции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542" y="371830"/>
            <a:ext cx="2093701" cy="14171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25% людей в мире говорят по-английски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8879" y="348620"/>
            <a:ext cx="2161533" cy="14090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Это язык учёных и докторов во всём мире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0659" y="4497330"/>
            <a:ext cx="2169834" cy="116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Для учебы за </a:t>
            </a:r>
            <a:r>
              <a:rPr lang="ru-RU" dirty="0" err="1" smtClean="0">
                <a:solidFill>
                  <a:prstClr val="white"/>
                </a:solidFill>
              </a:rPr>
              <a:t>рубежом,успешной</a:t>
            </a:r>
            <a:r>
              <a:rPr lang="ru-RU" dirty="0" smtClean="0">
                <a:solidFill>
                  <a:prstClr val="white"/>
                </a:solidFill>
              </a:rPr>
              <a:t> карьеры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96143" y="4555968"/>
            <a:ext cx="2017364" cy="12501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Язык литературы,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рок и поп музыки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3269" y="4575949"/>
            <a:ext cx="1998971" cy="1373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75% всех международных деловых писем на этом языке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44845" y="4434472"/>
            <a:ext cx="2143140" cy="122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Это язык </a:t>
            </a:r>
            <a:r>
              <a:rPr lang="ru-RU" dirty="0" err="1" smtClean="0">
                <a:solidFill>
                  <a:prstClr val="white"/>
                </a:solidFill>
              </a:rPr>
              <a:t>бизнеса,политических</a:t>
            </a:r>
            <a:r>
              <a:rPr lang="ru-RU" dirty="0" smtClean="0">
                <a:solidFill>
                  <a:prstClr val="white"/>
                </a:solidFill>
              </a:rPr>
              <a:t> деятелей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94490" y="2285992"/>
            <a:ext cx="2071670" cy="15708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</a:rPr>
              <a:t>80% компьютерных программ и приложений на компьютерах 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5" name="Прямая со стрелкой 14"/>
          <p:cNvCxnSpPr>
            <a:stCxn id="4" idx="0"/>
            <a:endCxn id="7" idx="2"/>
          </p:cNvCxnSpPr>
          <p:nvPr/>
        </p:nvCxnSpPr>
        <p:spPr>
          <a:xfrm flipH="1" flipV="1">
            <a:off x="1391393" y="1788973"/>
            <a:ext cx="3226619" cy="1134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0"/>
            <a:endCxn id="8" idx="2"/>
          </p:cNvCxnSpPr>
          <p:nvPr/>
        </p:nvCxnSpPr>
        <p:spPr>
          <a:xfrm flipH="1" flipV="1">
            <a:off x="4579646" y="1757693"/>
            <a:ext cx="38366" cy="11655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0"/>
            <a:endCxn id="6" idx="2"/>
          </p:cNvCxnSpPr>
          <p:nvPr/>
        </p:nvCxnSpPr>
        <p:spPr>
          <a:xfrm flipV="1">
            <a:off x="4618012" y="1793602"/>
            <a:ext cx="2908183" cy="11296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3"/>
            <a:endCxn id="13" idx="1"/>
          </p:cNvCxnSpPr>
          <p:nvPr/>
        </p:nvCxnSpPr>
        <p:spPr>
          <a:xfrm flipV="1">
            <a:off x="6582557" y="3071422"/>
            <a:ext cx="511933" cy="1375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2"/>
            <a:endCxn id="12" idx="0"/>
          </p:cNvCxnSpPr>
          <p:nvPr/>
        </p:nvCxnSpPr>
        <p:spPr>
          <a:xfrm>
            <a:off x="4618012" y="3494730"/>
            <a:ext cx="3298403" cy="9397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4" idx="2"/>
            <a:endCxn id="11" idx="0"/>
          </p:cNvCxnSpPr>
          <p:nvPr/>
        </p:nvCxnSpPr>
        <p:spPr>
          <a:xfrm>
            <a:off x="4618012" y="3494730"/>
            <a:ext cx="1114743" cy="1081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4" idx="2"/>
            <a:endCxn id="10" idx="0"/>
          </p:cNvCxnSpPr>
          <p:nvPr/>
        </p:nvCxnSpPr>
        <p:spPr>
          <a:xfrm flipH="1">
            <a:off x="3504825" y="3494730"/>
            <a:ext cx="1113187" cy="10612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" idx="2"/>
            <a:endCxn id="9" idx="0"/>
          </p:cNvCxnSpPr>
          <p:nvPr/>
        </p:nvCxnSpPr>
        <p:spPr>
          <a:xfrm flipH="1">
            <a:off x="1245576" y="3494730"/>
            <a:ext cx="3372436" cy="100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1"/>
            <a:endCxn id="5" idx="3"/>
          </p:cNvCxnSpPr>
          <p:nvPr/>
        </p:nvCxnSpPr>
        <p:spPr>
          <a:xfrm flipH="1">
            <a:off x="2198793" y="3208982"/>
            <a:ext cx="454674" cy="106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0" b="98244" l="6196" r="92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00" y="175182"/>
            <a:ext cx="1612865" cy="16970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88" l="0" r="100000">
                        <a14:foregroundMark x1="21778" y1="93750" x2="22444" y2="85938"/>
                        <a14:foregroundMark x1="30222" y1="85938" x2="30778" y2="82344"/>
                        <a14:foregroundMark x1="69222" y1="91875" x2="66556" y2="84688"/>
                        <a14:foregroundMark x1="59111" y1="70938" x2="63889" y2="80313"/>
                        <a14:foregroundMark x1="79556" y1="62656" x2="75889" y2="53438"/>
                        <a14:foregroundMark x1="73778" y1="32031" x2="76889" y2="19844"/>
                        <a14:foregroundMark x1="57333" y1="45938" x2="49444" y2="40781"/>
                        <a14:foregroundMark x1="59111" y1="31563" x2="49111" y2="26094"/>
                        <a14:foregroundMark x1="30778" y1="30000" x2="20556" y2="8594"/>
                        <a14:foregroundMark x1="48667" y1="36250" x2="48222" y2="3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3907" y="-1336"/>
            <a:ext cx="1314929" cy="9350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57" y="3430092"/>
            <a:ext cx="957205" cy="9561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/>
          <a:srcRect l="40550" t="33900" r="39763" b="29700"/>
          <a:stretch/>
        </p:blipFill>
        <p:spPr>
          <a:xfrm>
            <a:off x="7729722" y="5357818"/>
            <a:ext cx="1593484" cy="165722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6893" y="5780676"/>
            <a:ext cx="1251722" cy="103313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2797" y="5262614"/>
            <a:ext cx="3522006" cy="198388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98750" l="6250" r="98906">
                        <a14:foregroundMark x1="36250" y1="25833" x2="34219" y2="40000"/>
                        <a14:foregroundMark x1="38594" y1="48333" x2="43906" y2="47917"/>
                        <a14:foregroundMark x1="24063" y1="73958" x2="36875" y2="70208"/>
                        <a14:foregroundMark x1="22500" y1="76875" x2="41250" y2="78125"/>
                        <a14:foregroundMark x1="23438" y1="80000" x2="41406" y2="79583"/>
                        <a14:foregroundMark x1="22500" y1="80208" x2="21406" y2="80000"/>
                        <a14:foregroundMark x1="33438" y1="85000" x2="64688" y2="87500"/>
                        <a14:foregroundMark x1="33594" y1="91250" x2="62969" y2="87917"/>
                        <a14:foregroundMark x1="34219" y1="93125" x2="66875" y2="91875"/>
                        <a14:foregroundMark x1="60469" y1="88958" x2="61563" y2="81250"/>
                        <a14:foregroundMark x1="31875" y1="86667" x2="32188" y2="91458"/>
                        <a14:foregroundMark x1="61563" y1="82917" x2="66406" y2="85208"/>
                        <a14:foregroundMark x1="57813" y1="84583" x2="3281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68" y="1365578"/>
            <a:ext cx="2038496" cy="15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481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>
                <a:latin typeface="Bahnschrift SemiLight Condensed" panose="020B0502040204020203" pitchFamily="34" charset="0"/>
              </a:rPr>
              <a:t>Развитие и влияние английского языка в эпоху глобализации</a:t>
            </a:r>
            <a:endParaRPr lang="ru-RU" sz="4000" dirty="0">
              <a:latin typeface="Bahnschrift SemiLight Condensed" panose="020B05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600201"/>
            <a:ext cx="2034073" cy="5645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Bahnschrift SemiLight Condensed" panose="020B0502040204020203" pitchFamily="34" charset="0"/>
              </a:rPr>
              <a:t>Англицизмы:  </a:t>
            </a:r>
            <a:endParaRPr lang="ru-RU" dirty="0">
              <a:latin typeface="Bahnschrift SemiLight Condensed" panose="020B0502040204020203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01" y="2771107"/>
            <a:ext cx="1845256" cy="146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32122" r="23306" b="21510"/>
          <a:stretch/>
        </p:blipFill>
        <p:spPr>
          <a:xfrm>
            <a:off x="625150" y="2347266"/>
            <a:ext cx="8061650" cy="409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889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Bahnschrift SemiLight Condensed" panose="020B0502040204020203" pitchFamily="34" charset="0"/>
              </a:rPr>
              <a:t>Английский язык как инструмент глобализации. Потери и приобретения</a:t>
            </a:r>
            <a:endParaRPr lang="ru-RU" dirty="0">
              <a:latin typeface="Bahnschrift SemiLight Condensed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565" y="1309653"/>
            <a:ext cx="2439272" cy="2511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310" y="4251775"/>
            <a:ext cx="2125401" cy="2161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505" y="4187611"/>
            <a:ext cx="3625393" cy="2443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180" y="1417638"/>
            <a:ext cx="2332654" cy="2570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85" y="1309653"/>
            <a:ext cx="2115720" cy="473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32012" y="109183"/>
            <a:ext cx="8679976" cy="11737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 </a:t>
            </a:r>
            <a:r>
              <a:rPr lang="en-US" altLang="ru-RU" b="1" i="1" u="sng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Globish</a:t>
            </a:r>
            <a:r>
              <a:rPr lang="en-US" alt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–</a:t>
            </a:r>
            <a:r>
              <a:rPr lang="ru-RU" alt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эффективный инструмент глобализации.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012" y="4353636"/>
            <a:ext cx="8750623" cy="24638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«</a:t>
            </a:r>
            <a:r>
              <a:rPr lang="ru-RU" sz="2400" b="1" u="sng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Глобиш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 – не язык. На нем не будет литературных произведений, он создается не для того, чтобы передавать культурное наследие. Это всего лишь практичный и эффективный инструмент с ограниченной областью применения».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ahnschrift Light Condensed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Жан-Поль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Неррьер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6" y="1537995"/>
            <a:ext cx="4552063" cy="2560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05259"/>
            <a:ext cx="2403304" cy="3448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92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66733" y="156415"/>
            <a:ext cx="8727142" cy="123565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i="1" dirty="0" smtClean="0"/>
              <a:t>  </a:t>
            </a:r>
            <a:r>
              <a:rPr lang="ru-RU" altLang="ru-RU" b="1" dirty="0">
                <a:latin typeface="Bahnschrift Light Condensed" panose="020B0502040204020203" pitchFamily="34" charset="0"/>
              </a:rPr>
              <a:t>Будущее английского языка как </a:t>
            </a:r>
            <a:r>
              <a:rPr lang="ru-RU" altLang="ru-RU" b="1" dirty="0" smtClean="0">
                <a:latin typeface="Bahnschrift Light Condensed" panose="020B0502040204020203" pitchFamily="34" charset="0"/>
              </a:rPr>
              <a:t>глобального</a:t>
            </a:r>
            <a:endParaRPr lang="ru-RU" altLang="ru-RU" dirty="0" smtClean="0">
              <a:latin typeface="Bahnschrift Ligh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3341" y="1497106"/>
            <a:ext cx="6663051" cy="5195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Как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ожидается, в течение следующего десятилетия два миллиарда людей начнут учить английский язык, и три миллиарда будут говорить на нем. 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Другие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языки, такие как французский, рискуют стать жертвами этой "</a:t>
            </a:r>
            <a:r>
              <a:rPr lang="ru-RU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лигвистической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глобализации</a:t>
            </a: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". Есть предположение ,что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к 2050 году этот бум окончится, и индустрия обучения английскому языку станет жертвой </a:t>
            </a: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собственного успеха. </a:t>
            </a:r>
            <a:endParaRPr lang="ru-RU" dirty="0" smtClean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62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2191836" y="178356"/>
            <a:ext cx="4910452" cy="4939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i="1" dirty="0"/>
              <a:t> </a:t>
            </a: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ПРАКТИЧЕСКАЯ ЧАСТЬ</a:t>
            </a:r>
            <a:endParaRPr lang="ru-RU" alt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5925" y="2794714"/>
            <a:ext cx="7622275" cy="36166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В процессе работы над практической частью нам </a:t>
            </a: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необходимо проанализировать распространение английского языка в повседневной жизни, а также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выяснить мнение учащихся нашей школы о роли английского языка в</a:t>
            </a: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жизни общества, а также как средства глобализации и языка международного общения. 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81" l="792" r="100000">
                        <a14:foregroundMark x1="12929" y1="35620" x2="83113" y2="41425"/>
                        <a14:foregroundMark x1="9763" y1="59103" x2="93668" y2="56201"/>
                        <a14:foregroundMark x1="20053" y1="68338" x2="83377" y2="30079"/>
                        <a14:foregroundMark x1="91821" y1="66755" x2="11609" y2="30871"/>
                        <a14:foregroundMark x1="14776" y1="64380" x2="17942" y2="28760"/>
                        <a14:foregroundMark x1="32190" y1="70185" x2="29288" y2="36675"/>
                        <a14:foregroundMark x1="79420" y1="64380" x2="15040" y2="31662"/>
                        <a14:foregroundMark x1="65963" y1="64116" x2="17414" y2="34037"/>
                        <a14:foregroundMark x1="51187" y1="64116" x2="2639" y2="36412"/>
                        <a14:foregroundMark x1="13984" y1="64908" x2="32190" y2="48549"/>
                        <a14:foregroundMark x1="17414" y1="74406" x2="9763" y2="55409"/>
                        <a14:foregroundMark x1="22427" y1="44327" x2="14512" y2="30607"/>
                        <a14:foregroundMark x1="70712" y1="35092" x2="30871" y2="43272"/>
                        <a14:foregroundMark x1="62797" y1="47230" x2="34301" y2="27177"/>
                        <a14:foregroundMark x1="51451" y1="49077" x2="54354" y2="43008"/>
                        <a14:foregroundMark x1="53034" y1="42744" x2="43272" y2="36939"/>
                        <a14:foregroundMark x1="69129" y1="73087" x2="32190" y2="60422"/>
                        <a14:foregroundMark x1="84960" y1="48813" x2="55409" y2="69921"/>
                        <a14:foregroundMark x1="81003" y1="65435" x2="26121" y2="59631"/>
                        <a14:foregroundMark x1="82850" y1="70712" x2="92348" y2="53298"/>
                        <a14:foregroundMark x1="95515" y1="62533" x2="60158" y2="49340"/>
                        <a14:foregroundMark x1="20580" y1="80739" x2="12929" y2="33245"/>
                        <a14:foregroundMark x1="37467" y1="74142" x2="56992" y2="58839"/>
                        <a14:foregroundMark x1="63061" y1="69129" x2="20053" y2="56464"/>
                        <a14:foregroundMark x1="35356" y1="74934" x2="43536" y2="58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0796" y="686993"/>
            <a:ext cx="2252531" cy="22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00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109183"/>
            <a:ext cx="7772400" cy="54591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ru-RU" dirty="0" smtClean="0">
                <a:latin typeface="Bahnschrift Light Condensed" panose="020B0502040204020203" pitchFamily="34" charset="0"/>
              </a:rPr>
              <a:t>Результаты анкетирования:</a:t>
            </a:r>
          </a:p>
        </p:txBody>
      </p:sp>
      <p:pic>
        <p:nvPicPr>
          <p:cNvPr id="1026" name="Picture 2" descr="C:\Users\SkyNet\Desktop\2022-04-25_19-43-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674"/>
            <a:ext cx="4370664" cy="33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9520325"/>
              </p:ext>
            </p:extLst>
          </p:nvPr>
        </p:nvGraphicFramePr>
        <p:xfrm>
          <a:off x="4345497" y="842216"/>
          <a:ext cx="4588778" cy="3129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7320768"/>
              </p:ext>
            </p:extLst>
          </p:nvPr>
        </p:nvGraphicFramePr>
        <p:xfrm>
          <a:off x="-109056" y="4038423"/>
          <a:ext cx="5368883" cy="261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2730773"/>
              </p:ext>
            </p:extLst>
          </p:nvPr>
        </p:nvGraphicFramePr>
        <p:xfrm>
          <a:off x="4370663" y="3971311"/>
          <a:ext cx="5276675" cy="2713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12781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84969616"/>
              </p:ext>
            </p:extLst>
          </p:nvPr>
        </p:nvGraphicFramePr>
        <p:xfrm>
          <a:off x="1" y="0"/>
          <a:ext cx="4874004" cy="334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94884583"/>
              </p:ext>
            </p:extLst>
          </p:nvPr>
        </p:nvGraphicFramePr>
        <p:xfrm>
          <a:off x="4689446" y="0"/>
          <a:ext cx="4454554" cy="337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21527411"/>
              </p:ext>
            </p:extLst>
          </p:nvPr>
        </p:nvGraphicFramePr>
        <p:xfrm>
          <a:off x="0" y="3347208"/>
          <a:ext cx="4706224" cy="358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5044621"/>
              </p:ext>
            </p:extLst>
          </p:nvPr>
        </p:nvGraphicFramePr>
        <p:xfrm>
          <a:off x="4681056" y="3338819"/>
          <a:ext cx="4462944" cy="351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19930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122831"/>
            <a:ext cx="7772400" cy="4913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latin typeface="Bahnschrift Light Condensed" panose="020B0502040204020203" pitchFamily="34" charset="0"/>
              </a:rPr>
              <a:t>Выводы: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047" y="1063991"/>
            <a:ext cx="8117006" cy="49333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514350" indent="-514350" algn="just" fontAlgn="auto">
              <a:spcAft>
                <a:spcPts val="0"/>
              </a:spcAft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Английский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язык в ходе глобализации распространяется- как всеобщий второй язык. </a:t>
            </a:r>
          </a:p>
          <a:p>
            <a:pPr marL="514350" indent="-514350" algn="just" fontAlgn="auto">
              <a:spcAft>
                <a:spcPts val="0"/>
              </a:spcAft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Английский язык – международный язык науки , бизнеса и коммуникации. 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514350" indent="-514350" algn="just" fontAlgn="auto">
              <a:spcAft>
                <a:spcPts val="0"/>
              </a:spcAft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Распространение английского языка, как глобального, имеет свои преимущества и недостатки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 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514350" indent="-514350" algn="just" fontAlgn="auto">
              <a:spcAft>
                <a:spcPts val="0"/>
              </a:spcAft>
              <a:buAutoNum type="arabicPeriod"/>
              <a:defRPr/>
            </a:pP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 Английский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язык ещё не господствует в мире. Однако его наступление, перспективы которого вызывают споры,  очевидно.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44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5" y="2864223"/>
            <a:ext cx="5244352" cy="2622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678"/>
            <a:ext cx="4805082" cy="3154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9840" cy="281492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82705" y="2244129"/>
            <a:ext cx="8444753" cy="15720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Английский язык как средство глобализации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333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109183"/>
            <a:ext cx="7772400" cy="57320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latin typeface="Bahnschrift Light Condensed" panose="020B0502040204020203" pitchFamily="34" charset="0"/>
              </a:rPr>
              <a:t>Заключение: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786" y="877739"/>
            <a:ext cx="8352428" cy="533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В начале нашего исследования мы выдвигали гипотезу о том, что английский язык стал языком международного общения и одним из основных инструментов глобализации, внедрился во все сферы жизни общества. В процессе исследовательской работы мы выяснили, что английский язык действительно является эффективным средством и инструментом глобализации, а также в процессе глобализации он стал международным языком общения, хотя и оказал </a:t>
            </a:r>
            <a:r>
              <a:rPr lang="ru-RU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негативное </a:t>
            </a:r>
            <a:r>
              <a:rPr lang="ru-RU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влияние на языки и культуру других стран, прежде всего ассоциируясь с глобальной американизацией общества, его культуры, языка, ценностей, образа жизни.  Наша гипотеза подтверждена. Задачи решены, цель работы достигнута.</a:t>
            </a:r>
            <a:endParaRPr lang="ru-RU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59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25758" y="4407096"/>
            <a:ext cx="77724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6000" b="1" dirty="0" smtClean="0">
                <a:latin typeface="Bahnschrift Light Condensed" panose="020B0502040204020203" pitchFamily="34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3351" t="13200" r="33085" b="16539"/>
          <a:stretch/>
        </p:blipFill>
        <p:spPr>
          <a:xfrm>
            <a:off x="2142467" y="186166"/>
            <a:ext cx="5138983" cy="3791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1019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05343" y="411061"/>
            <a:ext cx="7746987" cy="40264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Актуальность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 нашей работы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объясняется необходимостью 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изучения единого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мирового языка в процессе 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глобализации и его влияния на современное общество. </a:t>
            </a:r>
            <a:br>
              <a:rPr lang="ru-RU" altLang="ru-RU" sz="3200" dirty="0" smtClean="0">
                <a:latin typeface="Bahnschrift Light Condensed" panose="020B0502040204020203" pitchFamily="34" charset="0"/>
              </a:rPr>
            </a:br>
            <a:r>
              <a:rPr lang="ru-RU" altLang="ru-RU" sz="3200" dirty="0" smtClean="0">
                <a:latin typeface="Bahnschrift Light Condensed" panose="020B0502040204020203" pitchFamily="34" charset="0"/>
              </a:rPr>
              <a:t>Английский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язык – «Латынь 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XX</a:t>
            </a:r>
            <a:r>
              <a:rPr lang="en-US" altLang="ru-RU" sz="3200" dirty="0" smtClean="0">
                <a:latin typeface="Bahnschrift Light Condensed" panose="020B0502040204020203" pitchFamily="34" charset="0"/>
              </a:rPr>
              <a:t>I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века» может явиться таким языком, т. к.  он является </a:t>
            </a:r>
            <a:r>
              <a:rPr lang="ru-RU" altLang="ru-RU" sz="3200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языком мирового общения.</a:t>
            </a:r>
            <a:endParaRPr lang="ru-RU" altLang="ru-RU" sz="3200" dirty="0" smtClean="0">
              <a:solidFill>
                <a:srgbClr val="0070C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997" y="4302220"/>
            <a:ext cx="3927382" cy="25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4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45459" y="430306"/>
            <a:ext cx="8101283" cy="41024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Объект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ru-RU" altLang="ru-RU" sz="4000" dirty="0">
                <a:latin typeface="Bahnschrift Light Condensed" panose="020B0502040204020203" pitchFamily="34" charset="0"/>
              </a:rPr>
              <a:t>– английский язык и его роль   в процессе </a:t>
            </a:r>
            <a:r>
              <a:rPr lang="ru-RU" altLang="ru-RU" sz="4000" dirty="0" smtClean="0">
                <a:latin typeface="Bahnschrift Light Condensed" panose="020B0502040204020203" pitchFamily="34" charset="0"/>
              </a:rPr>
              <a:t>глобализации.</a:t>
            </a:r>
            <a:r>
              <a:rPr lang="ru-RU" altLang="ru-RU" sz="4000" dirty="0">
                <a:latin typeface="Bahnschrift Light Condensed" panose="020B0502040204020203" pitchFamily="34" charset="0"/>
              </a:rPr>
              <a:t/>
            </a:r>
            <a:br>
              <a:rPr lang="ru-RU" altLang="ru-RU" sz="4000" dirty="0">
                <a:latin typeface="Bahnschrift Light Condensed" panose="020B0502040204020203" pitchFamily="34" charset="0"/>
              </a:rPr>
            </a:br>
            <a:r>
              <a:rPr lang="ru-RU" alt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Предмет</a:t>
            </a:r>
            <a:r>
              <a:rPr lang="ru-RU" alt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ru-RU" altLang="ru-RU" sz="4000" dirty="0">
                <a:latin typeface="Bahnschrift Light Condensed" panose="020B0502040204020203" pitchFamily="34" charset="0"/>
              </a:rPr>
              <a:t>- процессы изменения и влияния английского языка в разных сферах жизни общества в </a:t>
            </a:r>
            <a:r>
              <a:rPr lang="ru-RU" altLang="ru-RU" sz="4000" dirty="0" smtClean="0">
                <a:latin typeface="Bahnschrift Light Condensed" panose="020B0502040204020203" pitchFamily="34" charset="0"/>
              </a:rPr>
              <a:t>процессе глобализации.</a:t>
            </a:r>
            <a:endParaRPr lang="ru-RU" altLang="ru-RU" dirty="0" smtClean="0"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95" y="3966882"/>
            <a:ext cx="3854824" cy="2891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7797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06824" y="2034987"/>
            <a:ext cx="7781365" cy="45361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3200" b="1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Гипотеза</a:t>
            </a:r>
            <a:r>
              <a:rPr lang="ru-RU" altLang="ru-RU" sz="3200" b="1" i="1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- английский язык стал языком международного общения и одним из основных инструментов глобализации, внедрился во все сферы жизни </a:t>
            </a:r>
            <a:r>
              <a:rPr lang="ru-RU" altLang="ru-RU" sz="3200" dirty="0" smtClean="0">
                <a:latin typeface="Bahnschrift Light Condensed" panose="020B0502040204020203" pitchFamily="34" charset="0"/>
              </a:rPr>
              <a:t>общества.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/>
            </a:r>
            <a:br>
              <a:rPr lang="ru-RU" altLang="ru-RU" sz="3200" dirty="0">
                <a:latin typeface="Bahnschrift Light Condensed" panose="020B0502040204020203" pitchFamily="34" charset="0"/>
              </a:rPr>
            </a:br>
            <a:r>
              <a:rPr lang="ru-RU" alt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Проблема</a:t>
            </a:r>
            <a:r>
              <a:rPr lang="ru-RU" alt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: </a:t>
            </a:r>
            <a:r>
              <a:rPr lang="ru-RU" altLang="ru-RU" sz="3200" dirty="0">
                <a:latin typeface="Bahnschrift Light Condensed" panose="020B0502040204020203" pitchFamily="34" charset="0"/>
              </a:rPr>
              <a:t>является ли английский язык эффективным инструментом процесса глобализации. </a:t>
            </a:r>
            <a:endParaRPr lang="ru-RU" altLang="ru-RU" sz="32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3153" y="0"/>
            <a:ext cx="2450071" cy="24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004047" y="2415988"/>
            <a:ext cx="7494493" cy="42268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Цель</a:t>
            </a:r>
            <a:r>
              <a:rPr lang="ru-RU" alt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: </a:t>
            </a:r>
            <a:r>
              <a:rPr lang="ru-RU" altLang="ru-RU" sz="3600" dirty="0" smtClean="0">
                <a:latin typeface="Bahnschrift Light Condensed" panose="020B0502040204020203" pitchFamily="34" charset="0"/>
              </a:rPr>
              <a:t>выяснить </a:t>
            </a:r>
            <a:r>
              <a:rPr lang="ru-RU" altLang="ru-RU" sz="3600" dirty="0">
                <a:latin typeface="Bahnschrift Light Condensed" panose="020B0502040204020203" pitchFamily="34" charset="0"/>
              </a:rPr>
              <a:t>преимущества и недостатки влияния английского языка в условиях глобализации, изучить и проанализировать роль и процесс становления английского языка как глобального.</a:t>
            </a:r>
            <a:endParaRPr lang="ru-RU" altLang="ru-RU" sz="3600" dirty="0" smtClean="0">
              <a:latin typeface="Bahnschrift Ligh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69" y="-98612"/>
            <a:ext cx="37719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3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448234" y="403412"/>
            <a:ext cx="8399929" cy="60056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alt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Задачи</a:t>
            </a:r>
            <a:r>
              <a:rPr lang="ru-RU" alt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:</a:t>
            </a:r>
            <a:br>
              <a:rPr lang="ru-RU" alt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</a:br>
            <a:r>
              <a:rPr lang="ru-RU" altLang="ru-RU" sz="2400" dirty="0">
                <a:latin typeface="Bahnschrift Light Condensed" panose="020B0502040204020203" pitchFamily="34" charset="0"/>
              </a:rPr>
              <a:t/>
            </a:r>
            <a:br>
              <a:rPr lang="ru-RU" altLang="ru-RU" sz="24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1)Проанализировать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данные из книг и других источников </a:t>
            </a:r>
            <a:r>
              <a:rPr lang="ru-RU" altLang="ru-RU" sz="2800" dirty="0" smtClean="0">
                <a:latin typeface="Bahnschrift Light Condensed" panose="020B0502040204020203" pitchFamily="34" charset="0"/>
              </a:rPr>
              <a:t>информации;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/>
            </a:r>
            <a:br>
              <a:rPr lang="ru-RU" altLang="ru-RU" sz="28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2)Составить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план для исследования </a:t>
            </a:r>
            <a:r>
              <a:rPr lang="ru-RU" altLang="ru-RU" sz="2800" dirty="0" smtClean="0">
                <a:latin typeface="Bahnschrift Light Condensed" panose="020B0502040204020203" pitchFamily="34" charset="0"/>
              </a:rPr>
              <a:t>нашей темы;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/>
            </a:r>
            <a:br>
              <a:rPr lang="ru-RU" altLang="ru-RU" sz="28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3)Ответить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на три важных и основных </a:t>
            </a:r>
            <a:r>
              <a:rPr lang="ru-RU" altLang="ru-RU" sz="2800" u="sng" dirty="0" smtClean="0">
                <a:solidFill>
                  <a:srgbClr val="0070C0"/>
                </a:solidFill>
                <a:latin typeface="Bahnschrift Light Condensed" panose="020B0502040204020203" pitchFamily="34" charset="0"/>
              </a:rPr>
              <a:t>вопроса</a:t>
            </a:r>
            <a:r>
              <a:rPr lang="ru-RU" altLang="ru-RU" sz="2800" dirty="0" smtClean="0">
                <a:latin typeface="Bahnschrift Light Condensed" panose="020B0502040204020203" pitchFamily="34" charset="0"/>
              </a:rPr>
              <a:t>: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/>
            </a:r>
            <a:br>
              <a:rPr lang="ru-RU" altLang="ru-RU" sz="28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/>
            </a:r>
            <a:br>
              <a:rPr lang="ru-RU" altLang="ru-RU" sz="2800" dirty="0" smtClean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a. каким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образом язык становится средством глобализации;</a:t>
            </a:r>
            <a:br>
              <a:rPr lang="ru-RU" altLang="ru-RU" sz="28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b. почему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именно английский является основным претендентом на эту роль;</a:t>
            </a:r>
            <a:br>
              <a:rPr lang="ru-RU" altLang="ru-RU" sz="2800" dirty="0">
                <a:latin typeface="Bahnschrift Light Condensed" panose="020B0502040204020203" pitchFamily="34" charset="0"/>
              </a:rPr>
            </a:br>
            <a:r>
              <a:rPr lang="ru-RU" altLang="ru-RU" sz="2800" dirty="0" smtClean="0">
                <a:latin typeface="Bahnschrift Light Condensed" panose="020B0502040204020203" pitchFamily="34" charset="0"/>
              </a:rPr>
              <a:t>c. сохранит </a:t>
            </a:r>
            <a:r>
              <a:rPr lang="ru-RU" altLang="ru-RU" sz="2800" dirty="0">
                <a:latin typeface="Bahnschrift Light Condensed" panose="020B0502040204020203" pitchFamily="34" charset="0"/>
              </a:rPr>
              <a:t>ли он свои позиции в будущем</a:t>
            </a:r>
            <a:r>
              <a:rPr lang="ru-RU" altLang="ru-RU" sz="2800" dirty="0" smtClean="0">
                <a:latin typeface="Bahnschrift Ligh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114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99244" y="2985248"/>
            <a:ext cx="7812741" cy="35376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8575">
              <a:lnSpc>
                <a:spcPct val="107000"/>
              </a:lnSpc>
              <a:spcAft>
                <a:spcPts val="800"/>
              </a:spcAft>
            </a:pPr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dirty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научной литературы</a:t>
            </a:r>
            <a:r>
              <a:rPr lang="ru-RU" dirty="0" smtClean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поиск информации в сети Интернет, анкетирование, наблюдение.</a:t>
            </a: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55" y="0"/>
            <a:ext cx="5569321" cy="2784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51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kyNet\Desktop\YXUjOLMeyEuSsaYSEU_SmvxLpzrVB1U0vAiXdTxV-DcZTo-o1WRvIUGut_a93lMLNW2T5aiNpywlpKO1qzGgop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9314" cy="34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kyNet\Desktop\lGzUhnhXXiP6mXlxylwaHEXslStU4WPS6yQmC9UGX1ePr8R0IZBibv5MbODiLFO4PwN2V6oKKXyj-5c03f_tT2H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86" y="0"/>
            <a:ext cx="4629314" cy="34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yNet\Desktop\zjfP3aVE8Bxin4_Vv10-4O7ENEhK1hBd7miyPPmZ6lzZHFNxvgrgaVbo-Yd0f-0YV1GVtFlRlCfgrIopqzN_9T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8080"/>
            <a:ext cx="4572000" cy="34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kyNet\Desktop\9BroQKjRVaghGwnfQ55GsN7mcT_gc9zOvrUwxxFjvIs2KbGq057GD9n0CQ85MlzxdriWMVXpAi_458-v4QAuHA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86" y="3468080"/>
            <a:ext cx="4629314" cy="34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589">
            <a:off x="1626353" y="1765383"/>
            <a:ext cx="3088724" cy="2090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28" y="2810869"/>
            <a:ext cx="4870779" cy="1014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9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613</Words>
  <Application>Microsoft Office PowerPoint</Application>
  <PresentationFormat>Экран (4:3)</PresentationFormat>
  <Paragraphs>86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Bahnschrift Light Condensed</vt:lpstr>
      <vt:lpstr>Bahnschrift SemiLight Condensed</vt:lpstr>
      <vt:lpstr>Calibri</vt:lpstr>
      <vt:lpstr>Century Gothic</vt:lpstr>
      <vt:lpstr>Constantia</vt:lpstr>
      <vt:lpstr>Impact</vt:lpstr>
      <vt:lpstr>Times New Roman</vt:lpstr>
      <vt:lpstr>1_Тема Office</vt:lpstr>
      <vt:lpstr>Презентация PowerPoint</vt:lpstr>
      <vt:lpstr>Английский язык как средство глобализации</vt:lpstr>
      <vt:lpstr>Актуальность нашей работы объясняется необходимостью изучения единого мирового языка в процессе глобализации и его влияния на современное общество.  Английский язык – «Латынь XXI века» может явиться таким языком, т. к.  он является языком мирового общения.</vt:lpstr>
      <vt:lpstr>Объект – английский язык и его роль   в процессе глобализации. Предмет - процессы изменения и влияния английского языка в разных сферах жизни общества в процессе глобализации.</vt:lpstr>
      <vt:lpstr>Гипотеза - английский язык стал языком международного общения и одним из основных инструментов глобализации, внедрился во все сферы жизни общества. Проблема: является ли английский язык эффективным инструментом процесса глобализации. </vt:lpstr>
      <vt:lpstr>Цель: выяснить преимущества и недостатки влияния английского языка в условиях глобализации, изучить и проанализировать роль и процесс становления английского языка как глобального.</vt:lpstr>
      <vt:lpstr>Задачи:  1)Проанализировать данные из книг и других источников информации; 2)Составить план для исследования нашей темы; 3)Ответить на три важных и основных вопроса:  a. каким образом язык становится средством глобализации; b. почему именно английский является основным претендентом на эту роль; c. сохранит ли он свои позиции в будущем.</vt:lpstr>
      <vt:lpstr>Методы:  анализ научной литературы, поиск информации в сети Интернет, анкетирование, наблюдение.</vt:lpstr>
      <vt:lpstr>Презентация PowerPoint</vt:lpstr>
      <vt:lpstr>Презентация PowerPoint</vt:lpstr>
      <vt:lpstr>Презентация PowerPoint</vt:lpstr>
      <vt:lpstr>Развитие и влияние английского языка в эпоху глобализации</vt:lpstr>
      <vt:lpstr>Английский язык как инструмент глобализации. Потери и приобретения</vt:lpstr>
      <vt:lpstr>  Globish – эффективный инструмент глобализации.</vt:lpstr>
      <vt:lpstr>  Будущее английского языка как глобального</vt:lpstr>
      <vt:lpstr> ПРАКТИЧЕСКАЯ ЧАСТЬ</vt:lpstr>
      <vt:lpstr>Результаты анкетирования:</vt:lpstr>
      <vt:lpstr>Презентация PowerPoint</vt:lpstr>
      <vt:lpstr>Выводы:</vt:lpstr>
      <vt:lpstr>Заключение: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SkyNet</cp:lastModifiedBy>
  <cp:revision>179</cp:revision>
  <dcterms:created xsi:type="dcterms:W3CDTF">2013-11-19T05:52:05Z</dcterms:created>
  <dcterms:modified xsi:type="dcterms:W3CDTF">2022-05-01T19:59:52Z</dcterms:modified>
</cp:coreProperties>
</file>