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5637010" cy="88211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УРОК-РАЗМЫШЛЕНИЕ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05064"/>
            <a:ext cx="7175351" cy="2432561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Georgia" pitchFamily="18" charset="0"/>
                <a:cs typeface="Iskoola Pota" pitchFamily="34" charset="0"/>
              </a:rPr>
              <a:t>ДАВАЙТЕ ЗНАКОМИТЬСЯ, ДАВАЙТЕ ДРУЖИТЬ</a:t>
            </a:r>
            <a:endParaRPr lang="ru-RU" sz="4400" dirty="0">
              <a:solidFill>
                <a:srgbClr val="FF0000"/>
              </a:solidFill>
              <a:latin typeface="Georgia" pitchFamily="18" charset="0"/>
              <a:cs typeface="Iskoola Pota" pitchFamily="34" charset="0"/>
            </a:endParaRPr>
          </a:p>
        </p:txBody>
      </p:sp>
      <p:pic>
        <p:nvPicPr>
          <p:cNvPr id="1026" name="Picture 2" descr="V:\Медиаресурсы\Фото\2017 год\2017.9.сентябрь\2017.09.01\IMG_89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14111"/>
          <a:stretch/>
        </p:blipFill>
        <p:spPr bwMode="auto">
          <a:xfrm>
            <a:off x="4681736" y="28570"/>
            <a:ext cx="4462264" cy="45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8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759263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КЛУБОК ЗНАКОМСТВ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849688" cy="4321611"/>
          </a:xfrm>
        </p:spPr>
      </p:pic>
    </p:spTree>
    <p:extLst>
      <p:ext uri="{BB962C8B-B14F-4D97-AF65-F5344CB8AC3E}">
        <p14:creationId xmlns:p14="http://schemas.microsoft.com/office/powerpoint/2010/main" val="136414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такое дружба?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381391" cy="4497362"/>
          </a:xfrm>
        </p:spPr>
      </p:pic>
    </p:spTree>
    <p:extLst>
      <p:ext uri="{BB962C8B-B14F-4D97-AF65-F5344CB8AC3E}">
        <p14:creationId xmlns:p14="http://schemas.microsoft.com/office/powerpoint/2010/main" val="35736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Дружба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7632848" cy="41044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э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то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преданность, душевная привязанность, доверие, бескорыстное общение, сочувствие и сопереживание, готовность помогать и поддерживать друг другу в трудную минуту, жертвовать чем-то ради другого человека, это наличие общих интересов и ценностей, а так же дружеская критика, помогающая увидеть себя со стороны.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45720" indent="0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5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"/>
          <a:stretch/>
        </p:blipFill>
        <p:spPr>
          <a:xfrm>
            <a:off x="755576" y="0"/>
            <a:ext cx="7560840" cy="6802464"/>
          </a:xfrm>
        </p:spPr>
      </p:pic>
    </p:spTree>
    <p:extLst>
      <p:ext uri="{BB962C8B-B14F-4D97-AF65-F5344CB8AC3E}">
        <p14:creationId xmlns:p14="http://schemas.microsoft.com/office/powerpoint/2010/main" val="264784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5301208"/>
            <a:ext cx="737660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ДРУЖБА НА ВОЙНЕ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6537024" cy="4935927"/>
          </a:xfrm>
        </p:spPr>
      </p:pic>
    </p:spTree>
    <p:extLst>
      <p:ext uri="{BB962C8B-B14F-4D97-AF65-F5344CB8AC3E}">
        <p14:creationId xmlns:p14="http://schemas.microsoft.com/office/powerpoint/2010/main" val="170636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7"/>
            <a:ext cx="9144000" cy="6865167"/>
          </a:xfrm>
        </p:spPr>
      </p:pic>
    </p:spTree>
    <p:extLst>
      <p:ext uri="{BB962C8B-B14F-4D97-AF65-F5344CB8AC3E}">
        <p14:creationId xmlns:p14="http://schemas.microsoft.com/office/powerpoint/2010/main" val="129407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9"/>
          <a:stretch/>
        </p:blipFill>
        <p:spPr>
          <a:xfrm>
            <a:off x="0" y="0"/>
            <a:ext cx="9144000" cy="6741367"/>
          </a:xfrm>
        </p:spPr>
      </p:pic>
    </p:spTree>
    <p:extLst>
      <p:ext uri="{BB962C8B-B14F-4D97-AF65-F5344CB8AC3E}">
        <p14:creationId xmlns:p14="http://schemas.microsoft.com/office/powerpoint/2010/main" val="201823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45403" cy="51647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7662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СПАСИБО, ДРУЗЬЯ!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317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20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ДАВАЙТЕ ЗНАКОМИТЬСЯ, ДАВАЙТЕ ДРУЖИТЬ</vt:lpstr>
      <vt:lpstr>КЛУБОК ЗНАКОМСТВ</vt:lpstr>
      <vt:lpstr>Что такое дружба?</vt:lpstr>
      <vt:lpstr>Дружба</vt:lpstr>
      <vt:lpstr>Презентация PowerPoint</vt:lpstr>
      <vt:lpstr>ДРУЖБА НА ВОЙНЕ</vt:lpstr>
      <vt:lpstr>Презентация PowerPoint</vt:lpstr>
      <vt:lpstr>Презентация PowerPoint</vt:lpstr>
      <vt:lpstr>СПАСИБО, ДРУЗЬЯ!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ЗНАКОМИТЬСЯ, ДАВАЙТЕ ДРУЖИТЬ</dc:title>
  <dc:creator>Азаренко В.А.</dc:creator>
  <cp:lastModifiedBy>Азаренко В.А.</cp:lastModifiedBy>
  <cp:revision>4</cp:revision>
  <dcterms:created xsi:type="dcterms:W3CDTF">2017-09-14T14:18:54Z</dcterms:created>
  <dcterms:modified xsi:type="dcterms:W3CDTF">2017-09-14T15:14:34Z</dcterms:modified>
</cp:coreProperties>
</file>