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2" r:id="rId6"/>
    <p:sldId id="280" r:id="rId7"/>
    <p:sldId id="268" r:id="rId8"/>
    <p:sldId id="266" r:id="rId9"/>
    <p:sldId id="267" r:id="rId10"/>
    <p:sldId id="270" r:id="rId11"/>
    <p:sldId id="271" r:id="rId12"/>
    <p:sldId id="272" r:id="rId13"/>
    <p:sldId id="283" r:id="rId14"/>
    <p:sldId id="285" r:id="rId15"/>
    <p:sldId id="261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8" autoAdjust="0"/>
  </p:normalViewPr>
  <p:slideViewPr>
    <p:cSldViewPr>
      <p:cViewPr varScale="1">
        <p:scale>
          <a:sx n="49" d="100"/>
          <a:sy n="49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7EBBD-725C-4B11-9FEE-65EA0274C1BF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F361B-9278-4928-97DF-01F05EFC52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29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  <a:ea typeface="Times New Roman"/>
              </a:rPr>
              <a:t>Использование мультимедийных презентаций позволяют сделать занятия эмоционально окрашенными, привлекательными вызывают у ребенка живой интерес, являются прекрасным наглядным пособием и демонстрационным материалом, что способствует хорошей результативности занятия.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F361B-9278-4928-97DF-01F05EFC524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31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  <a:ea typeface="Times New Roman"/>
              </a:rPr>
              <a:t>Движения, звук, мультипликация надолго привлекает внимание детей и способствует повышению у них интереса к изучаемому материалу. Высокая динамика занятия способствует эффективному усвоению материала, развитию памяти, воображения, творчества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F361B-9278-4928-97DF-01F05EFC524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54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Слайд-шоу и видеофрагменты позволяет показать те моменты из окружающего мира, наблюдение которых вызывает затруднения: например, рост цветка, вращение планет вокруг Солнца, движение волн, вот идёт дождь.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Также можно смоделировать такие жизненные ситуации, которые нельзя или сложно показать и увидеть в повседневной жизни (например, воспроизведение звуков природы; работу транспорта и т.д.).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F361B-9278-4928-97DF-01F05EFC524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82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  <a:ea typeface="Times New Roman"/>
              </a:rPr>
              <a:t>У детей дошкольного возраста преобладает наглядно-образное мышление. Главным принципом при организации деятельности детей этого возраста является принцип наглядности. Использование разнообразного иллюстративного материала, как статичного, так и динамического позволяет педагогам  ДОУ быстрее достичь намеченной цели во время  непосредственной  образовательной деятельности и совместной деятельности с детьми.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F361B-9278-4928-97DF-01F05EFC524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8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  <a:ea typeface="Times New Roman"/>
              </a:rPr>
              <a:t>Работа на интерактивной доске 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возраста. При этом включаются три вида памяти: зрительная, слуховая, моторная.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F361B-9278-4928-97DF-01F05EFC524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89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  <a:ea typeface="Times New Roman"/>
              </a:rPr>
              <a:t>В отличие от обычных технических средств обучения с использованием интерактивной доски и подбора материала в сети Интернет, позволяют не только насытить ребенка большим количеством готовых, строго отобранных, соответствующим образом организованных знаний, но и развивать интеллектуальные, творческие способности, и что очень актуально в дошкольном детстве – умение самостоятельно приобретать новые знания.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F361B-9278-4928-97DF-01F05EFC524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14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Разнообразие использования интерактивной доски не знает границ, например: </a:t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100" b="1" dirty="0" smtClean="0">
                <a:solidFill>
                  <a:srgbClr val="002060"/>
                </a:solidFill>
              </a:rPr>
              <a:t>видео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</a:rPr>
              <a:t>показ комплекса упражнений для проведения  утренней гимнастики.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F361B-9278-4928-97DF-01F05EFC524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17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Использование интерактивной доски на праздниках и родительских собраниях как наглядный материал и для показа заранее подготовленных презентаций.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F361B-9278-4928-97DF-01F05EFC524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56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021" y="0"/>
            <a:ext cx="8856984" cy="3119660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rgbClr val="002060"/>
                </a:solidFill>
              </a:rPr>
              <a:t>Использование информационных технологий в работе ДОУ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300" b="1" dirty="0" smtClean="0">
                <a:solidFill>
                  <a:srgbClr val="002060"/>
                </a:solidFill>
              </a:rPr>
              <a:t>(из опыта работы с интерактивной доской)</a:t>
            </a:r>
            <a:endParaRPr lang="ru-RU" sz="33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501008"/>
            <a:ext cx="5760640" cy="2808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 : </a:t>
            </a:r>
            <a:r>
              <a:rPr lang="ru-RU" b="1" dirty="0" err="1" smtClean="0">
                <a:solidFill>
                  <a:srgbClr val="002060"/>
                </a:solidFill>
              </a:rPr>
              <a:t>Прусова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Людмила Николаевна,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оспитатель </a:t>
            </a:r>
            <a:r>
              <a:rPr lang="ru-RU" b="1" dirty="0" smtClean="0">
                <a:solidFill>
                  <a:srgbClr val="002060"/>
                </a:solidFill>
              </a:rPr>
              <a:t>МБДОУ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«ЦРР детского сада «Ласточка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Обнинск </a:t>
            </a:r>
            <a:r>
              <a:rPr lang="ru-RU" b="1" dirty="0" smtClean="0">
                <a:solidFill>
                  <a:srgbClr val="002060"/>
                </a:solidFill>
              </a:rPr>
              <a:t>2017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7804"/>
            <a:ext cx="2952328" cy="270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 окончанию занятий с детьми, можно подвести итоги (рефлексия)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2" r="24384"/>
          <a:stretch/>
        </p:blipFill>
        <p:spPr>
          <a:xfrm>
            <a:off x="467544" y="1484784"/>
            <a:ext cx="4536504" cy="5043092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71" r="32318" b="27734"/>
          <a:stretch/>
        </p:blipFill>
        <p:spPr>
          <a:xfrm>
            <a:off x="5004048" y="1772816"/>
            <a:ext cx="3896264" cy="3888432"/>
          </a:xfr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76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Видеопоказ комплекса упражнений для проведения  утренней гимнастики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122112" cy="2880320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17032"/>
            <a:ext cx="4916446" cy="2765500"/>
          </a:xfr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07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552728" cy="4914546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07288" cy="12527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Использование интерактивной доски на праздниках и родительских собраниях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Сьемка видео непосредственной образовательной деятельности с детьми нашей №9 и №5 групп.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5" y="2924944"/>
            <a:ext cx="4488500" cy="336637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464496" cy="2976330"/>
          </a:xfr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001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вое видео насекомые 5 группа.m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6777" r="20769" b="12491"/>
          <a:stretch/>
        </p:blipFill>
        <p:spPr>
          <a:xfrm>
            <a:off x="395536" y="404665"/>
            <a:ext cx="4956126" cy="367240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Рисунок 4" descr="готовое видео насекомые 5 группа.m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7848" r="20577" b="11420"/>
          <a:stretch/>
        </p:blipFill>
        <p:spPr>
          <a:xfrm>
            <a:off x="3347864" y="2492896"/>
            <a:ext cx="5363308" cy="397412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893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6552728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sz="3100" b="1" dirty="0" smtClean="0">
                <a:solidFill>
                  <a:srgbClr val="002060"/>
                </a:solidFill>
                <a:ea typeface="Times New Roman"/>
              </a:rPr>
              <a:t>Использование информационных технологий таких как работа с интерактивной доской, поможет педагогу повысить мотивацию обучения детей и приведет к целому ряду положительных следствий:</a:t>
            </a:r>
            <a:br>
              <a:rPr lang="ru-RU" sz="3100" b="1" dirty="0" smtClean="0">
                <a:solidFill>
                  <a:srgbClr val="002060"/>
                </a:solidFill>
                <a:ea typeface="Times New Roman"/>
              </a:rPr>
            </a:br>
            <a:r>
              <a:rPr lang="ru-RU" sz="3100" dirty="0" smtClean="0">
                <a:solidFill>
                  <a:srgbClr val="002060"/>
                </a:solidFill>
                <a:ea typeface="Times New Roman"/>
              </a:rPr>
              <a:t/>
            </a:r>
            <a:br>
              <a:rPr lang="ru-RU" sz="3100" dirty="0" smtClean="0">
                <a:solidFill>
                  <a:srgbClr val="002060"/>
                </a:solidFill>
                <a:ea typeface="Times New Roman"/>
              </a:rPr>
            </a:br>
            <a:r>
              <a:rPr lang="ru-RU" sz="2700" dirty="0" smtClean="0">
                <a:solidFill>
                  <a:srgbClr val="002060"/>
                </a:solidFill>
                <a:ea typeface="Times New Roman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</a:rPr>
              <a:t>обогащение 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детей знаниями в их образно-понятийной целостности и эмоциональной окрашенности;</a:t>
            </a:r>
            <a:r>
              <a:rPr lang="ru-RU" sz="24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облегчение процесса усвоения материала дошкольниками;</a:t>
            </a:r>
            <a:r>
              <a:rPr lang="ru-RU" sz="24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Times New Roman"/>
              </a:rPr>
            </a:br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</a:rPr>
              <a:t>возбуждение 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живого интереса к предмету познания;</a:t>
            </a:r>
            <a:r>
              <a:rPr lang="ru-RU" sz="24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расширение общего кругозора детей;</a:t>
            </a:r>
            <a:r>
              <a:rPr lang="ru-RU" sz="24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Times New Roman"/>
              </a:rPr>
            </a:br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</a:rPr>
              <a:t>возрастание 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уровня использования наглядности на занятии;</a:t>
            </a:r>
            <a:r>
              <a:rPr lang="ru-RU" sz="24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Times New Roman"/>
              </a:rPr>
            </a:br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</a:rPr>
              <a:t>повышение </a:t>
            </a:r>
            <a:r>
              <a:rPr lang="ru-RU" sz="2400" b="1" dirty="0">
                <a:solidFill>
                  <a:srgbClr val="002060"/>
                </a:solidFill>
                <a:ea typeface="Times New Roman"/>
              </a:rPr>
              <a:t>производительности труда педагога.</a:t>
            </a:r>
            <a:r>
              <a:rPr lang="ru-RU" sz="24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 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 это малая доля того, где может использоваться интерактивная доска…В перспективе нашей работы с данным техническим средством, мы планируем расширить методы и способы его использования в нашей педагогической работе.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527831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0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034888"/>
          </a:xfrm>
        </p:spPr>
        <p:txBody>
          <a:bodyPr>
            <a:normAutofit/>
          </a:bodyPr>
          <a:lstStyle/>
          <a:p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 rot="10800000" flipH="1" flipV="1">
            <a:off x="539551" y="404664"/>
            <a:ext cx="8064895" cy="604867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Constantia"/>
                <a:ea typeface="+mj-ea"/>
                <a:cs typeface="+mj-cs"/>
              </a:rPr>
              <a:t>СПАСИБО ЗА ВНИМАНИЕ, </a:t>
            </a:r>
            <a:br>
              <a:rPr lang="ru-RU" sz="6000" b="1" dirty="0">
                <a:solidFill>
                  <a:srgbClr val="002060"/>
                </a:solidFill>
                <a:latin typeface="Constantia"/>
                <a:ea typeface="+mj-ea"/>
                <a:cs typeface="+mj-cs"/>
              </a:rPr>
            </a:br>
            <a:r>
              <a:rPr lang="ru-RU" sz="6000" b="1" dirty="0">
                <a:solidFill>
                  <a:srgbClr val="002060"/>
                </a:solidFill>
                <a:latin typeface="Constantia"/>
                <a:ea typeface="+mj-ea"/>
                <a:cs typeface="+mj-cs"/>
              </a:rPr>
              <a:t>ДО СВИДАНИЯ!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3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Преимущества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интерактивной доски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682897" cy="4964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6624736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lang="ru-RU" sz="2700" b="1" dirty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Применение интерактивной доски в процессе обучения детей имеет следующие достоинства</a:t>
            </a:r>
            <a:r>
              <a:rPr lang="ru-RU" sz="2700" b="1" dirty="0" smtClean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  <a:t>:</a:t>
            </a:r>
            <a:br>
              <a:rPr lang="ru-RU" sz="2700" b="1" dirty="0" smtClean="0">
                <a:solidFill>
                  <a:srgbClr val="002060"/>
                </a:solidFill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ea typeface="Calibri"/>
                <a:cs typeface="Times New Roman"/>
              </a:rPr>
              <a:t>-</a:t>
            </a:r>
            <a:r>
              <a:rPr lang="ru-RU" sz="22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ea typeface="Times New Roman"/>
              </a:rPr>
              <a:t>Осуществление поли сенсорного </a:t>
            </a:r>
            <a:r>
              <a:rPr lang="ru-RU" sz="2200" b="1" dirty="0">
                <a:solidFill>
                  <a:srgbClr val="002060"/>
                </a:solidFill>
                <a:ea typeface="Times New Roman"/>
              </a:rPr>
              <a:t>восприятия материала;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- </a:t>
            </a:r>
            <a:r>
              <a:rPr lang="ru-RU" sz="2200" b="1" dirty="0" smtClean="0">
                <a:solidFill>
                  <a:srgbClr val="002060"/>
                </a:solidFill>
                <a:ea typeface="Times New Roman"/>
              </a:rPr>
              <a:t>Возможность </a:t>
            </a:r>
            <a:r>
              <a:rPr lang="ru-RU" sz="2200" b="1" dirty="0">
                <a:solidFill>
                  <a:srgbClr val="002060"/>
                </a:solidFill>
                <a:ea typeface="Times New Roman"/>
              </a:rPr>
              <a:t>демонстрации различных объектов с помощью мультимедийного проектора и проекционного экрана в многократно увеличенном виде;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- </a:t>
            </a:r>
            <a:r>
              <a:rPr lang="ru-RU" sz="2200" b="1" dirty="0" smtClean="0">
                <a:solidFill>
                  <a:srgbClr val="002060"/>
                </a:solidFill>
                <a:ea typeface="Times New Roman"/>
              </a:rPr>
              <a:t>Объединение </a:t>
            </a:r>
            <a:r>
              <a:rPr lang="ru-RU" sz="2200" b="1" dirty="0">
                <a:solidFill>
                  <a:srgbClr val="002060"/>
                </a:solidFill>
                <a:ea typeface="Times New Roman"/>
              </a:rPr>
              <a:t>аудио-, видео- и анимационных эффектов в единую презентацию способствует компенсации объема информации, получаемого детьми из учебной литературы;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- </a:t>
            </a:r>
            <a:r>
              <a:rPr lang="ru-RU" sz="2200" b="1" dirty="0" smtClean="0">
                <a:solidFill>
                  <a:srgbClr val="002060"/>
                </a:solidFill>
                <a:ea typeface="Times New Roman"/>
              </a:rPr>
              <a:t>Возможность </a:t>
            </a:r>
            <a:r>
              <a:rPr lang="ru-RU" sz="2200" b="1" dirty="0">
                <a:solidFill>
                  <a:srgbClr val="002060"/>
                </a:solidFill>
                <a:ea typeface="Times New Roman"/>
              </a:rPr>
              <a:t>демонстрации объектов более доступных для восприятия сохранной сенсорной системе;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- </a:t>
            </a:r>
            <a:r>
              <a:rPr lang="ru-RU" sz="2200" b="1" dirty="0" smtClean="0">
                <a:solidFill>
                  <a:srgbClr val="002060"/>
                </a:solidFill>
                <a:ea typeface="Times New Roman"/>
              </a:rPr>
              <a:t>Активизация </a:t>
            </a:r>
            <a:r>
              <a:rPr lang="ru-RU" sz="2200" b="1" dirty="0">
                <a:solidFill>
                  <a:srgbClr val="002060"/>
                </a:solidFill>
                <a:ea typeface="Times New Roman"/>
              </a:rPr>
              <a:t>зрительных функций, глазомерных возможностей ребенка;</a:t>
            </a: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- </a:t>
            </a:r>
            <a:r>
              <a:rPr lang="ru-RU" sz="2200" b="1" dirty="0" smtClean="0">
                <a:solidFill>
                  <a:srgbClr val="002060"/>
                </a:solidFill>
                <a:ea typeface="Times New Roman"/>
              </a:rPr>
              <a:t>Компьютерные </a:t>
            </a:r>
            <a:r>
              <a:rPr lang="ru-RU" sz="2200" b="1" dirty="0">
                <a:solidFill>
                  <a:srgbClr val="002060"/>
                </a:solidFill>
                <a:ea typeface="Times New Roman"/>
              </a:rPr>
              <a:t>презентационные слайд-фильмы удобно использовать для вывода информации в виде распечаток крупным шрифтом на принтере в качестве раздаточного материала для занятий с дошкольниками.</a:t>
            </a:r>
            <a:endParaRPr lang="ru-RU" sz="2200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86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0744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Эмоциональный настрой воспитанников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перед началом занятий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фото на презинтацию доска\20141010_0922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84931" cy="47165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936881" cy="4464496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ea typeface="Times New Roman"/>
              </a:rPr>
              <a:t>Интегрированное занятие «День книги», </a:t>
            </a:r>
            <a:br>
              <a:rPr lang="ru-RU" sz="2400" b="1" dirty="0" smtClean="0">
                <a:solidFill>
                  <a:srgbClr val="002060"/>
                </a:solidFill>
                <a:effectLst/>
                <a:ea typeface="Times New Roman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ea typeface="Times New Roman"/>
              </a:rPr>
              <a:t>посвященное творчеству К.И. Чуковского</a:t>
            </a:r>
            <a:endParaRPr lang="ru-RU" sz="2400" b="1" dirty="0">
              <a:solidFill>
                <a:srgbClr val="002060"/>
              </a:solidFill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09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27363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64958" cy="481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j-lt"/>
                <a:ea typeface="Times New Roman"/>
                <a:cs typeface="+mj-cs"/>
              </a:rPr>
              <a:t>Показ видеоролика: «Лепим снеговика»</a:t>
            </a:r>
          </a:p>
        </p:txBody>
      </p:sp>
    </p:spTree>
    <p:extLst>
      <p:ext uri="{BB962C8B-B14F-4D97-AF65-F5344CB8AC3E}">
        <p14:creationId xmlns:p14="http://schemas.microsoft.com/office/powerpoint/2010/main" val="22274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576953" cy="4824536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1521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a typeface="Times New Roman"/>
              </a:rPr>
              <a:t>Поэтапное выполнение творческой </a:t>
            </a:r>
            <a:r>
              <a:rPr lang="ru-RU" sz="3200" b="1" dirty="0" smtClean="0">
                <a:solidFill>
                  <a:srgbClr val="002060"/>
                </a:solidFill>
                <a:ea typeface="Times New Roman"/>
              </a:rPr>
              <a:t>работы «Снеговик»</a:t>
            </a:r>
            <a:endParaRPr lang="ru-RU" sz="3200" b="1" dirty="0">
              <a:solidFill>
                <a:srgbClr val="00206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71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65618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rgbClr val="002060"/>
                </a:solidFill>
                <a:ea typeface="Times New Roman"/>
              </a:rPr>
              <a:t>Работа на интерактивной доске обеспечивает наглядность</a:t>
            </a:r>
            <a:endParaRPr lang="ru-RU" sz="3200" dirty="0">
              <a:solidFill>
                <a:srgbClr val="002060"/>
              </a:solidFill>
              <a:effectLst/>
              <a:ea typeface="Times New Roman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2876588" cy="51125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15224"/>
            <a:ext cx="2880320" cy="5120569"/>
          </a:xfrm>
        </p:spPr>
      </p:pic>
    </p:spTree>
    <p:extLst>
      <p:ext uri="{BB962C8B-B14F-4D97-AF65-F5344CB8AC3E}">
        <p14:creationId xmlns:p14="http://schemas.microsoft.com/office/powerpoint/2010/main" val="29891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1" y="1625898"/>
            <a:ext cx="8319357" cy="4731200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26642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ea typeface="Times New Roman"/>
              </a:rPr>
              <a:t/>
            </a:r>
            <a:br>
              <a:rPr lang="ru-RU" sz="2000" dirty="0">
                <a:ea typeface="Times New Roman"/>
              </a:rPr>
            </a:b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56475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  <a:ea typeface="Times New Roman"/>
                <a:cs typeface="+mj-cs"/>
              </a:rPr>
              <a:t>Выполнение задания на интерактивной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ea typeface="Times New Roman"/>
                <a:cs typeface="+mj-cs"/>
              </a:rPr>
              <a:t>доске</a:t>
            </a:r>
            <a:endParaRPr lang="ru-RU" sz="3200" b="1" dirty="0">
              <a:solidFill>
                <a:srgbClr val="002060"/>
              </a:solidFill>
              <a:latin typeface="+mj-lt"/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91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606</TotalTime>
  <Words>444</Words>
  <Application>Microsoft Office PowerPoint</Application>
  <PresentationFormat>Экран (4:3)</PresentationFormat>
  <Paragraphs>39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Использование информационных технологий в работе ДОУ  (из опыта работы с интерактивной доской)</vt:lpstr>
      <vt:lpstr>Преимущества  интерактивной доски</vt:lpstr>
      <vt:lpstr>Применение интерактивной доски в процессе обучения детей имеет следующие достоинства:  - Осуществление поли сенсорного восприятия материала; - Возможность демонстрации различных объектов с помощью мультимедийного проектора и проекционного экрана в многократно увеличенном виде; - Объединение аудио-, видео- и анимационных эффектов в единую презентацию способствует компенсации объема информации, получаемого детьми из учебной литературы; - Возможность демонстрации объектов более доступных для восприятия сохранной сенсорной системе; - Активизация зрительных функций, глазомерных возможностей ребенка; - Компьютерные презентационные слайд-фильмы удобно использовать для вывода информации в виде распечаток крупным шрифтом на принтере в качестве раздаточного материала для занятий с дошкольниками.</vt:lpstr>
      <vt:lpstr>Эмоциональный настрой воспитанников  перед началом занятий</vt:lpstr>
      <vt:lpstr>Интегрированное занятие «День книги»,  посвященное творчеству К.И. Чуковского</vt:lpstr>
      <vt:lpstr> </vt:lpstr>
      <vt:lpstr>Поэтапное выполнение творческой работы «Снеговик»</vt:lpstr>
      <vt:lpstr>Работа на интерактивной доске обеспечивает наглядность</vt:lpstr>
      <vt:lpstr> </vt:lpstr>
      <vt:lpstr>По окончанию занятий с детьми, можно подвести итоги (рефлексия)</vt:lpstr>
      <vt:lpstr> Видеопоказ комплекса упражнений для проведения  утренней гимнастики</vt:lpstr>
      <vt:lpstr>Использование интерактивной доски на праздниках и родительских собраниях</vt:lpstr>
      <vt:lpstr>Сьемка видео непосредственной образовательной деятельности с детьми нашей №9 и №5 групп.</vt:lpstr>
      <vt:lpstr>Презентация PowerPoint</vt:lpstr>
      <vt:lpstr>Использование информационных технологий таких как работа с интерактивной доской, поможет педагогу повысить мотивацию обучения детей и приведет к целому ряду положительных следствий:  - обогащение детей знаниями в их образно-понятийной целостности и эмоциональной окрашенности; облегчение процесса усвоения материала дошкольниками; - возбуждение живого интереса к предмету познания; расширение общего кругозора детей; - возрастание уровня использования наглядности на занятии; - повышение производительности труда педагога.   </vt:lpstr>
      <vt:lpstr>И это малая доля того, где может использоваться интерактивная доска…В перспективе нашей работы с данным техническим средством, мы планируем расширить методы и способы его использования в нашей педагогической работе.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интернет ресурсов в работе педагога ДОУ</dc:title>
  <dc:creator>user</dc:creator>
  <cp:lastModifiedBy>WORK</cp:lastModifiedBy>
  <cp:revision>42</cp:revision>
  <dcterms:created xsi:type="dcterms:W3CDTF">2015-02-23T13:31:48Z</dcterms:created>
  <dcterms:modified xsi:type="dcterms:W3CDTF">2017-12-12T09:59:52Z</dcterms:modified>
</cp:coreProperties>
</file>