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  <p:sldId id="267" r:id="rId11"/>
    <p:sldId id="265" r:id="rId12"/>
    <p:sldId id="268" r:id="rId13"/>
    <p:sldId id="269" r:id="rId14"/>
    <p:sldId id="266" r:id="rId15"/>
    <p:sldId id="270" r:id="rId16"/>
    <p:sldId id="272" r:id="rId17"/>
    <p:sldId id="273" r:id="rId18"/>
    <p:sldId id="274" r:id="rId19"/>
    <p:sldId id="276" r:id="rId20"/>
    <p:sldId id="275" r:id="rId21"/>
    <p:sldId id="277" r:id="rId22"/>
    <p:sldId id="280" r:id="rId23"/>
    <p:sldId id="281" r:id="rId24"/>
    <p:sldId id="278" r:id="rId25"/>
    <p:sldId id="282" r:id="rId26"/>
    <p:sldId id="279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349F6F7-0DDB-4ECE-89A7-8193D7378D66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B6C0204-A28A-42FA-A282-6EB46F51B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F6F7-0DDB-4ECE-89A7-8193D7378D66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0204-A28A-42FA-A282-6EB46F51B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F6F7-0DDB-4ECE-89A7-8193D7378D66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0204-A28A-42FA-A282-6EB46F51B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349F6F7-0DDB-4ECE-89A7-8193D7378D66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B6C0204-A28A-42FA-A282-6EB46F51B0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349F6F7-0DDB-4ECE-89A7-8193D7378D66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B6C0204-A28A-42FA-A282-6EB46F51B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F6F7-0DDB-4ECE-89A7-8193D7378D66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0204-A28A-42FA-A282-6EB46F51B0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F6F7-0DDB-4ECE-89A7-8193D7378D66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0204-A28A-42FA-A282-6EB46F51B0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349F6F7-0DDB-4ECE-89A7-8193D7378D66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B6C0204-A28A-42FA-A282-6EB46F51B0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F6F7-0DDB-4ECE-89A7-8193D7378D66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0204-A28A-42FA-A282-6EB46F51B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349F6F7-0DDB-4ECE-89A7-8193D7378D66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B6C0204-A28A-42FA-A282-6EB46F51B0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349F6F7-0DDB-4ECE-89A7-8193D7378D66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B6C0204-A28A-42FA-A282-6EB46F51B0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349F6F7-0DDB-4ECE-89A7-8193D7378D66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B6C0204-A28A-42FA-A282-6EB46F51B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23\Downloads\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0648"/>
            <a:ext cx="4861743" cy="209809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 rot="21204468">
            <a:off x="1964952" y="2741526"/>
            <a:ext cx="566215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</a:bodyPr>
          <a:lstStyle/>
          <a:p>
            <a:r>
              <a:rPr lang="ru-RU" sz="4000" b="1" i="1" cap="all" dirty="0" smtClean="0">
                <a:ln w="19050" cmpd="sng">
                  <a:solidFill>
                    <a:srgbClr val="7030A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Победа     в    сердце каждого!</a:t>
            </a:r>
            <a:endParaRPr lang="ru-RU" sz="4000" b="1" i="1" cap="all" dirty="0">
              <a:ln w="19050" cmpd="sng">
                <a:solidFill>
                  <a:srgbClr val="7030A0"/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2" name="Picture 4" descr="C:\Users\123\Downloads\tiulpany-kollazh-oboi.jpg"/>
          <p:cNvPicPr>
            <a:picLocks noChangeAspect="1" noChangeArrowheads="1"/>
          </p:cNvPicPr>
          <p:nvPr/>
        </p:nvPicPr>
        <p:blipFill>
          <a:blip r:embed="rId3" cstate="print"/>
          <a:srcRect t="32760" r="64169"/>
          <a:stretch>
            <a:fillRect/>
          </a:stretch>
        </p:blipFill>
        <p:spPr bwMode="auto">
          <a:xfrm rot="16200000">
            <a:off x="5427915" y="3085459"/>
            <a:ext cx="3237458" cy="3797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23\Downloads\рекорд Феодосия Ванина.jpg"/>
          <p:cNvPicPr>
            <a:picLocks noChangeAspect="1" noChangeArrowheads="1"/>
          </p:cNvPicPr>
          <p:nvPr/>
        </p:nvPicPr>
        <p:blipFill>
          <a:blip r:embed="rId2" cstate="print"/>
          <a:srcRect l="49055" t="3223" r="5586" b="3223"/>
          <a:stretch>
            <a:fillRect/>
          </a:stretch>
        </p:blipFill>
        <p:spPr bwMode="auto">
          <a:xfrm>
            <a:off x="4355976" y="332656"/>
            <a:ext cx="4320480" cy="5940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2" descr="C:\Users\123\Downloads\рекорд Феодосия Ванина.jpg"/>
          <p:cNvPicPr>
            <a:picLocks noChangeAspect="1" noChangeArrowheads="1"/>
          </p:cNvPicPr>
          <p:nvPr/>
        </p:nvPicPr>
        <p:blipFill>
          <a:blip r:embed="rId2" cstate="print"/>
          <a:srcRect l="7476" r="56615" b="1806"/>
          <a:stretch>
            <a:fillRect/>
          </a:stretch>
        </p:blipFill>
        <p:spPr bwMode="auto">
          <a:xfrm>
            <a:off x="755576" y="260647"/>
            <a:ext cx="1895990" cy="34563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4005064"/>
            <a:ext cx="4536504" cy="2016224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Феодосий Ванин установил мировой рекорд на 20 км. / 1ч. 03 мин. 51 сек. (стадион Динамо, Москва)</a:t>
            </a:r>
            <a:endParaRPr lang="ru-RU" sz="2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23\Downloads\c-23-fevralya.orig.jpg"/>
          <p:cNvPicPr>
            <a:picLocks noChangeAspect="1" noChangeArrowheads="1"/>
          </p:cNvPicPr>
          <p:nvPr/>
        </p:nvPicPr>
        <p:blipFill>
          <a:blip r:embed="rId2" cstate="print"/>
          <a:srcRect t="3033" r="39332"/>
          <a:stretch>
            <a:fillRect/>
          </a:stretch>
        </p:blipFill>
        <p:spPr bwMode="auto">
          <a:xfrm rot="10800000">
            <a:off x="7304836" y="188640"/>
            <a:ext cx="1369583" cy="1368152"/>
          </a:xfrm>
          <a:prstGeom prst="rect">
            <a:avLst/>
          </a:prstGeom>
          <a:noFill/>
        </p:spPr>
      </p:pic>
      <p:pic>
        <p:nvPicPr>
          <p:cNvPr id="7" name="Picture 2" descr="C:\Users\123\Downloads\c-23-fevralya.orig.jpg"/>
          <p:cNvPicPr>
            <a:picLocks noChangeAspect="1" noChangeArrowheads="1"/>
          </p:cNvPicPr>
          <p:nvPr/>
        </p:nvPicPr>
        <p:blipFill>
          <a:blip r:embed="rId3" cstate="print"/>
          <a:srcRect t="3033" r="39332"/>
          <a:stretch>
            <a:fillRect/>
          </a:stretch>
        </p:blipFill>
        <p:spPr bwMode="auto">
          <a:xfrm rot="16200000">
            <a:off x="7379637" y="5303314"/>
            <a:ext cx="1292678" cy="129132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79712" y="332656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Чемпионат СССР  по лёгкой атлетике (3-9 сентября 1943г., Горький)</a:t>
            </a:r>
            <a:endParaRPr lang="ru-RU" sz="2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123\Downloads\c-23-fevralya.orig.jpg"/>
          <p:cNvPicPr>
            <a:picLocks noChangeAspect="1" noChangeArrowheads="1"/>
          </p:cNvPicPr>
          <p:nvPr/>
        </p:nvPicPr>
        <p:blipFill>
          <a:blip r:embed="rId4" cstate="print"/>
          <a:srcRect t="3033" r="39332"/>
          <a:stretch>
            <a:fillRect/>
          </a:stretch>
        </p:blipFill>
        <p:spPr bwMode="auto">
          <a:xfrm rot="5400000">
            <a:off x="250767" y="261401"/>
            <a:ext cx="1441666" cy="1440160"/>
          </a:xfrm>
          <a:prstGeom prst="rect">
            <a:avLst/>
          </a:prstGeom>
          <a:noFill/>
        </p:spPr>
      </p:pic>
      <p:pic>
        <p:nvPicPr>
          <p:cNvPr id="7170" name="Picture 2" descr="C:\Users\123\Downloads\c-23-fevralya.orig.jpg"/>
          <p:cNvPicPr>
            <a:picLocks noChangeAspect="1" noChangeArrowheads="1"/>
          </p:cNvPicPr>
          <p:nvPr/>
        </p:nvPicPr>
        <p:blipFill>
          <a:blip r:embed="rId5" cstate="print"/>
          <a:srcRect t="3033" r="39332"/>
          <a:stretch>
            <a:fillRect/>
          </a:stretch>
        </p:blipFill>
        <p:spPr bwMode="auto">
          <a:xfrm>
            <a:off x="251521" y="5229200"/>
            <a:ext cx="1436844" cy="1435342"/>
          </a:xfrm>
          <a:prstGeom prst="rect">
            <a:avLst/>
          </a:prstGeom>
          <a:noFill/>
        </p:spPr>
      </p:pic>
      <p:pic>
        <p:nvPicPr>
          <p:cNvPr id="7171" name="Picture 3" descr="C:\Users\123\Downloads\1930-е Думбадзе.jpg"/>
          <p:cNvPicPr>
            <a:picLocks noChangeAspect="1" noChangeArrowheads="1"/>
          </p:cNvPicPr>
          <p:nvPr/>
        </p:nvPicPr>
        <p:blipFill>
          <a:blip r:embed="rId6" cstate="print"/>
          <a:srcRect l="3617" t="11340" r="5953" b="8021"/>
          <a:stretch>
            <a:fillRect/>
          </a:stretch>
        </p:blipFill>
        <p:spPr bwMode="auto">
          <a:xfrm>
            <a:off x="827584" y="1464622"/>
            <a:ext cx="3143599" cy="4023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123\Downloads\Мария Шаманова бегунь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7206" y="1916832"/>
            <a:ext cx="471325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6016" y="764704"/>
            <a:ext cx="4032448" cy="64807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Волейбол в воинских частях 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123\Downloads\волейбо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5156" y="2564904"/>
            <a:ext cx="5511683" cy="3904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i.imgur.com/NwB2vOM.jpg?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446449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2988" t="19458" r="46850" b="22793"/>
          <a:stretch>
            <a:fillRect/>
          </a:stretch>
        </p:blipFill>
        <p:spPr bwMode="auto">
          <a:xfrm>
            <a:off x="539552" y="404664"/>
            <a:ext cx="5256585" cy="5668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83768" y="620688"/>
            <a:ext cx="5904656" cy="1080120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Волейбольная площадка в тылу, 1943г.</a:t>
            </a:r>
            <a:endParaRPr lang="ru-RU" sz="28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123\Downloads\наши товарищеский турнир волейбо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4450" y="2996952"/>
            <a:ext cx="4737590" cy="3606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C:\Users\123\Downloads\наши под полтавой и амер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260648"/>
            <a:ext cx="5890167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1520" y="4293096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Товарищеский матч по волейболу (Полтава, 1943г.)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0152" y="1916832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Советские и американские военные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C:\Users\123\Downloads\depositphotos_3411525-stock-illustration-spiritual-wave-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516" cy="6803993"/>
          </a:xfrm>
          <a:prstGeom prst="rect">
            <a:avLst/>
          </a:prstGeom>
          <a:noFill/>
        </p:spPr>
      </p:pic>
      <p:pic>
        <p:nvPicPr>
          <p:cNvPr id="8" name="Picture 2" descr="C:\Users\123\Downloads\фк сталин.jpg"/>
          <p:cNvPicPr>
            <a:picLocks noChangeAspect="1" noChangeArrowheads="1"/>
          </p:cNvPicPr>
          <p:nvPr/>
        </p:nvPicPr>
        <p:blipFill>
          <a:blip r:embed="rId3" cstate="print"/>
          <a:srcRect b="85700"/>
          <a:stretch>
            <a:fillRect/>
          </a:stretch>
        </p:blipFill>
        <p:spPr bwMode="auto">
          <a:xfrm>
            <a:off x="0" y="0"/>
            <a:ext cx="9144000" cy="980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4" descr="C:\Users\123\Downloads\искандер.jpg"/>
          <p:cNvPicPr>
            <a:picLocks noChangeAspect="1" noChangeArrowheads="1"/>
          </p:cNvPicPr>
          <p:nvPr/>
        </p:nvPicPr>
        <p:blipFill>
          <a:blip r:embed="rId4" cstate="print"/>
          <a:srcRect l="53755" t="41164" r="2125" b="7291"/>
          <a:stretch>
            <a:fillRect/>
          </a:stretch>
        </p:blipFill>
        <p:spPr bwMode="auto">
          <a:xfrm>
            <a:off x="4139952" y="1124744"/>
            <a:ext cx="4680520" cy="34854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23528" y="1340768"/>
            <a:ext cx="35283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Марафонский заплыв по Дунаю, 1945г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3501008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Искандер </a:t>
            </a:r>
            <a:r>
              <a:rPr lang="ru-RU" sz="20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Файзуллин</a:t>
            </a:r>
            <a:r>
              <a:rPr lang="ru-RU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установил рекорд на дистанции 100 км. / 17ч. 54 мин. 47 сек.</a:t>
            </a:r>
            <a:endParaRPr lang="ru-RU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23\Downloads\hello_html_m11b2a4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88639"/>
            <a:ext cx="4934734" cy="6473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Users\123\Downloads\ванштей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3024336" cy="42517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51520" y="548680"/>
            <a:ext cx="3528392" cy="163121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Борис Самойлович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Ванштейн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1942-1945гг. Председатель Всесоюзной шахматно-шашечной федерации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179512" y="3717032"/>
            <a:ext cx="3672408" cy="2304256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Организатор Чемпионата Москвы по шахматам 27ноября 1941 - 08 января1942гг.</a:t>
            </a:r>
            <a:endParaRPr lang="ru-RU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123\Downloads\s1200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18" y="188640"/>
            <a:ext cx="8712929" cy="6480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83568" y="4509120"/>
            <a:ext cx="5688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Шахматный турнир в рамках Чемпионата (Москва, 1941г.) 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123\Downloads\Chempionat_Leningrada_1943-300x1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746942"/>
            <a:ext cx="5832648" cy="36356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3\Downloads\Столяр Равинский 1941.jpg"/>
          <p:cNvPicPr>
            <a:picLocks noChangeAspect="1" noChangeArrowheads="1"/>
          </p:cNvPicPr>
          <p:nvPr/>
        </p:nvPicPr>
        <p:blipFill>
          <a:blip r:embed="rId2" cstate="print"/>
          <a:srcRect l="1053" t="1562" r="2079" b="1596"/>
          <a:stretch>
            <a:fillRect/>
          </a:stretch>
        </p:blipFill>
        <p:spPr bwMode="auto">
          <a:xfrm>
            <a:off x="2156248" y="404664"/>
            <a:ext cx="6304183" cy="42484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907704" y="4869160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Чемпионат Ленинграда по шахматам (ноябрь 1941г.), партия Е.С. Столяр – Г.И. </a:t>
            </a:r>
            <a:r>
              <a:rPr lang="ru-RU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Равинский</a:t>
            </a:r>
            <a:endParaRPr lang="ru-RU" sz="2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123\Downloads\s1200 (3).jpg"/>
          <p:cNvPicPr>
            <a:picLocks noChangeAspect="1" noChangeArrowheads="1"/>
          </p:cNvPicPr>
          <p:nvPr/>
        </p:nvPicPr>
        <p:blipFill>
          <a:blip r:embed="rId2" cstate="print"/>
          <a:srcRect l="7032" r="6029"/>
          <a:stretch>
            <a:fillRect/>
          </a:stretch>
        </p:blipFill>
        <p:spPr bwMode="auto">
          <a:xfrm rot="16200000">
            <a:off x="1348834" y="-792043"/>
            <a:ext cx="6374324" cy="8424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123\Downloads\ленинград фронт 1942г Сеанс во фронтовой землянке мастер Толу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980728"/>
            <a:ext cx="6145544" cy="4568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835696" y="5517232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Сеанс одновременной игры / мастер А.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Толуш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(Ленинградский фронт, 1942г.)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123\Downloads\2823_262d0dscn8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0804" y="3573016"/>
            <a:ext cx="4111150" cy="25694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764704"/>
            <a:ext cx="4320480" cy="1224136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Спорт    во    время войны  1941-1945гг.</a:t>
            </a:r>
            <a:endParaRPr lang="ru-RU" sz="4000" i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3968" y="3861048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Мы помним… 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C:\Users\123\Downloads\yvotbn1lxfuqk2yjjf3jfrrchjg.jpeg"/>
          <p:cNvPicPr>
            <a:picLocks noChangeAspect="1" noChangeArrowheads="1"/>
          </p:cNvPicPr>
          <p:nvPr/>
        </p:nvPicPr>
        <p:blipFill>
          <a:blip r:embed="rId3" cstate="print"/>
          <a:srcRect l="11665" t="7132" r="55007" b="7284"/>
          <a:stretch>
            <a:fillRect/>
          </a:stretch>
        </p:blipFill>
        <p:spPr bwMode="auto">
          <a:xfrm>
            <a:off x="395536" y="289451"/>
            <a:ext cx="3384376" cy="60918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23\Downloads\411007.jpg"/>
          <p:cNvPicPr>
            <a:picLocks noChangeAspect="1" noChangeArrowheads="1"/>
          </p:cNvPicPr>
          <p:nvPr/>
        </p:nvPicPr>
        <p:blipFill>
          <a:blip r:embed="rId2" cstate="print"/>
          <a:srcRect l="1709" r="5128"/>
          <a:stretch>
            <a:fillRect/>
          </a:stretch>
        </p:blipFill>
        <p:spPr bwMode="auto">
          <a:xfrm>
            <a:off x="338299" y="332655"/>
            <a:ext cx="8338157" cy="5966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51520" y="620688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el-G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ΙΙΙ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чемпионат СССР по шахматам (Москва, 21.05. – 17.06. 1944г.) 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3928" y="3212976"/>
            <a:ext cx="4608512" cy="46166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партия М. Ботвинник – В. Смыслов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077" name="Picture 5" descr="C:\Users\123\Downloads\Ботвинник Смыслов 19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548680"/>
            <a:ext cx="4899368" cy="2498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23\Downloads\411007.jpg"/>
          <p:cNvPicPr>
            <a:picLocks noChangeAspect="1" noChangeArrowheads="1"/>
          </p:cNvPicPr>
          <p:nvPr/>
        </p:nvPicPr>
        <p:blipFill>
          <a:blip r:embed="rId2" cstate="print"/>
          <a:srcRect r="7407"/>
          <a:stretch>
            <a:fillRect/>
          </a:stretch>
        </p:blipFill>
        <p:spPr bwMode="auto">
          <a:xfrm>
            <a:off x="395536" y="349939"/>
            <a:ext cx="8280920" cy="5962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123\Downloads\щахма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76672"/>
            <a:ext cx="4601029" cy="29523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11560" y="620688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первом плане А. Котов – Г. Вересов, на втором – В. Смыслов 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168" y="3501008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Москва, 1944г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23\Downloads\9c99e72bb9bec6d737e8cc674b06c4a4.jpg"/>
          <p:cNvPicPr>
            <a:picLocks noChangeAspect="1" noChangeArrowheads="1"/>
          </p:cNvPicPr>
          <p:nvPr/>
        </p:nvPicPr>
        <p:blipFill>
          <a:blip r:embed="rId2" cstate="print"/>
          <a:srcRect l="5928" r="5154"/>
          <a:stretch>
            <a:fillRect/>
          </a:stretch>
        </p:blipFill>
        <p:spPr bwMode="auto">
          <a:xfrm>
            <a:off x="323529" y="548680"/>
            <a:ext cx="2824930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635896" y="4365104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Первенство по конькобежному спорту (Москва, декабрь 1941г.)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150" name="Picture 6" descr="C:\Users\123\Downloads\hello_html_m5e97cc44.png"/>
          <p:cNvPicPr>
            <a:picLocks noChangeAspect="1" noChangeArrowheads="1"/>
          </p:cNvPicPr>
          <p:nvPr/>
        </p:nvPicPr>
        <p:blipFill>
          <a:blip r:embed="rId3" cstate="print"/>
          <a:srcRect l="38298" t="45957" r="4255" b="4681"/>
          <a:stretch>
            <a:fillRect/>
          </a:stretch>
        </p:blipFill>
        <p:spPr bwMode="auto">
          <a:xfrm>
            <a:off x="2915816" y="404664"/>
            <a:ext cx="5887275" cy="3794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123\Downloads\зимний орнамент.jpg"/>
          <p:cNvPicPr>
            <a:picLocks noChangeAspect="1" noChangeArrowheads="1"/>
          </p:cNvPicPr>
          <p:nvPr/>
        </p:nvPicPr>
        <p:blipFill>
          <a:blip r:embed="rId2" cstate="print"/>
          <a:srcRect l="24126" t="52112" r="20867"/>
          <a:stretch>
            <a:fillRect/>
          </a:stretch>
        </p:blipFill>
        <p:spPr bwMode="auto">
          <a:xfrm rot="5400000">
            <a:off x="-157871" y="526022"/>
            <a:ext cx="1944213" cy="1269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5" descr="C:\Users\123\Downloads\зимний орнамент.jpg"/>
          <p:cNvPicPr>
            <a:picLocks noChangeAspect="1" noChangeArrowheads="1"/>
          </p:cNvPicPr>
          <p:nvPr/>
        </p:nvPicPr>
        <p:blipFill>
          <a:blip r:embed="rId3" cstate="print"/>
          <a:srcRect l="21355" t="53388" r="21252" b="3901"/>
          <a:stretch>
            <a:fillRect/>
          </a:stretch>
        </p:blipFill>
        <p:spPr bwMode="auto">
          <a:xfrm rot="16200000">
            <a:off x="-55210" y="5031876"/>
            <a:ext cx="2040226" cy="1138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7" descr="C:\Users\123\Downloads\Anatolij-Kapchinskij-640x480.jpg"/>
          <p:cNvPicPr>
            <a:picLocks noChangeAspect="1" noChangeArrowheads="1"/>
          </p:cNvPicPr>
          <p:nvPr/>
        </p:nvPicPr>
        <p:blipFill>
          <a:blip r:embed="rId4" cstate="print"/>
          <a:srcRect r="35966"/>
          <a:stretch>
            <a:fillRect/>
          </a:stretch>
        </p:blipFill>
        <p:spPr bwMode="auto">
          <a:xfrm>
            <a:off x="1547664" y="404664"/>
            <a:ext cx="3024336" cy="3546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:\Users\123\Downloads\зимний орнамент.jpg"/>
          <p:cNvPicPr>
            <a:picLocks noChangeAspect="1" noChangeArrowheads="1"/>
          </p:cNvPicPr>
          <p:nvPr/>
        </p:nvPicPr>
        <p:blipFill>
          <a:blip r:embed="rId5" cstate="print"/>
          <a:srcRect l="24126" t="52112" r="20867"/>
          <a:stretch>
            <a:fillRect/>
          </a:stretch>
        </p:blipFill>
        <p:spPr bwMode="auto">
          <a:xfrm rot="16200000">
            <a:off x="7283945" y="573040"/>
            <a:ext cx="1800201" cy="1175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Users\123\Downloads\зимний орнамент.jpg"/>
          <p:cNvPicPr>
            <a:picLocks noChangeAspect="1" noChangeArrowheads="1"/>
          </p:cNvPicPr>
          <p:nvPr/>
        </p:nvPicPr>
        <p:blipFill>
          <a:blip r:embed="rId6" cstate="print"/>
          <a:srcRect l="24126" t="52112" r="20867"/>
          <a:stretch>
            <a:fillRect/>
          </a:stretch>
        </p:blipFill>
        <p:spPr bwMode="auto">
          <a:xfrm rot="5400000">
            <a:off x="7451711" y="5056605"/>
            <a:ext cx="1663331" cy="108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Users\123\Downloads\hello_html_m4df1e530.png"/>
          <p:cNvPicPr>
            <a:picLocks noChangeAspect="1" noChangeArrowheads="1"/>
          </p:cNvPicPr>
          <p:nvPr/>
        </p:nvPicPr>
        <p:blipFill>
          <a:blip r:embed="rId7" cstate="print"/>
          <a:srcRect l="53226" t="11182" r="8064" b="15013"/>
          <a:stretch>
            <a:fillRect/>
          </a:stretch>
        </p:blipFill>
        <p:spPr bwMode="auto">
          <a:xfrm>
            <a:off x="4860032" y="2348880"/>
            <a:ext cx="2736304" cy="37624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403648" y="4293096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Анатолий </a:t>
            </a:r>
            <a:r>
              <a:rPr lang="ru-RU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Капчинский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конькобежец (Москва, Патриаршие пруды, декабрь 1941г.) 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23\Downloads\Пётр Сергеевич Чернышев призёр Чемп СССР по ФК 19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32656"/>
            <a:ext cx="4286250" cy="6038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115616" y="404664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Чемпионат СССР по фигурному катанию / Москва, декабрь 1941г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5301208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Пётр Сергеевич Чернышев / призёр соревнований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123\Downloads\s1200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568952" cy="6480720"/>
          </a:xfrm>
          <a:prstGeom prst="rect">
            <a:avLst/>
          </a:prstGeom>
          <a:noFill/>
        </p:spPr>
      </p:pic>
      <p:pic>
        <p:nvPicPr>
          <p:cNvPr id="7" name="Picture 2" descr="C:\Users\123\Downloads\чемпионат 1943 лыж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6672"/>
            <a:ext cx="6552728" cy="4072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403648" y="4653136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Чемпионат СССР по лыжным гонкам / Свердловск, 14 – 17 марта 1943г.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123\Downloads\img0 (2).jpg"/>
          <p:cNvPicPr>
            <a:picLocks noChangeAspect="1" noChangeArrowheads="1"/>
          </p:cNvPicPr>
          <p:nvPr/>
        </p:nvPicPr>
        <p:blipFill>
          <a:blip r:embed="rId2" cstate="print"/>
          <a:srcRect b="68900"/>
          <a:stretch>
            <a:fillRect/>
          </a:stretch>
        </p:blipFill>
        <p:spPr bwMode="auto">
          <a:xfrm>
            <a:off x="323528" y="188640"/>
            <a:ext cx="8447725" cy="1970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Users\123\Downloads\y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5043" y="4603630"/>
            <a:ext cx="1735342" cy="2122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Users\123\Downloads\y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64" y="4581128"/>
            <a:ext cx="1519751" cy="1858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123\Downloads\Кулакова Люб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132856"/>
            <a:ext cx="2592288" cy="35586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C:\Users\123\Downloads\перед отправкой на фронт.jpeg"/>
          <p:cNvPicPr>
            <a:picLocks noChangeAspect="1" noChangeArrowheads="1"/>
          </p:cNvPicPr>
          <p:nvPr/>
        </p:nvPicPr>
        <p:blipFill>
          <a:blip r:embed="rId5" cstate="print"/>
          <a:srcRect l="6789" r="7220"/>
          <a:stretch>
            <a:fillRect/>
          </a:stretch>
        </p:blipFill>
        <p:spPr bwMode="auto">
          <a:xfrm>
            <a:off x="6084168" y="1916832"/>
            <a:ext cx="2225457" cy="3764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987824" y="2060848"/>
            <a:ext cx="288032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Любовь Алексеевна Кулакова /мастер спорта по лыжным гонкам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1800" y="4725144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1941-1942гг. – инструктор лыжного спорта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23\Downloads\7c64fbf3cec0467cc079b365b45fae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645236" cy="6309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499992" y="1268760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Спасибо за внимание!</a:t>
            </a:r>
            <a:endParaRPr lang="ru-RU" sz="40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4653136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Работу выполнила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Князева Ирина Анатольевна / педагог доп. образования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83768" y="2996952"/>
            <a:ext cx="410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28575"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Советский   спорт</a:t>
            </a:r>
            <a:endParaRPr lang="ru-RU" sz="4400" b="1" dirty="0">
              <a:ln w="28575">
                <a:solidFill>
                  <a:srgbClr val="7030A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3" name="Picture 5" descr="C:\Users\123\Downloads\у-ьтрамо-ное-сти-изованное-вижение-и-юстрации-и-ущий-че-овек-иния-75970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97152"/>
            <a:ext cx="1728192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123\Downloads\thumb_l_207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5526" y="5013176"/>
            <a:ext cx="1699250" cy="1460848"/>
          </a:xfrm>
          <a:prstGeom prst="rect">
            <a:avLst/>
          </a:prstGeom>
          <a:noFill/>
        </p:spPr>
      </p:pic>
      <p:pic>
        <p:nvPicPr>
          <p:cNvPr id="2055" name="Picture 7" descr="C:\Users\123\Downloads\depositphotos_174885596-stock-illustration-silhouette-speed-skat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3904" y="476672"/>
            <a:ext cx="1374698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C:\Users\123\Downloads\unnam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04664"/>
            <a:ext cx="1728192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C:\Users\123\Downloads\1148.jpg"/>
          <p:cNvPicPr>
            <a:picLocks noChangeAspect="1" noChangeArrowheads="1"/>
          </p:cNvPicPr>
          <p:nvPr/>
        </p:nvPicPr>
        <p:blipFill>
          <a:blip r:embed="rId6" cstate="print"/>
          <a:srcRect b="2953"/>
          <a:stretch>
            <a:fillRect/>
          </a:stretch>
        </p:blipFill>
        <p:spPr bwMode="auto">
          <a:xfrm>
            <a:off x="6804248" y="2492896"/>
            <a:ext cx="1838231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9" name="Picture 11" descr="C:\Users\123\Downloads\_5a1c0d2d86fb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708920"/>
            <a:ext cx="1944216" cy="1368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0" name="Picture 12" descr="C:\Users\123\Downloads\силуэт-девушка-фигурного-катания-боль-выплеска-10746127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548680"/>
            <a:ext cx="2006352" cy="2006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 descr="C:\Users\123\Downloads\плавание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4797152"/>
            <a:ext cx="1789866" cy="1039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23\Downloads\ещё спорт.jpg"/>
          <p:cNvPicPr>
            <a:picLocks noChangeAspect="1" noChangeArrowheads="1"/>
          </p:cNvPicPr>
          <p:nvPr/>
        </p:nvPicPr>
        <p:blipFill>
          <a:blip r:embed="rId2" cstate="print"/>
          <a:srcRect l="51624" t="52165" r="11629" b="13775"/>
          <a:stretch>
            <a:fillRect/>
          </a:stretch>
        </p:blipFill>
        <p:spPr bwMode="auto">
          <a:xfrm>
            <a:off x="1691680" y="548680"/>
            <a:ext cx="6408712" cy="44549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5013176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Митинг спортсменов и студентов Института физкультуры, запись добровольцев на фронт (01 июля 1941г., Москва, стадион «Динамо») </a:t>
            </a:r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27984" y="3933056"/>
            <a:ext cx="4032448" cy="576064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 «Старт»</a:t>
            </a:r>
            <a:endParaRPr lang="ru-RU" sz="2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C:\Users\123\Downloads\плакат матч смерти.jpg"/>
          <p:cNvPicPr>
            <a:picLocks noChangeAspect="1" noChangeArrowheads="1"/>
          </p:cNvPicPr>
          <p:nvPr/>
        </p:nvPicPr>
        <p:blipFill>
          <a:blip r:embed="rId2" cstate="print"/>
          <a:srcRect l="4596" t="2041" r="3475" b="2041"/>
          <a:stretch>
            <a:fillRect/>
          </a:stretch>
        </p:blipFill>
        <p:spPr bwMode="auto">
          <a:xfrm>
            <a:off x="539551" y="260648"/>
            <a:ext cx="3370587" cy="3960440"/>
          </a:xfrm>
          <a:prstGeom prst="rect">
            <a:avLst/>
          </a:prstGeom>
          <a:noFill/>
        </p:spPr>
      </p:pic>
      <p:pic>
        <p:nvPicPr>
          <p:cNvPr id="2053" name="Picture 5" descr="C:\Users\123\Downloads\спорт матч смерт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692696"/>
            <a:ext cx="4694632" cy="30775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560" y="4797152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осаждённом Киеве 09 августа 1942г. состоялся  «Матч смерти» - серия игр с немецкой командой «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Фланекельф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95736" y="4581128"/>
            <a:ext cx="6172200" cy="1371600"/>
          </a:xfrm>
        </p:spPr>
        <p:txBody>
          <a:bodyPr/>
          <a:lstStyle/>
          <a:p>
            <a:pPr algn="ctr"/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Футболисты  команды «Старт» под конвоем немецких солдат </a:t>
            </a:r>
            <a:endParaRPr lang="ru-RU" sz="2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123\Downloads\футбол игра с немцами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0648"/>
            <a:ext cx="6411438" cy="4170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23\Downloads\фк ленинград.jpeg"/>
          <p:cNvPicPr>
            <a:picLocks noChangeAspect="1" noChangeArrowheads="1"/>
          </p:cNvPicPr>
          <p:nvPr/>
        </p:nvPicPr>
        <p:blipFill>
          <a:blip r:embed="rId2" cstate="print"/>
          <a:srcRect l="7560" t="11200" r="9281" b="11801"/>
          <a:stretch>
            <a:fillRect/>
          </a:stretch>
        </p:blipFill>
        <p:spPr bwMode="auto">
          <a:xfrm>
            <a:off x="467544" y="332656"/>
            <a:ext cx="3168352" cy="3960440"/>
          </a:xfrm>
          <a:prstGeom prst="rect">
            <a:avLst/>
          </a:prstGeom>
          <a:noFill/>
        </p:spPr>
      </p:pic>
      <p:pic>
        <p:nvPicPr>
          <p:cNvPr id="4099" name="Picture 3" descr="C:\Users\123\Downloads\футбол Ленингр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356992"/>
            <a:ext cx="4491576" cy="3175295"/>
          </a:xfrm>
          <a:prstGeom prst="rect">
            <a:avLst/>
          </a:prstGeom>
          <a:noFill/>
        </p:spPr>
      </p:pic>
      <p:pic>
        <p:nvPicPr>
          <p:cNvPr id="4100" name="Picture 4" descr="C:\Users\123\Downloads\фк 2.jpg"/>
          <p:cNvPicPr>
            <a:picLocks noChangeAspect="1" noChangeArrowheads="1"/>
          </p:cNvPicPr>
          <p:nvPr/>
        </p:nvPicPr>
        <p:blipFill>
          <a:blip r:embed="rId4" cstate="print"/>
          <a:srcRect t="48819" r="44684" b="3932"/>
          <a:stretch>
            <a:fillRect/>
          </a:stretch>
        </p:blipFill>
        <p:spPr bwMode="auto">
          <a:xfrm>
            <a:off x="3883535" y="260648"/>
            <a:ext cx="4608449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123\Downloads\приветствие стал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4147661" cy="2592288"/>
          </a:xfrm>
          <a:prstGeom prst="rect">
            <a:avLst/>
          </a:prstGeom>
          <a:noFill/>
        </p:spPr>
      </p:pic>
      <p:pic>
        <p:nvPicPr>
          <p:cNvPr id="5124" name="Picture 4" descr="C:\Users\123\Downloads\вратарь динамо сталингр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56992"/>
            <a:ext cx="4813794" cy="3168352"/>
          </a:xfrm>
          <a:prstGeom prst="rect">
            <a:avLst/>
          </a:prstGeom>
          <a:noFill/>
        </p:spPr>
      </p:pic>
      <p:pic>
        <p:nvPicPr>
          <p:cNvPr id="5125" name="Picture 5" descr="C:\Users\123\Downloads\Сталинград футбо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32656"/>
            <a:ext cx="3683032" cy="28083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63688" y="2996952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Матч на руинах, 02 мая 1943г.</a:t>
            </a: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3789040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ФК «Спартак» (Москва) и ФК «Динамо» (Сталинград) на стадионе Азот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123\Downloads\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4" descr="C:\Users\123\Downloads\Москва забег.jpg"/>
          <p:cNvPicPr>
            <a:picLocks noChangeAspect="1" noChangeArrowheads="1"/>
          </p:cNvPicPr>
          <p:nvPr/>
        </p:nvPicPr>
        <p:blipFill>
          <a:blip r:embed="rId3" cstate="print"/>
          <a:srcRect l="29952" t="1503" r="25719" b="2323"/>
          <a:stretch>
            <a:fillRect/>
          </a:stretch>
        </p:blipFill>
        <p:spPr bwMode="auto">
          <a:xfrm>
            <a:off x="2483768" y="332656"/>
            <a:ext cx="5904657" cy="46085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347864" y="5085184"/>
            <a:ext cx="532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Забег на 20 км. (Москва, 23 сентября 1942г.) 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1377</TotalTime>
  <Words>386</Words>
  <Application>Microsoft Office PowerPoint</Application>
  <PresentationFormat>Экран (4:3)</PresentationFormat>
  <Paragraphs>37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Эркер</vt:lpstr>
      <vt:lpstr>Слайд 1</vt:lpstr>
      <vt:lpstr>Спорт    во    время войны  1941-1945гг.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Windows User</cp:lastModifiedBy>
  <cp:revision>140</cp:revision>
  <dcterms:created xsi:type="dcterms:W3CDTF">2020-04-25T06:01:43Z</dcterms:created>
  <dcterms:modified xsi:type="dcterms:W3CDTF">2020-06-16T05:27:06Z</dcterms:modified>
</cp:coreProperties>
</file>