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0"/>
  </p:notesMasterIdLst>
  <p:sldIdLst>
    <p:sldId id="303" r:id="rId2"/>
    <p:sldId id="302" r:id="rId3"/>
    <p:sldId id="301" r:id="rId4"/>
    <p:sldId id="305" r:id="rId5"/>
    <p:sldId id="306" r:id="rId6"/>
    <p:sldId id="297" r:id="rId7"/>
    <p:sldId id="298" r:id="rId8"/>
    <p:sldId id="30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CC0E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941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A29758-1903-4ADE-A3FB-26948DB986C5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5FE2176A-E513-4897-9F06-0FEF527A5C23}">
      <dgm:prSet phldrT="[Текст]" custT="1"/>
      <dgm:spPr/>
      <dgm:t>
        <a:bodyPr/>
        <a:lstStyle/>
        <a:p>
          <a:r>
            <a:rPr lang="ru-RU" sz="2400" dirty="0" smtClean="0"/>
            <a:t>Клубная работа</a:t>
          </a:r>
          <a:endParaRPr lang="ru-RU" sz="2400" dirty="0"/>
        </a:p>
      </dgm:t>
    </dgm:pt>
    <dgm:pt modelId="{339690ED-424F-42D3-B443-A4A0E69E3AFC}" type="parTrans" cxnId="{403D93D2-54B1-445C-BCD7-69BB111F608B}">
      <dgm:prSet/>
      <dgm:spPr/>
      <dgm:t>
        <a:bodyPr/>
        <a:lstStyle/>
        <a:p>
          <a:endParaRPr lang="ru-RU"/>
        </a:p>
      </dgm:t>
    </dgm:pt>
    <dgm:pt modelId="{DF90BC28-2A3A-49D1-9E5D-7A1FF852225C}" type="sibTrans" cxnId="{403D93D2-54B1-445C-BCD7-69BB111F608B}">
      <dgm:prSet/>
      <dgm:spPr/>
      <dgm:t>
        <a:bodyPr/>
        <a:lstStyle/>
        <a:p>
          <a:endParaRPr lang="ru-RU"/>
        </a:p>
      </dgm:t>
    </dgm:pt>
    <dgm:pt modelId="{18FB75D7-8639-4F2A-AF91-12A8625992A2}">
      <dgm:prSet phldrT="[Текст]" custT="1"/>
      <dgm:spPr/>
      <dgm:t>
        <a:bodyPr/>
        <a:lstStyle/>
        <a:p>
          <a:r>
            <a:rPr lang="ru-RU" sz="2000" dirty="0" smtClean="0"/>
            <a:t>Кружки </a:t>
          </a:r>
          <a:endParaRPr lang="ru-RU" sz="2000" dirty="0"/>
        </a:p>
      </dgm:t>
    </dgm:pt>
    <dgm:pt modelId="{1C900455-A412-4BF9-9346-FC15803E8338}" type="parTrans" cxnId="{4D65C84B-2078-4DE5-8823-80B68D2DFF8E}">
      <dgm:prSet/>
      <dgm:spPr/>
      <dgm:t>
        <a:bodyPr/>
        <a:lstStyle/>
        <a:p>
          <a:endParaRPr lang="ru-RU"/>
        </a:p>
      </dgm:t>
    </dgm:pt>
    <dgm:pt modelId="{0D8D34F7-7DE1-4637-B108-F6DA81AA36EE}" type="sibTrans" cxnId="{4D65C84B-2078-4DE5-8823-80B68D2DFF8E}">
      <dgm:prSet/>
      <dgm:spPr/>
      <dgm:t>
        <a:bodyPr/>
        <a:lstStyle/>
        <a:p>
          <a:endParaRPr lang="ru-RU"/>
        </a:p>
      </dgm:t>
    </dgm:pt>
    <dgm:pt modelId="{CFF8084B-FED6-4EDD-AAD3-A4A5C0DB3617}">
      <dgm:prSet phldrT="[Текст]" custT="1"/>
      <dgm:spPr/>
      <dgm:t>
        <a:bodyPr/>
        <a:lstStyle/>
        <a:p>
          <a:r>
            <a:rPr lang="ru-RU" sz="1800" dirty="0" smtClean="0"/>
            <a:t>Факультативы</a:t>
          </a:r>
          <a:endParaRPr lang="ru-RU" sz="1800" dirty="0"/>
        </a:p>
      </dgm:t>
    </dgm:pt>
    <dgm:pt modelId="{5E0B4E04-30A0-4288-A97D-4FF1D33CB8BD}" type="parTrans" cxnId="{10BDCC9A-3656-42FD-ADFD-26FC844A6C59}">
      <dgm:prSet/>
      <dgm:spPr/>
      <dgm:t>
        <a:bodyPr/>
        <a:lstStyle/>
        <a:p>
          <a:endParaRPr lang="ru-RU"/>
        </a:p>
      </dgm:t>
    </dgm:pt>
    <dgm:pt modelId="{F16EF20E-E6CD-4042-83F9-AF286D888D59}" type="sibTrans" cxnId="{10BDCC9A-3656-42FD-ADFD-26FC844A6C59}">
      <dgm:prSet/>
      <dgm:spPr/>
      <dgm:t>
        <a:bodyPr/>
        <a:lstStyle/>
        <a:p>
          <a:endParaRPr lang="ru-RU"/>
        </a:p>
      </dgm:t>
    </dgm:pt>
    <dgm:pt modelId="{29BC93EF-1F82-4C85-91F1-8FE3DBFB2703}" type="pres">
      <dgm:prSet presAssocID="{44A29758-1903-4ADE-A3FB-26948DB986C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95634EC-9BB2-4A84-B75E-30C84C15BE9A}" type="pres">
      <dgm:prSet presAssocID="{5FE2176A-E513-4897-9F06-0FEF527A5C23}" presName="gear1" presStyleLbl="node1" presStyleIdx="0" presStyleCnt="3" custScaleX="122243">
        <dgm:presLayoutVars>
          <dgm:chMax val="1"/>
          <dgm:bulletEnabled val="1"/>
        </dgm:presLayoutVars>
      </dgm:prSet>
      <dgm:spPr/>
    </dgm:pt>
    <dgm:pt modelId="{FBD2ABA5-F2E1-4825-9389-AFF167E1E49B}" type="pres">
      <dgm:prSet presAssocID="{5FE2176A-E513-4897-9F06-0FEF527A5C23}" presName="gear1srcNode" presStyleLbl="node1" presStyleIdx="0" presStyleCnt="3"/>
      <dgm:spPr/>
    </dgm:pt>
    <dgm:pt modelId="{2D727C1A-1EFE-48FC-A719-793D2B03FCA6}" type="pres">
      <dgm:prSet presAssocID="{5FE2176A-E513-4897-9F06-0FEF527A5C23}" presName="gear1dstNode" presStyleLbl="node1" presStyleIdx="0" presStyleCnt="3"/>
      <dgm:spPr/>
    </dgm:pt>
    <dgm:pt modelId="{7CA776A1-37D9-4DAB-978A-916DDD1D4A9D}" type="pres">
      <dgm:prSet presAssocID="{18FB75D7-8639-4F2A-AF91-12A8625992A2}" presName="gear2" presStyleLbl="node1" presStyleIdx="1" presStyleCnt="3" custScaleX="148252" custScaleY="120948">
        <dgm:presLayoutVars>
          <dgm:chMax val="1"/>
          <dgm:bulletEnabled val="1"/>
        </dgm:presLayoutVars>
      </dgm:prSet>
      <dgm:spPr/>
    </dgm:pt>
    <dgm:pt modelId="{0039BEF5-8534-47DA-AE03-4A4D1849ED0F}" type="pres">
      <dgm:prSet presAssocID="{18FB75D7-8639-4F2A-AF91-12A8625992A2}" presName="gear2srcNode" presStyleLbl="node1" presStyleIdx="1" presStyleCnt="3"/>
      <dgm:spPr/>
    </dgm:pt>
    <dgm:pt modelId="{86B4EDDF-9968-4D86-8024-96790092C80E}" type="pres">
      <dgm:prSet presAssocID="{18FB75D7-8639-4F2A-AF91-12A8625992A2}" presName="gear2dstNode" presStyleLbl="node1" presStyleIdx="1" presStyleCnt="3"/>
      <dgm:spPr/>
    </dgm:pt>
    <dgm:pt modelId="{B75918F0-6CC3-4E50-B57C-C15B35612693}" type="pres">
      <dgm:prSet presAssocID="{CFF8084B-FED6-4EDD-AAD3-A4A5C0DB3617}" presName="gear3" presStyleLbl="node1" presStyleIdx="2" presStyleCnt="3" custScaleX="106870" custScaleY="98858"/>
      <dgm:spPr/>
    </dgm:pt>
    <dgm:pt modelId="{6CF78997-C141-4114-BC09-44BB837D3077}" type="pres">
      <dgm:prSet presAssocID="{CFF8084B-FED6-4EDD-AAD3-A4A5C0DB3617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D9C4D35F-8B3F-4D20-A545-9D870FB04FD0}" type="pres">
      <dgm:prSet presAssocID="{CFF8084B-FED6-4EDD-AAD3-A4A5C0DB3617}" presName="gear3srcNode" presStyleLbl="node1" presStyleIdx="2" presStyleCnt="3"/>
      <dgm:spPr/>
    </dgm:pt>
    <dgm:pt modelId="{E946B076-219A-4476-863C-26D9CB3CB48D}" type="pres">
      <dgm:prSet presAssocID="{CFF8084B-FED6-4EDD-AAD3-A4A5C0DB3617}" presName="gear3dstNode" presStyleLbl="node1" presStyleIdx="2" presStyleCnt="3"/>
      <dgm:spPr/>
    </dgm:pt>
    <dgm:pt modelId="{F2F436EF-6DF9-4E84-934F-E8143AD880BE}" type="pres">
      <dgm:prSet presAssocID="{DF90BC28-2A3A-49D1-9E5D-7A1FF852225C}" presName="connector1" presStyleLbl="sibTrans2D1" presStyleIdx="0" presStyleCnt="3"/>
      <dgm:spPr/>
    </dgm:pt>
    <dgm:pt modelId="{7099D63C-A7F9-4F29-AC94-75AD813CA1A3}" type="pres">
      <dgm:prSet presAssocID="{0D8D34F7-7DE1-4637-B108-F6DA81AA36EE}" presName="connector2" presStyleLbl="sibTrans2D1" presStyleIdx="1" presStyleCnt="3" custLinFactNeighborX="-16358" custLinFactNeighborY="-8346"/>
      <dgm:spPr/>
    </dgm:pt>
    <dgm:pt modelId="{F330E5B2-8003-4B76-AED4-08C4EBED3F0D}" type="pres">
      <dgm:prSet presAssocID="{F16EF20E-E6CD-4042-83F9-AF286D888D59}" presName="connector3" presStyleLbl="sibTrans2D1" presStyleIdx="2" presStyleCnt="3" custLinFactNeighborX="-10437" custLinFactNeighborY="-16016"/>
      <dgm:spPr/>
    </dgm:pt>
  </dgm:ptLst>
  <dgm:cxnLst>
    <dgm:cxn modelId="{4D65C84B-2078-4DE5-8823-80B68D2DFF8E}" srcId="{44A29758-1903-4ADE-A3FB-26948DB986C5}" destId="{18FB75D7-8639-4F2A-AF91-12A8625992A2}" srcOrd="1" destOrd="0" parTransId="{1C900455-A412-4BF9-9346-FC15803E8338}" sibTransId="{0D8D34F7-7DE1-4637-B108-F6DA81AA36EE}"/>
    <dgm:cxn modelId="{0C1BE170-D54F-4205-8631-7BADBB2309AD}" type="presOf" srcId="{CFF8084B-FED6-4EDD-AAD3-A4A5C0DB3617}" destId="{6CF78997-C141-4114-BC09-44BB837D3077}" srcOrd="1" destOrd="0" presId="urn:microsoft.com/office/officeart/2005/8/layout/gear1"/>
    <dgm:cxn modelId="{43FD57C8-12C1-4441-9EBB-483C374F6413}" type="presOf" srcId="{18FB75D7-8639-4F2A-AF91-12A8625992A2}" destId="{0039BEF5-8534-47DA-AE03-4A4D1849ED0F}" srcOrd="1" destOrd="0" presId="urn:microsoft.com/office/officeart/2005/8/layout/gear1"/>
    <dgm:cxn modelId="{B72F6B84-7BC3-4F10-9099-9ECC3498699E}" type="presOf" srcId="{5FE2176A-E513-4897-9F06-0FEF527A5C23}" destId="{695634EC-9BB2-4A84-B75E-30C84C15BE9A}" srcOrd="0" destOrd="0" presId="urn:microsoft.com/office/officeart/2005/8/layout/gear1"/>
    <dgm:cxn modelId="{99837A10-5E62-4EDD-B727-2B0744BA0182}" type="presOf" srcId="{F16EF20E-E6CD-4042-83F9-AF286D888D59}" destId="{F330E5B2-8003-4B76-AED4-08C4EBED3F0D}" srcOrd="0" destOrd="0" presId="urn:microsoft.com/office/officeart/2005/8/layout/gear1"/>
    <dgm:cxn modelId="{0815FC42-7DB9-4C07-AD28-A9FE49A7940A}" type="presOf" srcId="{44A29758-1903-4ADE-A3FB-26948DB986C5}" destId="{29BC93EF-1F82-4C85-91F1-8FE3DBFB2703}" srcOrd="0" destOrd="0" presId="urn:microsoft.com/office/officeart/2005/8/layout/gear1"/>
    <dgm:cxn modelId="{DB2C0E0D-ABB3-44F4-8BC8-24EC1B8D3954}" type="presOf" srcId="{5FE2176A-E513-4897-9F06-0FEF527A5C23}" destId="{FBD2ABA5-F2E1-4825-9389-AFF167E1E49B}" srcOrd="1" destOrd="0" presId="urn:microsoft.com/office/officeart/2005/8/layout/gear1"/>
    <dgm:cxn modelId="{73F795A4-C8AC-431A-AD65-DFBC41760C60}" type="presOf" srcId="{CFF8084B-FED6-4EDD-AAD3-A4A5C0DB3617}" destId="{E946B076-219A-4476-863C-26D9CB3CB48D}" srcOrd="3" destOrd="0" presId="urn:microsoft.com/office/officeart/2005/8/layout/gear1"/>
    <dgm:cxn modelId="{CB14BA35-0734-4229-8A3E-EFB5A04CAFB3}" type="presOf" srcId="{5FE2176A-E513-4897-9F06-0FEF527A5C23}" destId="{2D727C1A-1EFE-48FC-A719-793D2B03FCA6}" srcOrd="2" destOrd="0" presId="urn:microsoft.com/office/officeart/2005/8/layout/gear1"/>
    <dgm:cxn modelId="{10BDCC9A-3656-42FD-ADFD-26FC844A6C59}" srcId="{44A29758-1903-4ADE-A3FB-26948DB986C5}" destId="{CFF8084B-FED6-4EDD-AAD3-A4A5C0DB3617}" srcOrd="2" destOrd="0" parTransId="{5E0B4E04-30A0-4288-A97D-4FF1D33CB8BD}" sibTransId="{F16EF20E-E6CD-4042-83F9-AF286D888D59}"/>
    <dgm:cxn modelId="{403D93D2-54B1-445C-BCD7-69BB111F608B}" srcId="{44A29758-1903-4ADE-A3FB-26948DB986C5}" destId="{5FE2176A-E513-4897-9F06-0FEF527A5C23}" srcOrd="0" destOrd="0" parTransId="{339690ED-424F-42D3-B443-A4A0E69E3AFC}" sibTransId="{DF90BC28-2A3A-49D1-9E5D-7A1FF852225C}"/>
    <dgm:cxn modelId="{27CBF7FD-62C7-41F6-B2E5-E7C2B175BC77}" type="presOf" srcId="{18FB75D7-8639-4F2A-AF91-12A8625992A2}" destId="{7CA776A1-37D9-4DAB-978A-916DDD1D4A9D}" srcOrd="0" destOrd="0" presId="urn:microsoft.com/office/officeart/2005/8/layout/gear1"/>
    <dgm:cxn modelId="{7CCC0B80-F4ED-441B-9347-B2FE0427B518}" type="presOf" srcId="{0D8D34F7-7DE1-4637-B108-F6DA81AA36EE}" destId="{7099D63C-A7F9-4F29-AC94-75AD813CA1A3}" srcOrd="0" destOrd="0" presId="urn:microsoft.com/office/officeart/2005/8/layout/gear1"/>
    <dgm:cxn modelId="{9D8D77BC-476A-4B37-AE65-B4F394F31E31}" type="presOf" srcId="{CFF8084B-FED6-4EDD-AAD3-A4A5C0DB3617}" destId="{D9C4D35F-8B3F-4D20-A545-9D870FB04FD0}" srcOrd="2" destOrd="0" presId="urn:microsoft.com/office/officeart/2005/8/layout/gear1"/>
    <dgm:cxn modelId="{17BBA77B-5B75-4C5A-B953-F39826930384}" type="presOf" srcId="{18FB75D7-8639-4F2A-AF91-12A8625992A2}" destId="{86B4EDDF-9968-4D86-8024-96790092C80E}" srcOrd="2" destOrd="0" presId="urn:microsoft.com/office/officeart/2005/8/layout/gear1"/>
    <dgm:cxn modelId="{188E7874-506D-49CC-9BD0-4B785A541EDB}" type="presOf" srcId="{DF90BC28-2A3A-49D1-9E5D-7A1FF852225C}" destId="{F2F436EF-6DF9-4E84-934F-E8143AD880BE}" srcOrd="0" destOrd="0" presId="urn:microsoft.com/office/officeart/2005/8/layout/gear1"/>
    <dgm:cxn modelId="{1867A889-AB13-497F-B541-7B3DE0F0F91C}" type="presOf" srcId="{CFF8084B-FED6-4EDD-AAD3-A4A5C0DB3617}" destId="{B75918F0-6CC3-4E50-B57C-C15B35612693}" srcOrd="0" destOrd="0" presId="urn:microsoft.com/office/officeart/2005/8/layout/gear1"/>
    <dgm:cxn modelId="{9394F700-E239-4D8C-A45C-7C1C46D00965}" type="presParOf" srcId="{29BC93EF-1F82-4C85-91F1-8FE3DBFB2703}" destId="{695634EC-9BB2-4A84-B75E-30C84C15BE9A}" srcOrd="0" destOrd="0" presId="urn:microsoft.com/office/officeart/2005/8/layout/gear1"/>
    <dgm:cxn modelId="{52C9F177-65E3-4A41-85B6-9694AAF42DC4}" type="presParOf" srcId="{29BC93EF-1F82-4C85-91F1-8FE3DBFB2703}" destId="{FBD2ABA5-F2E1-4825-9389-AFF167E1E49B}" srcOrd="1" destOrd="0" presId="urn:microsoft.com/office/officeart/2005/8/layout/gear1"/>
    <dgm:cxn modelId="{AC6E2418-86D2-481D-9DB0-B61800D859C8}" type="presParOf" srcId="{29BC93EF-1F82-4C85-91F1-8FE3DBFB2703}" destId="{2D727C1A-1EFE-48FC-A719-793D2B03FCA6}" srcOrd="2" destOrd="0" presId="urn:microsoft.com/office/officeart/2005/8/layout/gear1"/>
    <dgm:cxn modelId="{7EAD5CD4-302A-4719-8C09-50C4F17DD45C}" type="presParOf" srcId="{29BC93EF-1F82-4C85-91F1-8FE3DBFB2703}" destId="{7CA776A1-37D9-4DAB-978A-916DDD1D4A9D}" srcOrd="3" destOrd="0" presId="urn:microsoft.com/office/officeart/2005/8/layout/gear1"/>
    <dgm:cxn modelId="{848D3C6F-5946-4B14-8E54-BF6A467F54A0}" type="presParOf" srcId="{29BC93EF-1F82-4C85-91F1-8FE3DBFB2703}" destId="{0039BEF5-8534-47DA-AE03-4A4D1849ED0F}" srcOrd="4" destOrd="0" presId="urn:microsoft.com/office/officeart/2005/8/layout/gear1"/>
    <dgm:cxn modelId="{6080E97F-99F0-4B51-A3FB-FB0791CBD899}" type="presParOf" srcId="{29BC93EF-1F82-4C85-91F1-8FE3DBFB2703}" destId="{86B4EDDF-9968-4D86-8024-96790092C80E}" srcOrd="5" destOrd="0" presId="urn:microsoft.com/office/officeart/2005/8/layout/gear1"/>
    <dgm:cxn modelId="{17C714B4-B97E-4FC8-A85D-02CA3A1A7AFF}" type="presParOf" srcId="{29BC93EF-1F82-4C85-91F1-8FE3DBFB2703}" destId="{B75918F0-6CC3-4E50-B57C-C15B35612693}" srcOrd="6" destOrd="0" presId="urn:microsoft.com/office/officeart/2005/8/layout/gear1"/>
    <dgm:cxn modelId="{D17B17AF-693C-4791-BC74-AB2CE46F0834}" type="presParOf" srcId="{29BC93EF-1F82-4C85-91F1-8FE3DBFB2703}" destId="{6CF78997-C141-4114-BC09-44BB837D3077}" srcOrd="7" destOrd="0" presId="urn:microsoft.com/office/officeart/2005/8/layout/gear1"/>
    <dgm:cxn modelId="{5DB7E3F5-36CA-4735-9CF0-2FB4E8CAF564}" type="presParOf" srcId="{29BC93EF-1F82-4C85-91F1-8FE3DBFB2703}" destId="{D9C4D35F-8B3F-4D20-A545-9D870FB04FD0}" srcOrd="8" destOrd="0" presId="urn:microsoft.com/office/officeart/2005/8/layout/gear1"/>
    <dgm:cxn modelId="{49D7E2FB-69A5-4C0F-898E-E83CE672D80B}" type="presParOf" srcId="{29BC93EF-1F82-4C85-91F1-8FE3DBFB2703}" destId="{E946B076-219A-4476-863C-26D9CB3CB48D}" srcOrd="9" destOrd="0" presId="urn:microsoft.com/office/officeart/2005/8/layout/gear1"/>
    <dgm:cxn modelId="{A49174C6-90FB-4EED-B103-AAFF794B2D80}" type="presParOf" srcId="{29BC93EF-1F82-4C85-91F1-8FE3DBFB2703}" destId="{F2F436EF-6DF9-4E84-934F-E8143AD880BE}" srcOrd="10" destOrd="0" presId="urn:microsoft.com/office/officeart/2005/8/layout/gear1"/>
    <dgm:cxn modelId="{19FA1B3B-63B8-41C3-B721-E87B7BE82466}" type="presParOf" srcId="{29BC93EF-1F82-4C85-91F1-8FE3DBFB2703}" destId="{7099D63C-A7F9-4F29-AC94-75AD813CA1A3}" srcOrd="11" destOrd="0" presId="urn:microsoft.com/office/officeart/2005/8/layout/gear1"/>
    <dgm:cxn modelId="{4AAD0AC6-5A25-44FE-BD4F-897B45023AF1}" type="presParOf" srcId="{29BC93EF-1F82-4C85-91F1-8FE3DBFB2703}" destId="{F330E5B2-8003-4B76-AED4-08C4EBED3F0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33407E-D718-4692-A1A8-3BDD1AEC007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8E9D50-D210-4EFB-AB5E-F1CADBF9394B}">
      <dgm:prSet/>
      <dgm:spPr/>
      <dgm:t>
        <a:bodyPr/>
        <a:lstStyle/>
        <a:p>
          <a:r>
            <a:rPr lang="ru-RU" b="1" smtClean="0"/>
            <a:t>используются не по всем предметам </a:t>
          </a:r>
          <a:endParaRPr lang="ru-RU"/>
        </a:p>
      </dgm:t>
    </dgm:pt>
    <dgm:pt modelId="{05BC4ADF-108F-4CCF-ACA1-2F2F9D429A66}" type="parTrans" cxnId="{53429F20-1400-4359-BC4A-A7A9AD84C88C}">
      <dgm:prSet/>
      <dgm:spPr/>
      <dgm:t>
        <a:bodyPr/>
        <a:lstStyle/>
        <a:p>
          <a:endParaRPr lang="ru-RU"/>
        </a:p>
      </dgm:t>
    </dgm:pt>
    <dgm:pt modelId="{7D39F20D-A69A-4D35-87A8-03D80A092D48}" type="sibTrans" cxnId="{53429F20-1400-4359-BC4A-A7A9AD84C88C}">
      <dgm:prSet/>
      <dgm:spPr/>
      <dgm:t>
        <a:bodyPr/>
        <a:lstStyle/>
        <a:p>
          <a:endParaRPr lang="ru-RU"/>
        </a:p>
      </dgm:t>
    </dgm:pt>
    <dgm:pt modelId="{98488F13-E2E7-4B8E-A981-CBD4D7BF5F8B}">
      <dgm:prSet/>
      <dgm:spPr/>
      <dgm:t>
        <a:bodyPr/>
        <a:lstStyle/>
        <a:p>
          <a:r>
            <a:rPr lang="ru-RU" b="1" dirty="0" smtClean="0"/>
            <a:t>посещаются не всеми учащимися (факультатив посещают сильные учащиеся, дополнительные занятия – </a:t>
          </a:r>
          <a:r>
            <a:rPr lang="ru-RU" b="1" smtClean="0"/>
            <a:t>слабые)</a:t>
          </a:r>
          <a:endParaRPr lang="ru-RU" dirty="0"/>
        </a:p>
      </dgm:t>
    </dgm:pt>
    <dgm:pt modelId="{5EF11880-92C1-4963-9503-F4F698A29A68}" type="parTrans" cxnId="{899F66BA-3E50-4BB1-BC33-1C6A0165C978}">
      <dgm:prSet/>
      <dgm:spPr/>
      <dgm:t>
        <a:bodyPr/>
        <a:lstStyle/>
        <a:p>
          <a:endParaRPr lang="ru-RU"/>
        </a:p>
      </dgm:t>
    </dgm:pt>
    <dgm:pt modelId="{45C1BF3B-2F77-40F5-BCE5-32EFB536C5E4}" type="sibTrans" cxnId="{899F66BA-3E50-4BB1-BC33-1C6A0165C978}">
      <dgm:prSet/>
      <dgm:spPr/>
      <dgm:t>
        <a:bodyPr/>
        <a:lstStyle/>
        <a:p>
          <a:endParaRPr lang="ru-RU"/>
        </a:p>
      </dgm:t>
    </dgm:pt>
    <dgm:pt modelId="{1CD7C159-6538-4331-82B3-9D94FAA12243}">
      <dgm:prSet/>
      <dgm:spPr/>
      <dgm:t>
        <a:bodyPr/>
        <a:lstStyle/>
        <a:p>
          <a:r>
            <a:rPr lang="ru-RU" b="1" dirty="0" smtClean="0"/>
            <a:t>предназначены не для всех возрастных групп ( кружковые занятия для учащихся начального и среднего звена, факультативные занятия для старшеклассников), </a:t>
          </a:r>
          <a:endParaRPr lang="ru-RU" dirty="0"/>
        </a:p>
      </dgm:t>
    </dgm:pt>
    <dgm:pt modelId="{C2E30434-3D4A-42D8-930D-62E93F14D1C5}" type="parTrans" cxnId="{C80CA0A5-08D9-4885-9A59-7FBB3104E8BB}">
      <dgm:prSet/>
      <dgm:spPr/>
      <dgm:t>
        <a:bodyPr/>
        <a:lstStyle/>
        <a:p>
          <a:endParaRPr lang="ru-RU"/>
        </a:p>
      </dgm:t>
    </dgm:pt>
    <dgm:pt modelId="{E87EE865-034C-4E2A-B9D3-07955BF3A16A}" type="sibTrans" cxnId="{C80CA0A5-08D9-4885-9A59-7FBB3104E8BB}">
      <dgm:prSet/>
      <dgm:spPr/>
      <dgm:t>
        <a:bodyPr/>
        <a:lstStyle/>
        <a:p>
          <a:endParaRPr lang="ru-RU"/>
        </a:p>
      </dgm:t>
    </dgm:pt>
    <dgm:pt modelId="{9139AF04-8F23-41AA-8AC0-F36A9074B212}">
      <dgm:prSet/>
      <dgm:spPr/>
      <dgm:t>
        <a:bodyPr/>
        <a:lstStyle/>
        <a:p>
          <a:r>
            <a:rPr lang="ru-RU" b="1" dirty="0" smtClean="0"/>
            <a:t>являются вторичными по отношению к уроку (на них закрепляется, расширяется, углубляется, повторяется материал, освоенный на уроке)</a:t>
          </a:r>
          <a:endParaRPr lang="ru-RU" dirty="0"/>
        </a:p>
      </dgm:t>
    </dgm:pt>
    <dgm:pt modelId="{66BC4CA4-ED6D-4A81-B565-BE9FFD729857}" type="parTrans" cxnId="{A0CC99EA-4CF0-4917-B51E-58472FF35BB5}">
      <dgm:prSet/>
      <dgm:spPr/>
      <dgm:t>
        <a:bodyPr/>
        <a:lstStyle/>
        <a:p>
          <a:endParaRPr lang="ru-RU"/>
        </a:p>
      </dgm:t>
    </dgm:pt>
    <dgm:pt modelId="{B1DE12B0-A467-4978-B359-AD2C646F835F}" type="sibTrans" cxnId="{A0CC99EA-4CF0-4917-B51E-58472FF35BB5}">
      <dgm:prSet/>
      <dgm:spPr/>
      <dgm:t>
        <a:bodyPr/>
        <a:lstStyle/>
        <a:p>
          <a:endParaRPr lang="ru-RU"/>
        </a:p>
      </dgm:t>
    </dgm:pt>
    <dgm:pt modelId="{9EC4DB49-616D-4800-A79A-A31616ABC0FC}" type="pres">
      <dgm:prSet presAssocID="{9733407E-D718-4692-A1A8-3BDD1AEC0078}" presName="Name0" presStyleCnt="0">
        <dgm:presLayoutVars>
          <dgm:dir/>
          <dgm:resizeHandles val="exact"/>
        </dgm:presLayoutVars>
      </dgm:prSet>
      <dgm:spPr/>
    </dgm:pt>
    <dgm:pt modelId="{46AC51F7-A4D7-403F-9582-833B3BC016C7}" type="pres">
      <dgm:prSet presAssocID="{9733407E-D718-4692-A1A8-3BDD1AEC0078}" presName="cycle" presStyleCnt="0"/>
      <dgm:spPr/>
    </dgm:pt>
    <dgm:pt modelId="{80F1F6C5-444E-487C-B6F4-17C3E0A42C48}" type="pres">
      <dgm:prSet presAssocID="{A68E9D50-D210-4EFB-AB5E-F1CADBF9394B}" presName="nodeFirstNode" presStyleLbl="node1" presStyleIdx="0" presStyleCnt="4">
        <dgm:presLayoutVars>
          <dgm:bulletEnabled val="1"/>
        </dgm:presLayoutVars>
      </dgm:prSet>
      <dgm:spPr/>
    </dgm:pt>
    <dgm:pt modelId="{B018EECA-4548-48BE-AA2B-FCDD0FBD7BAD}" type="pres">
      <dgm:prSet presAssocID="{7D39F20D-A69A-4D35-87A8-03D80A092D48}" presName="sibTransFirstNode" presStyleLbl="bgShp" presStyleIdx="0" presStyleCnt="1"/>
      <dgm:spPr/>
    </dgm:pt>
    <dgm:pt modelId="{9B158FAE-B952-4CE2-BBB6-3F97E43F47CD}" type="pres">
      <dgm:prSet presAssocID="{1CD7C159-6538-4331-82B3-9D94FAA12243}" presName="nodeFollowingNodes" presStyleLbl="node1" presStyleIdx="1" presStyleCnt="4" custScaleX="111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B21C-B87C-48BE-8FCC-A9EE8D858DA2}" type="pres">
      <dgm:prSet presAssocID="{98488F13-E2E7-4B8E-A981-CBD4D7BF5F8B}" presName="nodeFollowingNodes" presStyleLbl="node1" presStyleIdx="2" presStyleCnt="4" custScaleX="128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460EC-72C6-4603-9CE2-3F2C35D23964}" type="pres">
      <dgm:prSet presAssocID="{9139AF04-8F23-41AA-8AC0-F36A9074B212}" presName="nodeFollowingNodes" presStyleLbl="node1" presStyleIdx="3" presStyleCnt="4" custScaleX="118360">
        <dgm:presLayoutVars>
          <dgm:bulletEnabled val="1"/>
        </dgm:presLayoutVars>
      </dgm:prSet>
      <dgm:spPr/>
    </dgm:pt>
  </dgm:ptLst>
  <dgm:cxnLst>
    <dgm:cxn modelId="{67544823-5E4E-46BF-8B64-EBDC1AC27952}" type="presOf" srcId="{A68E9D50-D210-4EFB-AB5E-F1CADBF9394B}" destId="{80F1F6C5-444E-487C-B6F4-17C3E0A42C48}" srcOrd="0" destOrd="0" presId="urn:microsoft.com/office/officeart/2005/8/layout/cycle3"/>
    <dgm:cxn modelId="{ED85FD53-79AB-4F61-8E83-E4F4384CFBFC}" type="presOf" srcId="{1CD7C159-6538-4331-82B3-9D94FAA12243}" destId="{9B158FAE-B952-4CE2-BBB6-3F97E43F47CD}" srcOrd="0" destOrd="0" presId="urn:microsoft.com/office/officeart/2005/8/layout/cycle3"/>
    <dgm:cxn modelId="{C80CA0A5-08D9-4885-9A59-7FBB3104E8BB}" srcId="{9733407E-D718-4692-A1A8-3BDD1AEC0078}" destId="{1CD7C159-6538-4331-82B3-9D94FAA12243}" srcOrd="1" destOrd="0" parTransId="{C2E30434-3D4A-42D8-930D-62E93F14D1C5}" sibTransId="{E87EE865-034C-4E2A-B9D3-07955BF3A16A}"/>
    <dgm:cxn modelId="{4DFA133B-3255-4FB6-8147-2D2A0AA4284E}" type="presOf" srcId="{98488F13-E2E7-4B8E-A981-CBD4D7BF5F8B}" destId="{B65CB21C-B87C-48BE-8FCC-A9EE8D858DA2}" srcOrd="0" destOrd="0" presId="urn:microsoft.com/office/officeart/2005/8/layout/cycle3"/>
    <dgm:cxn modelId="{899F66BA-3E50-4BB1-BC33-1C6A0165C978}" srcId="{9733407E-D718-4692-A1A8-3BDD1AEC0078}" destId="{98488F13-E2E7-4B8E-A981-CBD4D7BF5F8B}" srcOrd="2" destOrd="0" parTransId="{5EF11880-92C1-4963-9503-F4F698A29A68}" sibTransId="{45C1BF3B-2F77-40F5-BCE5-32EFB536C5E4}"/>
    <dgm:cxn modelId="{53429F20-1400-4359-BC4A-A7A9AD84C88C}" srcId="{9733407E-D718-4692-A1A8-3BDD1AEC0078}" destId="{A68E9D50-D210-4EFB-AB5E-F1CADBF9394B}" srcOrd="0" destOrd="0" parTransId="{05BC4ADF-108F-4CCF-ACA1-2F2F9D429A66}" sibTransId="{7D39F20D-A69A-4D35-87A8-03D80A092D48}"/>
    <dgm:cxn modelId="{D886FDCB-FB18-40DC-9968-41E1B933F809}" type="presOf" srcId="{9733407E-D718-4692-A1A8-3BDD1AEC0078}" destId="{9EC4DB49-616D-4800-A79A-A31616ABC0FC}" srcOrd="0" destOrd="0" presId="urn:microsoft.com/office/officeart/2005/8/layout/cycle3"/>
    <dgm:cxn modelId="{A0CC99EA-4CF0-4917-B51E-58472FF35BB5}" srcId="{9733407E-D718-4692-A1A8-3BDD1AEC0078}" destId="{9139AF04-8F23-41AA-8AC0-F36A9074B212}" srcOrd="3" destOrd="0" parTransId="{66BC4CA4-ED6D-4A81-B565-BE9FFD729857}" sibTransId="{B1DE12B0-A467-4978-B359-AD2C646F835F}"/>
    <dgm:cxn modelId="{23886A6F-8455-4ED1-B328-540C4BAE5196}" type="presOf" srcId="{7D39F20D-A69A-4D35-87A8-03D80A092D48}" destId="{B018EECA-4548-48BE-AA2B-FCDD0FBD7BAD}" srcOrd="0" destOrd="0" presId="urn:microsoft.com/office/officeart/2005/8/layout/cycle3"/>
    <dgm:cxn modelId="{8E0DB05B-B5F2-4481-83D5-518491B4789D}" type="presOf" srcId="{9139AF04-8F23-41AA-8AC0-F36A9074B212}" destId="{9BE460EC-72C6-4603-9CE2-3F2C35D23964}" srcOrd="0" destOrd="0" presId="urn:microsoft.com/office/officeart/2005/8/layout/cycle3"/>
    <dgm:cxn modelId="{B912532D-C8A1-40B9-A0EF-EEDBED25EE7D}" type="presParOf" srcId="{9EC4DB49-616D-4800-A79A-A31616ABC0FC}" destId="{46AC51F7-A4D7-403F-9582-833B3BC016C7}" srcOrd="0" destOrd="0" presId="urn:microsoft.com/office/officeart/2005/8/layout/cycle3"/>
    <dgm:cxn modelId="{CB8AF345-59A0-4835-BDA0-CBBC4A1E4FC8}" type="presParOf" srcId="{46AC51F7-A4D7-403F-9582-833B3BC016C7}" destId="{80F1F6C5-444E-487C-B6F4-17C3E0A42C48}" srcOrd="0" destOrd="0" presId="urn:microsoft.com/office/officeart/2005/8/layout/cycle3"/>
    <dgm:cxn modelId="{DDBE354F-0E99-484F-964E-C6943C74A6EC}" type="presParOf" srcId="{46AC51F7-A4D7-403F-9582-833B3BC016C7}" destId="{B018EECA-4548-48BE-AA2B-FCDD0FBD7BAD}" srcOrd="1" destOrd="0" presId="urn:microsoft.com/office/officeart/2005/8/layout/cycle3"/>
    <dgm:cxn modelId="{05103C86-0E6C-4F3E-83CE-DE27ACAD6974}" type="presParOf" srcId="{46AC51F7-A4D7-403F-9582-833B3BC016C7}" destId="{9B158FAE-B952-4CE2-BBB6-3F97E43F47CD}" srcOrd="2" destOrd="0" presId="urn:microsoft.com/office/officeart/2005/8/layout/cycle3"/>
    <dgm:cxn modelId="{750DA71E-E2D1-469A-8A4B-CE5C267E8ECC}" type="presParOf" srcId="{46AC51F7-A4D7-403F-9582-833B3BC016C7}" destId="{B65CB21C-B87C-48BE-8FCC-A9EE8D858DA2}" srcOrd="3" destOrd="0" presId="urn:microsoft.com/office/officeart/2005/8/layout/cycle3"/>
    <dgm:cxn modelId="{99BEFA1D-D66D-4E0F-8D42-81A7D7F27B4E}" type="presParOf" srcId="{46AC51F7-A4D7-403F-9582-833B3BC016C7}" destId="{9BE460EC-72C6-4603-9CE2-3F2C35D2396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367799-10AA-4373-96E5-40A8F401D433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A2E0F2-5E25-4CA5-91C6-44F7EA429BCE}">
      <dgm:prSet phldrT="[Текст]"/>
      <dgm:spPr/>
      <dgm:t>
        <a:bodyPr/>
        <a:lstStyle/>
        <a:p>
          <a:r>
            <a:rPr lang="ru-RU" dirty="0" smtClean="0"/>
            <a:t>Зависят от</a:t>
          </a:r>
          <a:endParaRPr lang="ru-RU" dirty="0"/>
        </a:p>
      </dgm:t>
    </dgm:pt>
    <dgm:pt modelId="{B5687EED-73F6-443E-8CEF-5CE83727DBA3}" type="parTrans" cxnId="{39F05393-DAED-4A35-9C9F-2E0EA85303FD}">
      <dgm:prSet/>
      <dgm:spPr/>
      <dgm:t>
        <a:bodyPr/>
        <a:lstStyle/>
        <a:p>
          <a:endParaRPr lang="ru-RU"/>
        </a:p>
      </dgm:t>
    </dgm:pt>
    <dgm:pt modelId="{006BCFCA-A29C-43D6-BB9A-28E22912F17C}" type="sibTrans" cxnId="{39F05393-DAED-4A35-9C9F-2E0EA85303FD}">
      <dgm:prSet/>
      <dgm:spPr/>
      <dgm:t>
        <a:bodyPr/>
        <a:lstStyle/>
        <a:p>
          <a:endParaRPr lang="ru-RU"/>
        </a:p>
      </dgm:t>
    </dgm:pt>
    <dgm:pt modelId="{0E8DDE31-DB16-416B-AE8B-E9CEDA6C9403}">
      <dgm:prSet phldrT="[Текст]" custT="1"/>
      <dgm:spPr/>
      <dgm:t>
        <a:bodyPr/>
        <a:lstStyle/>
        <a:p>
          <a:r>
            <a:rPr lang="ru-RU" sz="1800" dirty="0" smtClean="0"/>
            <a:t>Цели</a:t>
          </a:r>
          <a:endParaRPr lang="ru-RU" sz="1800" dirty="0"/>
        </a:p>
      </dgm:t>
    </dgm:pt>
    <dgm:pt modelId="{C9F5466E-9421-4216-BAE5-53B9926E32AD}" type="parTrans" cxnId="{BECC1B7E-E666-451E-A0B2-05E653D79EC6}">
      <dgm:prSet/>
      <dgm:spPr/>
      <dgm:t>
        <a:bodyPr/>
        <a:lstStyle/>
        <a:p>
          <a:endParaRPr lang="ru-RU"/>
        </a:p>
      </dgm:t>
    </dgm:pt>
    <dgm:pt modelId="{BC3E661E-7806-4FCD-B13C-18E8C5DD47A7}" type="sibTrans" cxnId="{BECC1B7E-E666-451E-A0B2-05E653D79EC6}">
      <dgm:prSet/>
      <dgm:spPr/>
      <dgm:t>
        <a:bodyPr/>
        <a:lstStyle/>
        <a:p>
          <a:endParaRPr lang="ru-RU"/>
        </a:p>
      </dgm:t>
    </dgm:pt>
    <dgm:pt modelId="{016FC410-EE54-4251-9952-AF0F02D78779}">
      <dgm:prSet phldrT="[Текст]" custT="1"/>
      <dgm:spPr/>
      <dgm:t>
        <a:bodyPr/>
        <a:lstStyle/>
        <a:p>
          <a:r>
            <a:rPr lang="ru-RU" sz="1800" dirty="0" smtClean="0"/>
            <a:t>Содержания</a:t>
          </a:r>
          <a:endParaRPr lang="ru-RU" sz="1800" dirty="0"/>
        </a:p>
      </dgm:t>
    </dgm:pt>
    <dgm:pt modelId="{89F31236-F5CE-4FD9-ABE9-807C3E8CFE0B}" type="parTrans" cxnId="{83283869-E640-4A1C-ACED-7D7498F0CE51}">
      <dgm:prSet/>
      <dgm:spPr/>
      <dgm:t>
        <a:bodyPr/>
        <a:lstStyle/>
        <a:p>
          <a:endParaRPr lang="ru-RU"/>
        </a:p>
      </dgm:t>
    </dgm:pt>
    <dgm:pt modelId="{7187866D-1371-4B85-9A78-E8D3389B9CA5}" type="sibTrans" cxnId="{83283869-E640-4A1C-ACED-7D7498F0CE51}">
      <dgm:prSet/>
      <dgm:spPr/>
      <dgm:t>
        <a:bodyPr/>
        <a:lstStyle/>
        <a:p>
          <a:endParaRPr lang="ru-RU"/>
        </a:p>
      </dgm:t>
    </dgm:pt>
    <dgm:pt modelId="{608CECEA-E72D-4E44-A7A9-DE0A3496A9F8}">
      <dgm:prSet phldrT="[Текст]" custT="1"/>
      <dgm:spPr/>
      <dgm:t>
        <a:bodyPr/>
        <a:lstStyle/>
        <a:p>
          <a:r>
            <a:rPr lang="ru-RU" sz="1800" dirty="0" smtClean="0"/>
            <a:t>Состава участников</a:t>
          </a:r>
          <a:endParaRPr lang="ru-RU" sz="1800" dirty="0"/>
        </a:p>
      </dgm:t>
    </dgm:pt>
    <dgm:pt modelId="{872A9F7B-E2A0-4EA9-B4CA-D29B5B447495}" type="parTrans" cxnId="{738B1E8B-2DEE-4258-9269-DC46AD95BB16}">
      <dgm:prSet/>
      <dgm:spPr/>
      <dgm:t>
        <a:bodyPr/>
        <a:lstStyle/>
        <a:p>
          <a:endParaRPr lang="ru-RU"/>
        </a:p>
      </dgm:t>
    </dgm:pt>
    <dgm:pt modelId="{1F3FFE2B-9719-4C16-9120-CD7F63CB8F4D}" type="sibTrans" cxnId="{738B1E8B-2DEE-4258-9269-DC46AD95BB16}">
      <dgm:prSet/>
      <dgm:spPr/>
      <dgm:t>
        <a:bodyPr/>
        <a:lstStyle/>
        <a:p>
          <a:endParaRPr lang="ru-RU"/>
        </a:p>
      </dgm:t>
    </dgm:pt>
    <dgm:pt modelId="{E85F5F3A-B010-4AB1-B781-038C0EF8C4F5}">
      <dgm:prSet phldrT="[Текст]" custT="1"/>
      <dgm:spPr/>
      <dgm:t>
        <a:bodyPr/>
        <a:lstStyle/>
        <a:p>
          <a:r>
            <a:rPr lang="ru-RU" sz="1800" dirty="0" smtClean="0"/>
            <a:t>Места</a:t>
          </a:r>
          <a:endParaRPr lang="ru-RU" sz="1800" dirty="0"/>
        </a:p>
      </dgm:t>
    </dgm:pt>
    <dgm:pt modelId="{ADEE9AAF-47B1-4040-A184-6B5C43ECB57C}" type="parTrans" cxnId="{1B2291D1-0B3C-47DE-ACFC-96E80C079CAA}">
      <dgm:prSet/>
      <dgm:spPr/>
      <dgm:t>
        <a:bodyPr/>
        <a:lstStyle/>
        <a:p>
          <a:endParaRPr lang="ru-RU"/>
        </a:p>
      </dgm:t>
    </dgm:pt>
    <dgm:pt modelId="{0C389D19-7E5D-4287-8262-4B28599BE79F}" type="sibTrans" cxnId="{1B2291D1-0B3C-47DE-ACFC-96E80C079CAA}">
      <dgm:prSet/>
      <dgm:spPr/>
      <dgm:t>
        <a:bodyPr/>
        <a:lstStyle/>
        <a:p>
          <a:endParaRPr lang="ru-RU"/>
        </a:p>
      </dgm:t>
    </dgm:pt>
    <dgm:pt modelId="{5FC6A1B0-71B9-4E0E-BCAF-8D9EF798E59D}">
      <dgm:prSet phldrT="[Текст]" custT="1"/>
      <dgm:spPr/>
      <dgm:t>
        <a:bodyPr/>
        <a:lstStyle/>
        <a:p>
          <a:r>
            <a:rPr lang="ru-RU" sz="1800" dirty="0" smtClean="0"/>
            <a:t>Способа управления</a:t>
          </a:r>
          <a:endParaRPr lang="ru-RU" sz="1800" dirty="0"/>
        </a:p>
      </dgm:t>
    </dgm:pt>
    <dgm:pt modelId="{BC83D9F6-8FF3-4D07-952B-FC6AB0B19938}" type="parTrans" cxnId="{F5EBEE47-C655-4F8B-951A-79FA6DE02A94}">
      <dgm:prSet/>
      <dgm:spPr/>
      <dgm:t>
        <a:bodyPr/>
        <a:lstStyle/>
        <a:p>
          <a:endParaRPr lang="ru-RU"/>
        </a:p>
      </dgm:t>
    </dgm:pt>
    <dgm:pt modelId="{309866EF-7916-4D3A-AD17-DC9A499BAA36}" type="sibTrans" cxnId="{F5EBEE47-C655-4F8B-951A-79FA6DE02A94}">
      <dgm:prSet/>
      <dgm:spPr/>
      <dgm:t>
        <a:bodyPr/>
        <a:lstStyle/>
        <a:p>
          <a:endParaRPr lang="ru-RU"/>
        </a:p>
      </dgm:t>
    </dgm:pt>
    <dgm:pt modelId="{58C1B252-FA3B-4451-9B56-BECFA176F796}">
      <dgm:prSet phldrT="[Текст]"/>
      <dgm:spPr/>
      <dgm:t>
        <a:bodyPr/>
        <a:lstStyle/>
        <a:p>
          <a:r>
            <a:rPr lang="ru-RU" dirty="0" smtClean="0"/>
            <a:t>Методов и средств</a:t>
          </a:r>
          <a:endParaRPr lang="ru-RU" dirty="0"/>
        </a:p>
      </dgm:t>
    </dgm:pt>
    <dgm:pt modelId="{C8BB0DB9-7474-4215-B708-DAE69C27D6CD}" type="parTrans" cxnId="{39E352E5-C9BB-4BEC-ADC5-5A6D9AD3E958}">
      <dgm:prSet/>
      <dgm:spPr/>
      <dgm:t>
        <a:bodyPr/>
        <a:lstStyle/>
        <a:p>
          <a:endParaRPr lang="ru-RU"/>
        </a:p>
      </dgm:t>
    </dgm:pt>
    <dgm:pt modelId="{9408FD5C-1E65-4634-8F76-9400ADDFE1B0}" type="sibTrans" cxnId="{39E352E5-C9BB-4BEC-ADC5-5A6D9AD3E958}">
      <dgm:prSet/>
      <dgm:spPr/>
      <dgm:t>
        <a:bodyPr/>
        <a:lstStyle/>
        <a:p>
          <a:endParaRPr lang="ru-RU"/>
        </a:p>
      </dgm:t>
    </dgm:pt>
    <dgm:pt modelId="{08AD06AA-9B7F-41DE-8F47-018973EA7ADB}">
      <dgm:prSet phldrT="[Текст]" custT="1"/>
      <dgm:spPr/>
      <dgm:t>
        <a:bodyPr/>
        <a:lstStyle/>
        <a:p>
          <a:r>
            <a:rPr lang="ru-RU" sz="1800" dirty="0" smtClean="0"/>
            <a:t>Последовательности видов деятельности</a:t>
          </a:r>
          <a:endParaRPr lang="ru-RU" sz="1800" dirty="0"/>
        </a:p>
      </dgm:t>
    </dgm:pt>
    <dgm:pt modelId="{74077346-2D92-406C-B5A6-F8A6DC038F0C}" type="parTrans" cxnId="{D57A89AD-E567-445A-BBD4-852E35876A4F}">
      <dgm:prSet/>
      <dgm:spPr/>
      <dgm:t>
        <a:bodyPr/>
        <a:lstStyle/>
        <a:p>
          <a:endParaRPr lang="ru-RU"/>
        </a:p>
      </dgm:t>
    </dgm:pt>
    <dgm:pt modelId="{173C4D08-EFF9-4341-A627-314560C18E01}" type="sibTrans" cxnId="{D57A89AD-E567-445A-BBD4-852E35876A4F}">
      <dgm:prSet/>
      <dgm:spPr/>
      <dgm:t>
        <a:bodyPr/>
        <a:lstStyle/>
        <a:p>
          <a:endParaRPr lang="ru-RU"/>
        </a:p>
      </dgm:t>
    </dgm:pt>
    <dgm:pt modelId="{466F9568-20A2-4E83-BD11-B029CB2263F0}" type="pres">
      <dgm:prSet presAssocID="{EB367799-10AA-4373-96E5-40A8F401D43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E2E1AE-F178-4F5F-B6EA-92931A909FDD}" type="pres">
      <dgm:prSet presAssocID="{30A2E0F2-5E25-4CA5-91C6-44F7EA429BCE}" presName="centerShape" presStyleLbl="node0" presStyleIdx="0" presStyleCnt="1"/>
      <dgm:spPr/>
    </dgm:pt>
    <dgm:pt modelId="{99E9BC36-0CBC-4CC5-BBBF-960E26E058BB}" type="pres">
      <dgm:prSet presAssocID="{C9F5466E-9421-4216-BAE5-53B9926E32AD}" presName="Name9" presStyleLbl="parChTrans1D2" presStyleIdx="0" presStyleCnt="7"/>
      <dgm:spPr/>
    </dgm:pt>
    <dgm:pt modelId="{5501BC2E-6FEF-4E6D-AA62-2CCA19FAC0F4}" type="pres">
      <dgm:prSet presAssocID="{C9F5466E-9421-4216-BAE5-53B9926E32AD}" presName="connTx" presStyleLbl="parChTrans1D2" presStyleIdx="0" presStyleCnt="7"/>
      <dgm:spPr/>
    </dgm:pt>
    <dgm:pt modelId="{A93E280A-3EB8-4F20-B6F4-8BA004C0746C}" type="pres">
      <dgm:prSet presAssocID="{0E8DDE31-DB16-416B-AE8B-E9CEDA6C9403}" presName="node" presStyleLbl="node1" presStyleIdx="0" presStyleCnt="7" custScaleX="169534" custScaleY="80741">
        <dgm:presLayoutVars>
          <dgm:bulletEnabled val="1"/>
        </dgm:presLayoutVars>
      </dgm:prSet>
      <dgm:spPr/>
    </dgm:pt>
    <dgm:pt modelId="{27E8CB20-3A98-4E2A-A1C0-80149F7AB67B}" type="pres">
      <dgm:prSet presAssocID="{89F31236-F5CE-4FD9-ABE9-807C3E8CFE0B}" presName="Name9" presStyleLbl="parChTrans1D2" presStyleIdx="1" presStyleCnt="7"/>
      <dgm:spPr/>
    </dgm:pt>
    <dgm:pt modelId="{AA285A01-2351-4CD0-94FC-0981ED58CFE6}" type="pres">
      <dgm:prSet presAssocID="{89F31236-F5CE-4FD9-ABE9-807C3E8CFE0B}" presName="connTx" presStyleLbl="parChTrans1D2" presStyleIdx="1" presStyleCnt="7"/>
      <dgm:spPr/>
    </dgm:pt>
    <dgm:pt modelId="{4BEADED4-568F-441C-BC74-21506E1FD922}" type="pres">
      <dgm:prSet presAssocID="{016FC410-EE54-4251-9952-AF0F02D78779}" presName="node" presStyleLbl="node1" presStyleIdx="1" presStyleCnt="7" custScaleX="171223">
        <dgm:presLayoutVars>
          <dgm:bulletEnabled val="1"/>
        </dgm:presLayoutVars>
      </dgm:prSet>
      <dgm:spPr/>
    </dgm:pt>
    <dgm:pt modelId="{2C62C767-A04D-456A-9F2E-902D7B6BB7B9}" type="pres">
      <dgm:prSet presAssocID="{872A9F7B-E2A0-4EA9-B4CA-D29B5B447495}" presName="Name9" presStyleLbl="parChTrans1D2" presStyleIdx="2" presStyleCnt="7"/>
      <dgm:spPr/>
    </dgm:pt>
    <dgm:pt modelId="{E2E88A48-5DF0-4225-9A72-90E90498F1B1}" type="pres">
      <dgm:prSet presAssocID="{872A9F7B-E2A0-4EA9-B4CA-D29B5B447495}" presName="connTx" presStyleLbl="parChTrans1D2" presStyleIdx="2" presStyleCnt="7"/>
      <dgm:spPr/>
    </dgm:pt>
    <dgm:pt modelId="{D5887A78-EDD2-46A7-84E0-C3F99FF58172}" type="pres">
      <dgm:prSet presAssocID="{608CECEA-E72D-4E44-A7A9-DE0A3496A9F8}" presName="node" presStyleLbl="node1" presStyleIdx="2" presStyleCnt="7" custScaleX="202034">
        <dgm:presLayoutVars>
          <dgm:bulletEnabled val="1"/>
        </dgm:presLayoutVars>
      </dgm:prSet>
      <dgm:spPr/>
    </dgm:pt>
    <dgm:pt modelId="{A8923717-555B-41DE-921C-B53963EE055A}" type="pres">
      <dgm:prSet presAssocID="{ADEE9AAF-47B1-4040-A184-6B5C43ECB57C}" presName="Name9" presStyleLbl="parChTrans1D2" presStyleIdx="3" presStyleCnt="7"/>
      <dgm:spPr/>
    </dgm:pt>
    <dgm:pt modelId="{8A86B2E4-A3E8-4177-973A-571890E4CDB2}" type="pres">
      <dgm:prSet presAssocID="{ADEE9AAF-47B1-4040-A184-6B5C43ECB57C}" presName="connTx" presStyleLbl="parChTrans1D2" presStyleIdx="3" presStyleCnt="7"/>
      <dgm:spPr/>
    </dgm:pt>
    <dgm:pt modelId="{082AEDF0-4542-4272-B7D9-DC2EEE2A3E98}" type="pres">
      <dgm:prSet presAssocID="{E85F5F3A-B010-4AB1-B781-038C0EF8C4F5}" presName="node" presStyleLbl="node1" presStyleIdx="3" presStyleCnt="7" custScaleX="162508">
        <dgm:presLayoutVars>
          <dgm:bulletEnabled val="1"/>
        </dgm:presLayoutVars>
      </dgm:prSet>
      <dgm:spPr/>
    </dgm:pt>
    <dgm:pt modelId="{E45795AA-AB7E-426B-A77C-094E6EDB0823}" type="pres">
      <dgm:prSet presAssocID="{BC83D9F6-8FF3-4D07-952B-FC6AB0B19938}" presName="Name9" presStyleLbl="parChTrans1D2" presStyleIdx="4" presStyleCnt="7"/>
      <dgm:spPr/>
    </dgm:pt>
    <dgm:pt modelId="{FCE62381-5F45-4531-A8E9-0B38BDF536B4}" type="pres">
      <dgm:prSet presAssocID="{BC83D9F6-8FF3-4D07-952B-FC6AB0B19938}" presName="connTx" presStyleLbl="parChTrans1D2" presStyleIdx="4" presStyleCnt="7"/>
      <dgm:spPr/>
    </dgm:pt>
    <dgm:pt modelId="{3E7C30E3-51E5-456A-B098-65EC34873A3B}" type="pres">
      <dgm:prSet presAssocID="{5FC6A1B0-71B9-4E0E-BCAF-8D9EF798E59D}" presName="node" presStyleLbl="node1" presStyleIdx="4" presStyleCnt="7" custScaleX="176560">
        <dgm:presLayoutVars>
          <dgm:bulletEnabled val="1"/>
        </dgm:presLayoutVars>
      </dgm:prSet>
      <dgm:spPr/>
    </dgm:pt>
    <dgm:pt modelId="{72484C3B-BE22-430D-A970-75F393973087}" type="pres">
      <dgm:prSet presAssocID="{C8BB0DB9-7474-4215-B708-DAE69C27D6CD}" presName="Name9" presStyleLbl="parChTrans1D2" presStyleIdx="5" presStyleCnt="7"/>
      <dgm:spPr/>
    </dgm:pt>
    <dgm:pt modelId="{599074B5-BDA0-4A32-9506-FB49224D3280}" type="pres">
      <dgm:prSet presAssocID="{C8BB0DB9-7474-4215-B708-DAE69C27D6CD}" presName="connTx" presStyleLbl="parChTrans1D2" presStyleIdx="5" presStyleCnt="7"/>
      <dgm:spPr/>
    </dgm:pt>
    <dgm:pt modelId="{6B158C50-B474-4A26-926A-24674CC03EA5}" type="pres">
      <dgm:prSet presAssocID="{58C1B252-FA3B-4451-9B56-BECFA176F796}" presName="node" presStyleLbl="node1" presStyleIdx="5" presStyleCnt="7" custScaleX="194666">
        <dgm:presLayoutVars>
          <dgm:bulletEnabled val="1"/>
        </dgm:presLayoutVars>
      </dgm:prSet>
      <dgm:spPr/>
    </dgm:pt>
    <dgm:pt modelId="{CF795D08-D1C4-4189-8672-546B238DD9A2}" type="pres">
      <dgm:prSet presAssocID="{74077346-2D92-406C-B5A6-F8A6DC038F0C}" presName="Name9" presStyleLbl="parChTrans1D2" presStyleIdx="6" presStyleCnt="7"/>
      <dgm:spPr/>
    </dgm:pt>
    <dgm:pt modelId="{36E3AA42-E3FD-4673-A42A-1812FEB5CB8C}" type="pres">
      <dgm:prSet presAssocID="{74077346-2D92-406C-B5A6-F8A6DC038F0C}" presName="connTx" presStyleLbl="parChTrans1D2" presStyleIdx="6" presStyleCnt="7"/>
      <dgm:spPr/>
    </dgm:pt>
    <dgm:pt modelId="{2449CFB3-F932-4F9A-B33F-899AACFC82C6}" type="pres">
      <dgm:prSet presAssocID="{08AD06AA-9B7F-41DE-8F47-018973EA7ADB}" presName="node" presStyleLbl="node1" presStyleIdx="6" presStyleCnt="7" custScaleX="213221" custRadScaleRad="100347" custRadScaleInc="3343">
        <dgm:presLayoutVars>
          <dgm:bulletEnabled val="1"/>
        </dgm:presLayoutVars>
      </dgm:prSet>
      <dgm:spPr/>
    </dgm:pt>
  </dgm:ptLst>
  <dgm:cxnLst>
    <dgm:cxn modelId="{BECC1B7E-E666-451E-A0B2-05E653D79EC6}" srcId="{30A2E0F2-5E25-4CA5-91C6-44F7EA429BCE}" destId="{0E8DDE31-DB16-416B-AE8B-E9CEDA6C9403}" srcOrd="0" destOrd="0" parTransId="{C9F5466E-9421-4216-BAE5-53B9926E32AD}" sibTransId="{BC3E661E-7806-4FCD-B13C-18E8C5DD47A7}"/>
    <dgm:cxn modelId="{315946A9-9CBB-4BB9-92C7-F1394B84DDE0}" type="presOf" srcId="{BC83D9F6-8FF3-4D07-952B-FC6AB0B19938}" destId="{FCE62381-5F45-4531-A8E9-0B38BDF536B4}" srcOrd="1" destOrd="0" presId="urn:microsoft.com/office/officeart/2005/8/layout/radial1"/>
    <dgm:cxn modelId="{738B1E8B-2DEE-4258-9269-DC46AD95BB16}" srcId="{30A2E0F2-5E25-4CA5-91C6-44F7EA429BCE}" destId="{608CECEA-E72D-4E44-A7A9-DE0A3496A9F8}" srcOrd="2" destOrd="0" parTransId="{872A9F7B-E2A0-4EA9-B4CA-D29B5B447495}" sibTransId="{1F3FFE2B-9719-4C16-9120-CD7F63CB8F4D}"/>
    <dgm:cxn modelId="{E17DC606-D426-4C8B-BD6D-470195EFA5BC}" type="presOf" srcId="{ADEE9AAF-47B1-4040-A184-6B5C43ECB57C}" destId="{A8923717-555B-41DE-921C-B53963EE055A}" srcOrd="0" destOrd="0" presId="urn:microsoft.com/office/officeart/2005/8/layout/radial1"/>
    <dgm:cxn modelId="{74D694C7-EBDE-4804-97A8-F833E9B065A7}" type="presOf" srcId="{89F31236-F5CE-4FD9-ABE9-807C3E8CFE0B}" destId="{27E8CB20-3A98-4E2A-A1C0-80149F7AB67B}" srcOrd="0" destOrd="0" presId="urn:microsoft.com/office/officeart/2005/8/layout/radial1"/>
    <dgm:cxn modelId="{1B2291D1-0B3C-47DE-ACFC-96E80C079CAA}" srcId="{30A2E0F2-5E25-4CA5-91C6-44F7EA429BCE}" destId="{E85F5F3A-B010-4AB1-B781-038C0EF8C4F5}" srcOrd="3" destOrd="0" parTransId="{ADEE9AAF-47B1-4040-A184-6B5C43ECB57C}" sibTransId="{0C389D19-7E5D-4287-8262-4B28599BE79F}"/>
    <dgm:cxn modelId="{65467F9F-B45A-4CE8-8D56-4802418954CD}" type="presOf" srcId="{C8BB0DB9-7474-4215-B708-DAE69C27D6CD}" destId="{72484C3B-BE22-430D-A970-75F393973087}" srcOrd="0" destOrd="0" presId="urn:microsoft.com/office/officeart/2005/8/layout/radial1"/>
    <dgm:cxn modelId="{A86D31B0-CB07-470A-9406-99153EF712A5}" type="presOf" srcId="{016FC410-EE54-4251-9952-AF0F02D78779}" destId="{4BEADED4-568F-441C-BC74-21506E1FD922}" srcOrd="0" destOrd="0" presId="urn:microsoft.com/office/officeart/2005/8/layout/radial1"/>
    <dgm:cxn modelId="{298DC5F9-0981-4E40-B844-DD87524066A2}" type="presOf" srcId="{30A2E0F2-5E25-4CA5-91C6-44F7EA429BCE}" destId="{08E2E1AE-F178-4F5F-B6EA-92931A909FDD}" srcOrd="0" destOrd="0" presId="urn:microsoft.com/office/officeart/2005/8/layout/radial1"/>
    <dgm:cxn modelId="{8AF73FCD-62DB-4E14-B627-9D220E418874}" type="presOf" srcId="{C9F5466E-9421-4216-BAE5-53B9926E32AD}" destId="{5501BC2E-6FEF-4E6D-AA62-2CCA19FAC0F4}" srcOrd="1" destOrd="0" presId="urn:microsoft.com/office/officeart/2005/8/layout/radial1"/>
    <dgm:cxn modelId="{171092DA-BB29-4896-9E8B-5975C4862163}" type="presOf" srcId="{872A9F7B-E2A0-4EA9-B4CA-D29B5B447495}" destId="{2C62C767-A04D-456A-9F2E-902D7B6BB7B9}" srcOrd="0" destOrd="0" presId="urn:microsoft.com/office/officeart/2005/8/layout/radial1"/>
    <dgm:cxn modelId="{0F09DCE3-CA61-43E5-92F6-5ED12F026E75}" type="presOf" srcId="{74077346-2D92-406C-B5A6-F8A6DC038F0C}" destId="{36E3AA42-E3FD-4673-A42A-1812FEB5CB8C}" srcOrd="1" destOrd="0" presId="urn:microsoft.com/office/officeart/2005/8/layout/radial1"/>
    <dgm:cxn modelId="{F5EBEE47-C655-4F8B-951A-79FA6DE02A94}" srcId="{30A2E0F2-5E25-4CA5-91C6-44F7EA429BCE}" destId="{5FC6A1B0-71B9-4E0E-BCAF-8D9EF798E59D}" srcOrd="4" destOrd="0" parTransId="{BC83D9F6-8FF3-4D07-952B-FC6AB0B19938}" sibTransId="{309866EF-7916-4D3A-AD17-DC9A499BAA36}"/>
    <dgm:cxn modelId="{2C652418-720D-4128-A350-5385048B4405}" type="presOf" srcId="{E85F5F3A-B010-4AB1-B781-038C0EF8C4F5}" destId="{082AEDF0-4542-4272-B7D9-DC2EEE2A3E98}" srcOrd="0" destOrd="0" presId="urn:microsoft.com/office/officeart/2005/8/layout/radial1"/>
    <dgm:cxn modelId="{39E352E5-C9BB-4BEC-ADC5-5A6D9AD3E958}" srcId="{30A2E0F2-5E25-4CA5-91C6-44F7EA429BCE}" destId="{58C1B252-FA3B-4451-9B56-BECFA176F796}" srcOrd="5" destOrd="0" parTransId="{C8BB0DB9-7474-4215-B708-DAE69C27D6CD}" sibTransId="{9408FD5C-1E65-4634-8F76-9400ADDFE1B0}"/>
    <dgm:cxn modelId="{39F05393-DAED-4A35-9C9F-2E0EA85303FD}" srcId="{EB367799-10AA-4373-96E5-40A8F401D433}" destId="{30A2E0F2-5E25-4CA5-91C6-44F7EA429BCE}" srcOrd="0" destOrd="0" parTransId="{B5687EED-73F6-443E-8CEF-5CE83727DBA3}" sibTransId="{006BCFCA-A29C-43D6-BB9A-28E22912F17C}"/>
    <dgm:cxn modelId="{41EDE439-7CD3-4D00-BA39-B76C46176AF6}" type="presOf" srcId="{C8BB0DB9-7474-4215-B708-DAE69C27D6CD}" destId="{599074B5-BDA0-4A32-9506-FB49224D3280}" srcOrd="1" destOrd="0" presId="urn:microsoft.com/office/officeart/2005/8/layout/radial1"/>
    <dgm:cxn modelId="{DB0B012E-21DA-4613-83CA-0F47BC88AA2F}" type="presOf" srcId="{C9F5466E-9421-4216-BAE5-53B9926E32AD}" destId="{99E9BC36-0CBC-4CC5-BBBF-960E26E058BB}" srcOrd="0" destOrd="0" presId="urn:microsoft.com/office/officeart/2005/8/layout/radial1"/>
    <dgm:cxn modelId="{83283869-E640-4A1C-ACED-7D7498F0CE51}" srcId="{30A2E0F2-5E25-4CA5-91C6-44F7EA429BCE}" destId="{016FC410-EE54-4251-9952-AF0F02D78779}" srcOrd="1" destOrd="0" parTransId="{89F31236-F5CE-4FD9-ABE9-807C3E8CFE0B}" sibTransId="{7187866D-1371-4B85-9A78-E8D3389B9CA5}"/>
    <dgm:cxn modelId="{98661C1F-EC9E-4CE3-BC5D-1D77D019100E}" type="presOf" srcId="{58C1B252-FA3B-4451-9B56-BECFA176F796}" destId="{6B158C50-B474-4A26-926A-24674CC03EA5}" srcOrd="0" destOrd="0" presId="urn:microsoft.com/office/officeart/2005/8/layout/radial1"/>
    <dgm:cxn modelId="{52345A78-5CB5-41D1-AEB0-0CB6B3259367}" type="presOf" srcId="{5FC6A1B0-71B9-4E0E-BCAF-8D9EF798E59D}" destId="{3E7C30E3-51E5-456A-B098-65EC34873A3B}" srcOrd="0" destOrd="0" presId="urn:microsoft.com/office/officeart/2005/8/layout/radial1"/>
    <dgm:cxn modelId="{D0629941-FB9A-4276-9CE9-9DB51E1DB3DB}" type="presOf" srcId="{74077346-2D92-406C-B5A6-F8A6DC038F0C}" destId="{CF795D08-D1C4-4189-8672-546B238DD9A2}" srcOrd="0" destOrd="0" presId="urn:microsoft.com/office/officeart/2005/8/layout/radial1"/>
    <dgm:cxn modelId="{BD7450F2-DA29-42F3-BF17-1238001F239E}" type="presOf" srcId="{0E8DDE31-DB16-416B-AE8B-E9CEDA6C9403}" destId="{A93E280A-3EB8-4F20-B6F4-8BA004C0746C}" srcOrd="0" destOrd="0" presId="urn:microsoft.com/office/officeart/2005/8/layout/radial1"/>
    <dgm:cxn modelId="{B9A5DCA6-7904-4362-8867-B29274CAA93D}" type="presOf" srcId="{BC83D9F6-8FF3-4D07-952B-FC6AB0B19938}" destId="{E45795AA-AB7E-426B-A77C-094E6EDB0823}" srcOrd="0" destOrd="0" presId="urn:microsoft.com/office/officeart/2005/8/layout/radial1"/>
    <dgm:cxn modelId="{8EBC1EA5-49C4-41CE-9115-F9D9BB73594E}" type="presOf" srcId="{89F31236-F5CE-4FD9-ABE9-807C3E8CFE0B}" destId="{AA285A01-2351-4CD0-94FC-0981ED58CFE6}" srcOrd="1" destOrd="0" presId="urn:microsoft.com/office/officeart/2005/8/layout/radial1"/>
    <dgm:cxn modelId="{3F32DDD0-0F40-4F31-AE49-467B0D5D2C07}" type="presOf" srcId="{608CECEA-E72D-4E44-A7A9-DE0A3496A9F8}" destId="{D5887A78-EDD2-46A7-84E0-C3F99FF58172}" srcOrd="0" destOrd="0" presId="urn:microsoft.com/office/officeart/2005/8/layout/radial1"/>
    <dgm:cxn modelId="{E533ED32-A8D9-4A78-B7A7-C4D3B0513B85}" type="presOf" srcId="{08AD06AA-9B7F-41DE-8F47-018973EA7ADB}" destId="{2449CFB3-F932-4F9A-B33F-899AACFC82C6}" srcOrd="0" destOrd="0" presId="urn:microsoft.com/office/officeart/2005/8/layout/radial1"/>
    <dgm:cxn modelId="{D57A89AD-E567-445A-BBD4-852E35876A4F}" srcId="{30A2E0F2-5E25-4CA5-91C6-44F7EA429BCE}" destId="{08AD06AA-9B7F-41DE-8F47-018973EA7ADB}" srcOrd="6" destOrd="0" parTransId="{74077346-2D92-406C-B5A6-F8A6DC038F0C}" sibTransId="{173C4D08-EFF9-4341-A627-314560C18E01}"/>
    <dgm:cxn modelId="{71BC998D-E60B-4CBF-A95B-E91171E308AA}" type="presOf" srcId="{EB367799-10AA-4373-96E5-40A8F401D433}" destId="{466F9568-20A2-4E83-BD11-B029CB2263F0}" srcOrd="0" destOrd="0" presId="urn:microsoft.com/office/officeart/2005/8/layout/radial1"/>
    <dgm:cxn modelId="{D30AAD8A-0549-435B-92D9-D669A020574D}" type="presOf" srcId="{872A9F7B-E2A0-4EA9-B4CA-D29B5B447495}" destId="{E2E88A48-5DF0-4225-9A72-90E90498F1B1}" srcOrd="1" destOrd="0" presId="urn:microsoft.com/office/officeart/2005/8/layout/radial1"/>
    <dgm:cxn modelId="{5E530393-10E2-44B2-A633-49A0367E6911}" type="presOf" srcId="{ADEE9AAF-47B1-4040-A184-6B5C43ECB57C}" destId="{8A86B2E4-A3E8-4177-973A-571890E4CDB2}" srcOrd="1" destOrd="0" presId="urn:microsoft.com/office/officeart/2005/8/layout/radial1"/>
    <dgm:cxn modelId="{B6FDC97B-0CF5-4867-AB54-EEE64854365D}" type="presParOf" srcId="{466F9568-20A2-4E83-BD11-B029CB2263F0}" destId="{08E2E1AE-F178-4F5F-B6EA-92931A909FDD}" srcOrd="0" destOrd="0" presId="urn:microsoft.com/office/officeart/2005/8/layout/radial1"/>
    <dgm:cxn modelId="{088F3035-056C-468B-AC34-782EB06DA590}" type="presParOf" srcId="{466F9568-20A2-4E83-BD11-B029CB2263F0}" destId="{99E9BC36-0CBC-4CC5-BBBF-960E26E058BB}" srcOrd="1" destOrd="0" presId="urn:microsoft.com/office/officeart/2005/8/layout/radial1"/>
    <dgm:cxn modelId="{F682E221-06D4-4103-9F04-F7F98CF79E31}" type="presParOf" srcId="{99E9BC36-0CBC-4CC5-BBBF-960E26E058BB}" destId="{5501BC2E-6FEF-4E6D-AA62-2CCA19FAC0F4}" srcOrd="0" destOrd="0" presId="urn:microsoft.com/office/officeart/2005/8/layout/radial1"/>
    <dgm:cxn modelId="{692DF780-83C3-4D69-8520-616740C52E40}" type="presParOf" srcId="{466F9568-20A2-4E83-BD11-B029CB2263F0}" destId="{A93E280A-3EB8-4F20-B6F4-8BA004C0746C}" srcOrd="2" destOrd="0" presId="urn:microsoft.com/office/officeart/2005/8/layout/radial1"/>
    <dgm:cxn modelId="{7B1BC578-ECFD-4B9F-96B5-35D199500147}" type="presParOf" srcId="{466F9568-20A2-4E83-BD11-B029CB2263F0}" destId="{27E8CB20-3A98-4E2A-A1C0-80149F7AB67B}" srcOrd="3" destOrd="0" presId="urn:microsoft.com/office/officeart/2005/8/layout/radial1"/>
    <dgm:cxn modelId="{58B7FE41-BE62-42C0-A113-33B30497CDD1}" type="presParOf" srcId="{27E8CB20-3A98-4E2A-A1C0-80149F7AB67B}" destId="{AA285A01-2351-4CD0-94FC-0981ED58CFE6}" srcOrd="0" destOrd="0" presId="urn:microsoft.com/office/officeart/2005/8/layout/radial1"/>
    <dgm:cxn modelId="{582B53F4-3035-428E-9EDC-16D2A9211140}" type="presParOf" srcId="{466F9568-20A2-4E83-BD11-B029CB2263F0}" destId="{4BEADED4-568F-441C-BC74-21506E1FD922}" srcOrd="4" destOrd="0" presId="urn:microsoft.com/office/officeart/2005/8/layout/radial1"/>
    <dgm:cxn modelId="{D430D50B-BAD0-4B00-938E-DD7D341C55F3}" type="presParOf" srcId="{466F9568-20A2-4E83-BD11-B029CB2263F0}" destId="{2C62C767-A04D-456A-9F2E-902D7B6BB7B9}" srcOrd="5" destOrd="0" presId="urn:microsoft.com/office/officeart/2005/8/layout/radial1"/>
    <dgm:cxn modelId="{25FFB25F-6AA7-4E7F-AEBF-8DBFCE83B7CB}" type="presParOf" srcId="{2C62C767-A04D-456A-9F2E-902D7B6BB7B9}" destId="{E2E88A48-5DF0-4225-9A72-90E90498F1B1}" srcOrd="0" destOrd="0" presId="urn:microsoft.com/office/officeart/2005/8/layout/radial1"/>
    <dgm:cxn modelId="{70727156-7C67-4E64-9C3B-F41BF47C8415}" type="presParOf" srcId="{466F9568-20A2-4E83-BD11-B029CB2263F0}" destId="{D5887A78-EDD2-46A7-84E0-C3F99FF58172}" srcOrd="6" destOrd="0" presId="urn:microsoft.com/office/officeart/2005/8/layout/radial1"/>
    <dgm:cxn modelId="{A8189133-5FE1-465F-B0FE-3CEC534BB871}" type="presParOf" srcId="{466F9568-20A2-4E83-BD11-B029CB2263F0}" destId="{A8923717-555B-41DE-921C-B53963EE055A}" srcOrd="7" destOrd="0" presId="urn:microsoft.com/office/officeart/2005/8/layout/radial1"/>
    <dgm:cxn modelId="{3CAC43F7-153A-4659-8A7F-9A2463DC30AE}" type="presParOf" srcId="{A8923717-555B-41DE-921C-B53963EE055A}" destId="{8A86B2E4-A3E8-4177-973A-571890E4CDB2}" srcOrd="0" destOrd="0" presId="urn:microsoft.com/office/officeart/2005/8/layout/radial1"/>
    <dgm:cxn modelId="{3A08EFE3-61E5-4804-ACF1-F53F6F10CE20}" type="presParOf" srcId="{466F9568-20A2-4E83-BD11-B029CB2263F0}" destId="{082AEDF0-4542-4272-B7D9-DC2EEE2A3E98}" srcOrd="8" destOrd="0" presId="urn:microsoft.com/office/officeart/2005/8/layout/radial1"/>
    <dgm:cxn modelId="{6C0BB5FB-946E-4C62-9310-58545ABFCB76}" type="presParOf" srcId="{466F9568-20A2-4E83-BD11-B029CB2263F0}" destId="{E45795AA-AB7E-426B-A77C-094E6EDB0823}" srcOrd="9" destOrd="0" presId="urn:microsoft.com/office/officeart/2005/8/layout/radial1"/>
    <dgm:cxn modelId="{AF8DEB88-8F05-484C-B696-4249914EB750}" type="presParOf" srcId="{E45795AA-AB7E-426B-A77C-094E6EDB0823}" destId="{FCE62381-5F45-4531-A8E9-0B38BDF536B4}" srcOrd="0" destOrd="0" presId="urn:microsoft.com/office/officeart/2005/8/layout/radial1"/>
    <dgm:cxn modelId="{B208B0FC-A955-4985-A7D9-BC369DE8E3E3}" type="presParOf" srcId="{466F9568-20A2-4E83-BD11-B029CB2263F0}" destId="{3E7C30E3-51E5-456A-B098-65EC34873A3B}" srcOrd="10" destOrd="0" presId="urn:microsoft.com/office/officeart/2005/8/layout/radial1"/>
    <dgm:cxn modelId="{DA982EAF-FCD1-4267-A29F-DA2D4A9A2655}" type="presParOf" srcId="{466F9568-20A2-4E83-BD11-B029CB2263F0}" destId="{72484C3B-BE22-430D-A970-75F393973087}" srcOrd="11" destOrd="0" presId="urn:microsoft.com/office/officeart/2005/8/layout/radial1"/>
    <dgm:cxn modelId="{D1D3DA55-ED5E-4993-87A0-F1CE482BBFAA}" type="presParOf" srcId="{72484C3B-BE22-430D-A970-75F393973087}" destId="{599074B5-BDA0-4A32-9506-FB49224D3280}" srcOrd="0" destOrd="0" presId="urn:microsoft.com/office/officeart/2005/8/layout/radial1"/>
    <dgm:cxn modelId="{E0148185-404C-48A7-8AD8-52199C8CE741}" type="presParOf" srcId="{466F9568-20A2-4E83-BD11-B029CB2263F0}" destId="{6B158C50-B474-4A26-926A-24674CC03EA5}" srcOrd="12" destOrd="0" presId="urn:microsoft.com/office/officeart/2005/8/layout/radial1"/>
    <dgm:cxn modelId="{664BD0DF-EA55-4E21-8720-5ED2B57460D6}" type="presParOf" srcId="{466F9568-20A2-4E83-BD11-B029CB2263F0}" destId="{CF795D08-D1C4-4189-8672-546B238DD9A2}" srcOrd="13" destOrd="0" presId="urn:microsoft.com/office/officeart/2005/8/layout/radial1"/>
    <dgm:cxn modelId="{734F8980-F26C-4E12-A1DA-77A2BF58C354}" type="presParOf" srcId="{CF795D08-D1C4-4189-8672-546B238DD9A2}" destId="{36E3AA42-E3FD-4673-A42A-1812FEB5CB8C}" srcOrd="0" destOrd="0" presId="urn:microsoft.com/office/officeart/2005/8/layout/radial1"/>
    <dgm:cxn modelId="{8EECD439-278F-48C7-A1E3-8526081A460F}" type="presParOf" srcId="{466F9568-20A2-4E83-BD11-B029CB2263F0}" destId="{2449CFB3-F932-4F9A-B33F-899AACFC82C6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5634EC-9BB2-4A84-B75E-30C84C15BE9A}">
      <dsp:nvSpPr>
        <dsp:cNvPr id="0" name=""/>
        <dsp:cNvSpPr/>
      </dsp:nvSpPr>
      <dsp:spPr>
        <a:xfrm>
          <a:off x="2471918" y="1828799"/>
          <a:ext cx="2732375" cy="223520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Клубная работа</a:t>
          </a:r>
          <a:endParaRPr lang="ru-RU" sz="2400" kern="1200" dirty="0"/>
        </a:p>
      </dsp:txBody>
      <dsp:txXfrm>
        <a:off x="2471918" y="1828799"/>
        <a:ext cx="2732375" cy="2235200"/>
      </dsp:txXfrm>
    </dsp:sp>
    <dsp:sp modelId="{7CA776A1-37D9-4DAB-978A-916DDD1D4A9D}">
      <dsp:nvSpPr>
        <dsp:cNvPr id="0" name=""/>
        <dsp:cNvSpPr/>
      </dsp:nvSpPr>
      <dsp:spPr>
        <a:xfrm>
          <a:off x="1027833" y="1130214"/>
          <a:ext cx="2409984" cy="196613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Кружки </a:t>
          </a:r>
          <a:endParaRPr lang="ru-RU" sz="2000" kern="1200" dirty="0"/>
        </a:p>
      </dsp:txBody>
      <dsp:txXfrm>
        <a:off x="1027833" y="1130214"/>
        <a:ext cx="2409984" cy="1966130"/>
      </dsp:txXfrm>
    </dsp:sp>
    <dsp:sp modelId="{B75918F0-6CC3-4E50-B57C-C15B35612693}">
      <dsp:nvSpPr>
        <dsp:cNvPr id="0" name=""/>
        <dsp:cNvSpPr/>
      </dsp:nvSpPr>
      <dsp:spPr>
        <a:xfrm rot="20700000">
          <a:off x="2252462" y="211431"/>
          <a:ext cx="1748887" cy="152785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Факультативы</a:t>
          </a:r>
          <a:endParaRPr lang="ru-RU" sz="1800" kern="1200" dirty="0"/>
        </a:p>
      </dsp:txBody>
      <dsp:txXfrm>
        <a:off x="2649154" y="533425"/>
        <a:ext cx="955503" cy="883869"/>
      </dsp:txXfrm>
    </dsp:sp>
    <dsp:sp modelId="{F2F436EF-6DF9-4E84-934F-E8143AD880BE}">
      <dsp:nvSpPr>
        <dsp:cNvPr id="0" name=""/>
        <dsp:cNvSpPr/>
      </dsp:nvSpPr>
      <dsp:spPr>
        <a:xfrm>
          <a:off x="2547212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9D63C-A7F9-4F29-AC94-75AD813CA1A3}">
      <dsp:nvSpPr>
        <dsp:cNvPr id="0" name=""/>
        <dsp:cNvSpPr/>
      </dsp:nvSpPr>
      <dsp:spPr>
        <a:xfrm>
          <a:off x="792095" y="767864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0E5B2-8003-4B76-AED4-08C4EBED3F0D}">
      <dsp:nvSpPr>
        <dsp:cNvPr id="0" name=""/>
        <dsp:cNvSpPr/>
      </dsp:nvSpPr>
      <dsp:spPr>
        <a:xfrm>
          <a:off x="1728183" y="-528298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18EECA-4548-48BE-AA2B-FCDD0FBD7BAD}">
      <dsp:nvSpPr>
        <dsp:cNvPr id="0" name=""/>
        <dsp:cNvSpPr/>
      </dsp:nvSpPr>
      <dsp:spPr>
        <a:xfrm>
          <a:off x="1785026" y="-114439"/>
          <a:ext cx="4745792" cy="4745792"/>
        </a:xfrm>
        <a:prstGeom prst="circularArrow">
          <a:avLst>
            <a:gd name="adj1" fmla="val 4668"/>
            <a:gd name="adj2" fmla="val 272909"/>
            <a:gd name="adj3" fmla="val 12888347"/>
            <a:gd name="adj4" fmla="val 17992118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F1F6C5-444E-487C-B6F4-17C3E0A42C48}">
      <dsp:nvSpPr>
        <dsp:cNvPr id="0" name=""/>
        <dsp:cNvSpPr/>
      </dsp:nvSpPr>
      <dsp:spPr>
        <a:xfrm>
          <a:off x="2600714" y="1617"/>
          <a:ext cx="3114416" cy="15572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используются не по всем предметам </a:t>
          </a:r>
          <a:endParaRPr lang="ru-RU" sz="1600" kern="1200"/>
        </a:p>
      </dsp:txBody>
      <dsp:txXfrm>
        <a:off x="2600714" y="1617"/>
        <a:ext cx="3114416" cy="1557208"/>
      </dsp:txXfrm>
    </dsp:sp>
    <dsp:sp modelId="{9B158FAE-B952-4CE2-BBB6-3F97E43F47CD}">
      <dsp:nvSpPr>
        <dsp:cNvPr id="0" name=""/>
        <dsp:cNvSpPr/>
      </dsp:nvSpPr>
      <dsp:spPr>
        <a:xfrm>
          <a:off x="4125799" y="1705671"/>
          <a:ext cx="3472356" cy="15572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предназначены не для всех возрастных групп ( кружковые занятия для учащихся начального и среднего звена, факультативные занятия для старшеклассников), </a:t>
          </a:r>
          <a:endParaRPr lang="ru-RU" sz="1600" kern="1200" dirty="0"/>
        </a:p>
      </dsp:txBody>
      <dsp:txXfrm>
        <a:off x="4125799" y="1705671"/>
        <a:ext cx="3472356" cy="1557208"/>
      </dsp:txXfrm>
    </dsp:sp>
    <dsp:sp modelId="{B65CB21C-B87C-48BE-8FCC-A9EE8D858DA2}">
      <dsp:nvSpPr>
        <dsp:cNvPr id="0" name=""/>
        <dsp:cNvSpPr/>
      </dsp:nvSpPr>
      <dsp:spPr>
        <a:xfrm>
          <a:off x="2154917" y="3409726"/>
          <a:ext cx="4006011" cy="15572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посещаются не всеми учащимися (факультатив посещают сильные учащиеся, дополнительные занятия – </a:t>
          </a:r>
          <a:r>
            <a:rPr lang="ru-RU" sz="1600" b="1" kern="1200" smtClean="0"/>
            <a:t>слабые)</a:t>
          </a:r>
          <a:endParaRPr lang="ru-RU" sz="1600" kern="1200" dirty="0"/>
        </a:p>
      </dsp:txBody>
      <dsp:txXfrm>
        <a:off x="2154917" y="3409726"/>
        <a:ext cx="4006011" cy="1557208"/>
      </dsp:txXfrm>
    </dsp:sp>
    <dsp:sp modelId="{9BE460EC-72C6-4603-9CE2-3F2C35D23964}">
      <dsp:nvSpPr>
        <dsp:cNvPr id="0" name=""/>
        <dsp:cNvSpPr/>
      </dsp:nvSpPr>
      <dsp:spPr>
        <a:xfrm>
          <a:off x="610756" y="1705671"/>
          <a:ext cx="3686223" cy="15572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являются вторичными по отношению к уроку (на них закрепляется, расширяется, углубляется, повторяется материал, освоенный на уроке)</a:t>
          </a:r>
          <a:endParaRPr lang="ru-RU" sz="1600" kern="1200" dirty="0"/>
        </a:p>
      </dsp:txBody>
      <dsp:txXfrm>
        <a:off x="610756" y="1705671"/>
        <a:ext cx="3686223" cy="15572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E2E1AE-F178-4F5F-B6EA-92931A909FDD}">
      <dsp:nvSpPr>
        <dsp:cNvPr id="0" name=""/>
        <dsp:cNvSpPr/>
      </dsp:nvSpPr>
      <dsp:spPr>
        <a:xfrm>
          <a:off x="2501739" y="1532598"/>
          <a:ext cx="1053703" cy="1053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Зависят от</a:t>
          </a:r>
          <a:endParaRPr lang="ru-RU" sz="1700" kern="1200" dirty="0"/>
        </a:p>
      </dsp:txBody>
      <dsp:txXfrm>
        <a:off x="2501739" y="1532598"/>
        <a:ext cx="1053703" cy="1053703"/>
      </dsp:txXfrm>
    </dsp:sp>
    <dsp:sp modelId="{99E9BC36-0CBC-4CC5-BBBF-960E26E058BB}">
      <dsp:nvSpPr>
        <dsp:cNvPr id="0" name=""/>
        <dsp:cNvSpPr/>
      </dsp:nvSpPr>
      <dsp:spPr>
        <a:xfrm rot="16200000">
          <a:off x="2715225" y="1203676"/>
          <a:ext cx="626730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626730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200000">
        <a:off x="3012922" y="1203565"/>
        <a:ext cx="31336" cy="31336"/>
      </dsp:txXfrm>
    </dsp:sp>
    <dsp:sp modelId="{A93E280A-3EB8-4F20-B6F4-8BA004C0746C}">
      <dsp:nvSpPr>
        <dsp:cNvPr id="0" name=""/>
        <dsp:cNvSpPr/>
      </dsp:nvSpPr>
      <dsp:spPr>
        <a:xfrm>
          <a:off x="2135398" y="55097"/>
          <a:ext cx="1786385" cy="850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Цели</a:t>
          </a:r>
          <a:endParaRPr lang="ru-RU" sz="1800" kern="1200" dirty="0"/>
        </a:p>
      </dsp:txBody>
      <dsp:txXfrm>
        <a:off x="2135398" y="55097"/>
        <a:ext cx="1786385" cy="850770"/>
      </dsp:txXfrm>
    </dsp:sp>
    <dsp:sp modelId="{27E8CB20-3A98-4E2A-A1C0-80149F7AB67B}">
      <dsp:nvSpPr>
        <dsp:cNvPr id="0" name=""/>
        <dsp:cNvSpPr/>
      </dsp:nvSpPr>
      <dsp:spPr>
        <a:xfrm rot="19285714">
          <a:off x="3400097" y="1599942"/>
          <a:ext cx="37038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370382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285714">
        <a:off x="3576028" y="1606239"/>
        <a:ext cx="18519" cy="18519"/>
      </dsp:txXfrm>
    </dsp:sp>
    <dsp:sp modelId="{4BEADED4-568F-441C-BC74-21506E1FD922}">
      <dsp:nvSpPr>
        <dsp:cNvPr id="0" name=""/>
        <dsp:cNvSpPr/>
      </dsp:nvSpPr>
      <dsp:spPr>
        <a:xfrm>
          <a:off x="3360986" y="548128"/>
          <a:ext cx="1804182" cy="1053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Содержания</a:t>
          </a:r>
          <a:endParaRPr lang="ru-RU" sz="1800" kern="1200" dirty="0"/>
        </a:p>
      </dsp:txBody>
      <dsp:txXfrm>
        <a:off x="3360986" y="548128"/>
        <a:ext cx="1804182" cy="1053703"/>
      </dsp:txXfrm>
    </dsp:sp>
    <dsp:sp modelId="{2C62C767-A04D-456A-9F2E-902D7B6BB7B9}">
      <dsp:nvSpPr>
        <dsp:cNvPr id="0" name=""/>
        <dsp:cNvSpPr/>
      </dsp:nvSpPr>
      <dsp:spPr>
        <a:xfrm rot="771429">
          <a:off x="3541472" y="2167877"/>
          <a:ext cx="6065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60658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771429">
        <a:off x="3570285" y="2181918"/>
        <a:ext cx="3032" cy="3032"/>
      </dsp:txXfrm>
    </dsp:sp>
    <dsp:sp modelId="{D5887A78-EDD2-46A7-84E0-C3F99FF58172}">
      <dsp:nvSpPr>
        <dsp:cNvPr id="0" name=""/>
        <dsp:cNvSpPr/>
      </dsp:nvSpPr>
      <dsp:spPr>
        <a:xfrm>
          <a:off x="3503550" y="1883952"/>
          <a:ext cx="2128838" cy="1053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Состава участников</a:t>
          </a:r>
          <a:endParaRPr lang="ru-RU" sz="1800" kern="1200" dirty="0"/>
        </a:p>
      </dsp:txBody>
      <dsp:txXfrm>
        <a:off x="3503550" y="1883952"/>
        <a:ext cx="2128838" cy="1053703"/>
      </dsp:txXfrm>
    </dsp:sp>
    <dsp:sp modelId="{A8923717-555B-41DE-921C-B53963EE055A}">
      <dsp:nvSpPr>
        <dsp:cNvPr id="0" name=""/>
        <dsp:cNvSpPr/>
      </dsp:nvSpPr>
      <dsp:spPr>
        <a:xfrm rot="3857143">
          <a:off x="3118072" y="2739963"/>
          <a:ext cx="491454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491454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857143">
        <a:off x="3351513" y="2743233"/>
        <a:ext cx="24572" cy="24572"/>
      </dsp:txXfrm>
    </dsp:sp>
    <dsp:sp modelId="{082AEDF0-4542-4272-B7D9-DC2EEE2A3E98}">
      <dsp:nvSpPr>
        <dsp:cNvPr id="0" name=""/>
        <dsp:cNvSpPr/>
      </dsp:nvSpPr>
      <dsp:spPr>
        <a:xfrm>
          <a:off x="2857503" y="2955199"/>
          <a:ext cx="1712351" cy="1053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Места</a:t>
          </a:r>
          <a:endParaRPr lang="ru-RU" sz="1800" kern="1200" dirty="0"/>
        </a:p>
      </dsp:txBody>
      <dsp:txXfrm>
        <a:off x="2857503" y="2955199"/>
        <a:ext cx="1712351" cy="1053703"/>
      </dsp:txXfrm>
    </dsp:sp>
    <dsp:sp modelId="{E45795AA-AB7E-426B-A77C-094E6EDB0823}">
      <dsp:nvSpPr>
        <dsp:cNvPr id="0" name=""/>
        <dsp:cNvSpPr/>
      </dsp:nvSpPr>
      <dsp:spPr>
        <a:xfrm rot="6942857">
          <a:off x="2450157" y="2738390"/>
          <a:ext cx="487963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487963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6942857">
        <a:off x="2681939" y="2741747"/>
        <a:ext cx="24398" cy="24398"/>
      </dsp:txXfrm>
    </dsp:sp>
    <dsp:sp modelId="{3E7C30E3-51E5-456A-B098-65EC34873A3B}">
      <dsp:nvSpPr>
        <dsp:cNvPr id="0" name=""/>
        <dsp:cNvSpPr/>
      </dsp:nvSpPr>
      <dsp:spPr>
        <a:xfrm>
          <a:off x="1413293" y="2955199"/>
          <a:ext cx="1860418" cy="1053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Способа управления</a:t>
          </a:r>
          <a:endParaRPr lang="ru-RU" sz="1800" kern="1200" dirty="0"/>
        </a:p>
      </dsp:txBody>
      <dsp:txXfrm>
        <a:off x="1413293" y="2955199"/>
        <a:ext cx="1860418" cy="1053703"/>
      </dsp:txXfrm>
    </dsp:sp>
    <dsp:sp modelId="{72484C3B-BE22-430D-A970-75F393973087}">
      <dsp:nvSpPr>
        <dsp:cNvPr id="0" name=""/>
        <dsp:cNvSpPr/>
      </dsp:nvSpPr>
      <dsp:spPr>
        <a:xfrm rot="10028571">
          <a:off x="2425325" y="2171227"/>
          <a:ext cx="90760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90760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028571">
        <a:off x="2468436" y="2184514"/>
        <a:ext cx="4538" cy="4538"/>
      </dsp:txXfrm>
    </dsp:sp>
    <dsp:sp modelId="{6B158C50-B474-4A26-926A-24674CC03EA5}">
      <dsp:nvSpPr>
        <dsp:cNvPr id="0" name=""/>
        <dsp:cNvSpPr/>
      </dsp:nvSpPr>
      <dsp:spPr>
        <a:xfrm>
          <a:off x="463610" y="1883952"/>
          <a:ext cx="2051201" cy="1053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Методов и средств</a:t>
          </a:r>
          <a:endParaRPr lang="ru-RU" sz="2400" kern="1200" dirty="0"/>
        </a:p>
      </dsp:txBody>
      <dsp:txXfrm>
        <a:off x="463610" y="1883952"/>
        <a:ext cx="2051201" cy="1053703"/>
      </dsp:txXfrm>
    </dsp:sp>
    <dsp:sp modelId="{CF795D08-D1C4-4189-8672-546B238DD9A2}">
      <dsp:nvSpPr>
        <dsp:cNvPr id="0" name=""/>
        <dsp:cNvSpPr/>
      </dsp:nvSpPr>
      <dsp:spPr>
        <a:xfrm rot="13165863">
          <a:off x="2322960" y="1602224"/>
          <a:ext cx="337054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337054" y="155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3165863">
        <a:off x="2483061" y="1609354"/>
        <a:ext cx="16852" cy="16852"/>
      </dsp:txXfrm>
    </dsp:sp>
    <dsp:sp modelId="{2449CFB3-F932-4F9A-B33F-899AACFC82C6}">
      <dsp:nvSpPr>
        <dsp:cNvPr id="0" name=""/>
        <dsp:cNvSpPr/>
      </dsp:nvSpPr>
      <dsp:spPr>
        <a:xfrm>
          <a:off x="681422" y="526238"/>
          <a:ext cx="2246716" cy="1053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Последовательности видов деятельности</a:t>
          </a:r>
          <a:endParaRPr lang="ru-RU" sz="1800" kern="1200" dirty="0"/>
        </a:p>
      </dsp:txBody>
      <dsp:txXfrm>
        <a:off x="681422" y="526238"/>
        <a:ext cx="2246716" cy="1053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EC32DE-9861-4F8D-A184-67830A28808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1796DE-26F2-49A4-BBB9-5AD3AF50A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F968E2-EF0C-492F-BF2B-56B75061D30B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E01FC-DDBD-43AB-8E5C-0B4A67891C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EED3EB-8417-475F-A5BE-C5272D6CF92B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07505-59E6-43EA-B8A4-E434A19B81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4D0684-DE99-487E-A478-E4A4C4822B9C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678A0-169E-4867-85D6-A6A9E7DEAF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846AC5-1A34-4F58-8378-8717F034A6B2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F69BD-CF41-4E51-A3DE-3F887557E7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ED1404-2202-4C76-8591-6C3C607CC6F5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54203-FAE6-42EE-8905-EBE9F3D007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41B039-1340-456A-AC3D-125EC5F0C451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A898D8-C663-4285-86A2-CC2C7694A2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BA78C7-69F3-4098-B9A7-29BA96E97413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6A878-2204-438A-ADF1-2FE103AC8A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216CC5-3502-407D-9BC3-96CA44E4A7A9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FAE8F-0606-4FF1-BB61-8395F2D1F9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94F597-D4DD-4106-92A4-FFDD03E0ACDE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BEE88-3AFE-4640-8155-5B2A5E0BE2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DF0761-D862-4703-9C6A-82C875DAAC10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AC605-93B1-44C9-BF77-272795D28D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D38FD2-E4E3-4B56-A7B0-ACEB6D444843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C12A2-7D42-47BE-9C2D-04ECFCB75E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3032D4-0648-4B05-B4A6-2B52A90E8FAE}" type="datetimeFigureOut">
              <a:rPr lang="ru-RU" smtClean="0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C42913-D2EA-4E0B-8CC9-67FFAAC6ED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260648"/>
            <a:ext cx="7560840" cy="576064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Педагогика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Дополнительные </a:t>
            </a:r>
            <a:r>
              <a:rPr lang="ru-RU" sz="4000" b="1" dirty="0" smtClean="0">
                <a:solidFill>
                  <a:schemeClr val="tx1"/>
                </a:solidFill>
              </a:rPr>
              <a:t>и вспомогательные формы обучения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https://cf.ppt-online.org/files/slide/m/mLpoWFXEGDHuOgNcxBy2P0zIiSRskAjJYQUnKa/slide-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753600" cy="730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64088" y="5085184"/>
            <a:ext cx="4104456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Вспомогательные формы обучения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1259632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Применение дополнительных и вспомогательных форм обучения </a:t>
            </a:r>
            <a:r>
              <a:rPr lang="ru-RU" sz="3600" b="1" dirty="0" smtClean="0"/>
              <a:t>ограничено</a:t>
            </a:r>
            <a:endParaRPr lang="ru-RU" sz="36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1628800"/>
          <a:ext cx="820891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229600" cy="1143000"/>
          </a:xfrm>
        </p:spPr>
        <p:txBody>
          <a:bodyPr/>
          <a:lstStyle/>
          <a:p>
            <a:r>
              <a:rPr lang="ru-RU" dirty="0" smtClean="0"/>
              <a:t>Формы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1080120"/>
          </a:xfrm>
        </p:spPr>
        <p:txBody>
          <a:bodyPr/>
          <a:lstStyle/>
          <a:p>
            <a:r>
              <a:rPr lang="ru-RU" sz="2400" dirty="0" smtClean="0"/>
              <a:t>Характеризуют внешнюю сторону организации учебного процесса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Формы обучения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47664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28625" y="214313"/>
            <a:ext cx="3429000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Форма обучения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86313" y="142875"/>
            <a:ext cx="3214687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Форма организации обучения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428750" y="714375"/>
            <a:ext cx="1500188" cy="285750"/>
          </a:xfrm>
          <a:prstGeom prst="downArrow">
            <a:avLst>
              <a:gd name="adj1" fmla="val 50000"/>
              <a:gd name="adj2" fmla="val 457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786438" y="857250"/>
            <a:ext cx="1357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500063" y="1214438"/>
            <a:ext cx="3286125" cy="1428750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chemeClr val="tx1"/>
                </a:solidFill>
              </a:rPr>
              <a:t>Внешнее выражение согласованной деятельности учителя и ученика</a:t>
            </a:r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4857750" y="1143000"/>
            <a:ext cx="4071938" cy="1604963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chemeClr val="tx1"/>
                </a:solidFill>
              </a:rPr>
              <a:t>Конструкция отдельного звена процесса обучения, определённый вид занятий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7072313" y="2714625"/>
            <a:ext cx="1357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929188" y="2714625"/>
            <a:ext cx="1357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500563" y="3143250"/>
            <a:ext cx="1785937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внешние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786563" y="3071813"/>
            <a:ext cx="1785937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внутренние</a:t>
            </a:r>
          </a:p>
        </p:txBody>
      </p:sp>
      <p:sp>
        <p:nvSpPr>
          <p:cNvPr id="21" name="Вертикальный свиток 20"/>
          <p:cNvSpPr/>
          <p:nvPr/>
        </p:nvSpPr>
        <p:spPr>
          <a:xfrm>
            <a:off x="4071938" y="3643313"/>
            <a:ext cx="2357437" cy="2714625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endParaRPr lang="ru-RU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Урок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Лекция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Семинар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Факультатив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Экскурсия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Практикум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Экзамен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</a:rPr>
              <a:t>и т.д.</a:t>
            </a:r>
          </a:p>
          <a:p>
            <a:pPr>
              <a:buFont typeface="Arial" pitchFamily="34" charset="0"/>
              <a:buChar char="•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Вертикальный свиток 21"/>
          <p:cNvSpPr/>
          <p:nvPr/>
        </p:nvSpPr>
        <p:spPr>
          <a:xfrm>
            <a:off x="6143625" y="3571875"/>
            <a:ext cx="3000375" cy="3286125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</a:rPr>
              <a:t>С точки зрения доминирующей цели (В.И.Андреев):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</a:rPr>
              <a:t>Вводное занятие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</a:rPr>
              <a:t>Занятие по углублению знаний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</a:rPr>
              <a:t>Практическое занятие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</a:rPr>
              <a:t>Контроль знаний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chemeClr val="tx1"/>
                </a:solidFill>
              </a:rPr>
              <a:t>Комбинированная форма и др.</a:t>
            </a:r>
          </a:p>
        </p:txBody>
      </p:sp>
      <p:sp>
        <p:nvSpPr>
          <p:cNvPr id="23" name="Вертикальный свиток 22"/>
          <p:cNvSpPr/>
          <p:nvPr/>
        </p:nvSpPr>
        <p:spPr>
          <a:xfrm>
            <a:off x="214313" y="2928938"/>
            <a:ext cx="4000500" cy="928687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chemeClr val="tx1"/>
                </a:solidFill>
              </a:rPr>
              <a:t>В основе: особенности коммуникативного взаимодействия между учителем и учеником...</a:t>
            </a:r>
          </a:p>
        </p:txBody>
      </p:sp>
      <p:sp>
        <p:nvSpPr>
          <p:cNvPr id="24" name="Стрелка вниз 23"/>
          <p:cNvSpPr/>
          <p:nvPr/>
        </p:nvSpPr>
        <p:spPr>
          <a:xfrm>
            <a:off x="1357313" y="2571750"/>
            <a:ext cx="1357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857250" y="4000500"/>
            <a:ext cx="1357313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547664" y="4365104"/>
            <a:ext cx="2214563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Индивидуальные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71600" y="5085184"/>
            <a:ext cx="1785937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Групповые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83568" y="5805264"/>
            <a:ext cx="1928813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Коллективные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42875"/>
            <a:ext cx="561662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Формы организации </a:t>
            </a:r>
            <a:r>
              <a:rPr lang="ru-RU" b="1" dirty="0" smtClean="0"/>
              <a:t>обучения (Хуторской А.В.)</a:t>
            </a:r>
            <a:endParaRPr lang="ru-RU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429000" y="1357313"/>
            <a:ext cx="1428750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15063" y="1285875"/>
            <a:ext cx="1143000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571625" y="1071563"/>
            <a:ext cx="5214938" cy="714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трелка вниз 10"/>
          <p:cNvSpPr/>
          <p:nvPr/>
        </p:nvSpPr>
        <p:spPr>
          <a:xfrm>
            <a:off x="3419872" y="692696"/>
            <a:ext cx="1428750" cy="35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1463675" y="1249363"/>
            <a:ext cx="214313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6" idx="0"/>
          </p:cNvCxnSpPr>
          <p:nvPr/>
        </p:nvCxnSpPr>
        <p:spPr>
          <a:xfrm rot="5400000">
            <a:off x="4035425" y="1249363"/>
            <a:ext cx="214313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7" idx="0"/>
          </p:cNvCxnSpPr>
          <p:nvPr/>
        </p:nvCxnSpPr>
        <p:spPr>
          <a:xfrm rot="5400000">
            <a:off x="6680201" y="1177925"/>
            <a:ext cx="214312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785813" y="2571750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Репетиторство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00438" y="5357813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Экскурсии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0438" y="4572000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Олимпиады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29000" y="3857625"/>
            <a:ext cx="1785938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Конференции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429000" y="3143250"/>
            <a:ext cx="1785938" cy="571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Лекции Семинары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429000" y="2571750"/>
            <a:ext cx="1785938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Уроки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000375" y="1714500"/>
            <a:ext cx="2428875" cy="64293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Коллективно-групповые занятия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929313" y="6000750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Проекты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29313" y="5286375"/>
            <a:ext cx="1785937" cy="571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Элективные курсы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929313" y="3857625"/>
            <a:ext cx="1785937" cy="5000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Научные недели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929313" y="3214688"/>
            <a:ext cx="1785937" cy="5000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Творческие недели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000750" y="2571750"/>
            <a:ext cx="1785938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Погружения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572125" y="1714500"/>
            <a:ext cx="2857500" cy="71437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Индивидуально-коллективные системы занятий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85813" y="3214688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Тьютерство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85813" y="3857625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Менторство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85813" y="4572000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1"/>
                </a:solidFill>
              </a:rPr>
              <a:t>Гувернёрство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85813" y="5286375"/>
            <a:ext cx="1785937" cy="571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Семейное обучение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85813" y="6072188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Самообучение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500438" y="6072188"/>
            <a:ext cx="1785937" cy="428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Деловые игры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929313" y="4572000"/>
            <a:ext cx="1785937" cy="5000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Предметные недели</a:t>
            </a:r>
          </a:p>
        </p:txBody>
      </p:sp>
      <p:sp>
        <p:nvSpPr>
          <p:cNvPr id="44" name="Стрелка вниз 43"/>
          <p:cNvSpPr/>
          <p:nvPr/>
        </p:nvSpPr>
        <p:spPr>
          <a:xfrm>
            <a:off x="928688" y="1357313"/>
            <a:ext cx="1500187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57188" y="1785938"/>
            <a:ext cx="2357437" cy="50006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Индивидуальные занятия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1. Назовите факторы ограничивающие применение дополнительных </a:t>
            </a:r>
            <a:r>
              <a:rPr lang="ru-RU" sz="2800" dirty="0"/>
              <a:t>и </a:t>
            </a:r>
            <a:r>
              <a:rPr lang="ru-RU" sz="2800" dirty="0" smtClean="0"/>
              <a:t>вспомогательных</a:t>
            </a:r>
            <a:r>
              <a:rPr lang="ru-RU" sz="2800" dirty="0"/>
              <a:t> </a:t>
            </a:r>
            <a:r>
              <a:rPr lang="ru-RU" sz="2800" dirty="0" smtClean="0"/>
              <a:t>форм обучения.</a:t>
            </a:r>
          </a:p>
          <a:p>
            <a:pPr>
              <a:buNone/>
            </a:pPr>
            <a:r>
              <a:rPr lang="ru-RU" sz="2800" dirty="0" smtClean="0"/>
              <a:t>2 Назовите дополнительные формы </a:t>
            </a:r>
            <a:r>
              <a:rPr lang="ru-RU" sz="2800" dirty="0"/>
              <a:t>организации </a:t>
            </a:r>
            <a:r>
              <a:rPr lang="ru-RU" sz="2800" dirty="0" smtClean="0"/>
              <a:t>обучения.</a:t>
            </a:r>
          </a:p>
          <a:p>
            <a:pPr>
              <a:buNone/>
            </a:pPr>
            <a:r>
              <a:rPr lang="ru-RU" sz="2800" dirty="0" smtClean="0"/>
              <a:t>3. Перечислите вспомогательные формы </a:t>
            </a:r>
            <a:r>
              <a:rPr lang="ru-RU" sz="2800"/>
              <a:t>организации </a:t>
            </a:r>
            <a:r>
              <a:rPr lang="ru-RU" sz="2800" smtClean="0"/>
              <a:t>обучения.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4 Назовите основную цель формы </a:t>
            </a:r>
            <a:r>
              <a:rPr lang="ru-RU" sz="2800" dirty="0"/>
              <a:t>организации обучения – домашняя самостоятельная работа.</a:t>
            </a:r>
          </a:p>
          <a:p>
            <a:pPr>
              <a:buNone/>
            </a:pPr>
            <a:r>
              <a:rPr lang="ru-RU" sz="2800" dirty="0" smtClean="0"/>
              <a:t>5. Назовите виды </a:t>
            </a:r>
            <a:r>
              <a:rPr lang="ru-RU" sz="2800" dirty="0"/>
              <a:t>домашних </a:t>
            </a:r>
            <a:r>
              <a:rPr lang="ru-RU" sz="2800" dirty="0" smtClean="0"/>
              <a:t>заданий. 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264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Вспомогательные формы обучения</vt:lpstr>
      <vt:lpstr>Применение дополнительных и вспомогательных форм обучения ограничено</vt:lpstr>
      <vt:lpstr>Формы обучения</vt:lpstr>
      <vt:lpstr>Слайд 6</vt:lpstr>
      <vt:lpstr>Слайд 7</vt:lpstr>
      <vt:lpstr>Вопросы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Авторские школы – феномен инновационной образовательной практики в России в конце XX века.</dc:title>
  <dc:creator>Пользователь</dc:creator>
  <cp:lastModifiedBy>Мой ПК</cp:lastModifiedBy>
  <cp:revision>169</cp:revision>
  <dcterms:created xsi:type="dcterms:W3CDTF">2010-09-19T06:22:59Z</dcterms:created>
  <dcterms:modified xsi:type="dcterms:W3CDTF">2020-04-21T17:37:54Z</dcterms:modified>
</cp:coreProperties>
</file>