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4310C1-30B4-4E90-9209-D10D6AB526B1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865A83-67E9-4DD1-8EB0-FBA78966EAB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storiarusi.ru/imper/semiletnaja_vojna_karta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Внешняя политика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02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а семилейтней войны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60"/>
            <a:ext cx="9144000" cy="6837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722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ичины семилейтней войн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46"/>
            <a:ext cx="9144000" cy="6723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57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емилетняя война 1756-1762 гг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" y="0"/>
            <a:ext cx="9143054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634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вижение русской армии к Гросс-Егерсдорф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46" y="21771"/>
            <a:ext cx="9159145" cy="6836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436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ражение при Гросс-Егерсдорфе - первый этап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54" y="0"/>
            <a:ext cx="917395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7232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2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Внешняя политика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политика</dc:title>
  <dc:creator>User1</dc:creator>
  <cp:lastModifiedBy>User1</cp:lastModifiedBy>
  <cp:revision>1</cp:revision>
  <dcterms:created xsi:type="dcterms:W3CDTF">2020-02-28T10:43:29Z</dcterms:created>
  <dcterms:modified xsi:type="dcterms:W3CDTF">2020-02-28T10:48:30Z</dcterms:modified>
</cp:coreProperties>
</file>