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67" r:id="rId2"/>
  </p:sldMasterIdLst>
  <p:notesMasterIdLst>
    <p:notesMasterId r:id="rId17"/>
  </p:notesMasterIdLst>
  <p:sldIdLst>
    <p:sldId id="256" r:id="rId3"/>
    <p:sldId id="262" r:id="rId4"/>
    <p:sldId id="261" r:id="rId5"/>
    <p:sldId id="257" r:id="rId6"/>
    <p:sldId id="259" r:id="rId7"/>
    <p:sldId id="258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0422" autoAdjust="0"/>
  </p:normalViewPr>
  <p:slideViewPr>
    <p:cSldViewPr snapToGrid="0">
      <p:cViewPr varScale="1">
        <p:scale>
          <a:sx n="64" d="100"/>
          <a:sy n="64" d="100"/>
        </p:scale>
        <p:origin x="7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74275-D100-4CFC-896D-20F95B82773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BE7E99F-9D72-41D6-B6E3-7286DC4D6D27}">
      <dgm:prSet phldrT="[Текст]"/>
      <dgm:spPr/>
      <dgm:t>
        <a:bodyPr/>
        <a:lstStyle/>
        <a:p>
          <a:r>
            <a:rPr lang="ru-RU" dirty="0"/>
            <a:t>наглядные методы</a:t>
          </a:r>
        </a:p>
      </dgm:t>
    </dgm:pt>
    <dgm:pt modelId="{8012568E-74D3-4A1A-913B-4C17B9FA916D}" type="parTrans" cxnId="{CC449536-1BB7-494B-8941-B7601FDC7EF9}">
      <dgm:prSet/>
      <dgm:spPr/>
      <dgm:t>
        <a:bodyPr/>
        <a:lstStyle/>
        <a:p>
          <a:endParaRPr lang="ru-RU"/>
        </a:p>
      </dgm:t>
    </dgm:pt>
    <dgm:pt modelId="{23B9605C-C856-4F4F-93B4-40E76F660089}" type="sibTrans" cxnId="{CC449536-1BB7-494B-8941-B7601FDC7EF9}">
      <dgm:prSet/>
      <dgm:spPr/>
      <dgm:t>
        <a:bodyPr/>
        <a:lstStyle/>
        <a:p>
          <a:endParaRPr lang="ru-RU"/>
        </a:p>
      </dgm:t>
    </dgm:pt>
    <dgm:pt modelId="{94ED66BA-F89B-4FD6-A99F-5DA54E8BF8F2}">
      <dgm:prSet phldrT="[Текст]"/>
      <dgm:spPr/>
      <dgm:t>
        <a:bodyPr/>
        <a:lstStyle/>
        <a:p>
          <a:r>
            <a:rPr lang="ru-RU" dirty="0"/>
            <a:t>словесные методы</a:t>
          </a:r>
        </a:p>
      </dgm:t>
    </dgm:pt>
    <dgm:pt modelId="{119D72A3-181B-43AA-8F01-B4FF96587FF8}" type="parTrans" cxnId="{44573106-93B9-43F1-8D43-8817BDF9D1E3}">
      <dgm:prSet/>
      <dgm:spPr/>
      <dgm:t>
        <a:bodyPr/>
        <a:lstStyle/>
        <a:p>
          <a:endParaRPr lang="ru-RU"/>
        </a:p>
      </dgm:t>
    </dgm:pt>
    <dgm:pt modelId="{B97DEF9F-8B2B-4A9C-9BED-90E61E0D55C3}" type="sibTrans" cxnId="{44573106-93B9-43F1-8D43-8817BDF9D1E3}">
      <dgm:prSet/>
      <dgm:spPr/>
      <dgm:t>
        <a:bodyPr/>
        <a:lstStyle/>
        <a:p>
          <a:endParaRPr lang="ru-RU"/>
        </a:p>
      </dgm:t>
    </dgm:pt>
    <dgm:pt modelId="{301F79CC-9FE3-4BE1-B78A-9F51C83BCF69}">
      <dgm:prSet phldrT="[Текст]"/>
      <dgm:spPr/>
      <dgm:t>
        <a:bodyPr/>
        <a:lstStyle/>
        <a:p>
          <a:r>
            <a:rPr lang="ru-RU" dirty="0"/>
            <a:t>практические</a:t>
          </a:r>
        </a:p>
      </dgm:t>
    </dgm:pt>
    <dgm:pt modelId="{C54BC66F-D5ED-4C5D-9C42-CDFCE21C7B18}" type="parTrans" cxnId="{71A6F189-241E-493B-B0E5-AC16065D6786}">
      <dgm:prSet/>
      <dgm:spPr/>
      <dgm:t>
        <a:bodyPr/>
        <a:lstStyle/>
        <a:p>
          <a:endParaRPr lang="ru-RU"/>
        </a:p>
      </dgm:t>
    </dgm:pt>
    <dgm:pt modelId="{352B0C23-FD79-4FA7-AE64-18071B3D0C28}" type="sibTrans" cxnId="{71A6F189-241E-493B-B0E5-AC16065D6786}">
      <dgm:prSet/>
      <dgm:spPr/>
      <dgm:t>
        <a:bodyPr/>
        <a:lstStyle/>
        <a:p>
          <a:endParaRPr lang="ru-RU"/>
        </a:p>
      </dgm:t>
    </dgm:pt>
    <dgm:pt modelId="{8B583522-3AE7-4982-8254-4600DBAEE696}" type="pres">
      <dgm:prSet presAssocID="{6CD74275-D100-4CFC-896D-20F95B827732}" presName="Name0" presStyleCnt="0">
        <dgm:presLayoutVars>
          <dgm:chMax val="7"/>
          <dgm:chPref val="7"/>
          <dgm:dir/>
        </dgm:presLayoutVars>
      </dgm:prSet>
      <dgm:spPr/>
    </dgm:pt>
    <dgm:pt modelId="{DA0CB2EB-AD5F-49DF-B2F8-A000B2156AE4}" type="pres">
      <dgm:prSet presAssocID="{6CD74275-D100-4CFC-896D-20F95B827732}" presName="Name1" presStyleCnt="0"/>
      <dgm:spPr/>
    </dgm:pt>
    <dgm:pt modelId="{66AB4252-A75D-471E-9B92-98F364D0A949}" type="pres">
      <dgm:prSet presAssocID="{6CD74275-D100-4CFC-896D-20F95B827732}" presName="cycle" presStyleCnt="0"/>
      <dgm:spPr/>
    </dgm:pt>
    <dgm:pt modelId="{76295A30-ECBE-456B-AAC4-9D305C8CB103}" type="pres">
      <dgm:prSet presAssocID="{6CD74275-D100-4CFC-896D-20F95B827732}" presName="srcNode" presStyleLbl="node1" presStyleIdx="0" presStyleCnt="3"/>
      <dgm:spPr/>
    </dgm:pt>
    <dgm:pt modelId="{09995AA4-21C9-4309-9884-13337CDBC42C}" type="pres">
      <dgm:prSet presAssocID="{6CD74275-D100-4CFC-896D-20F95B827732}" presName="conn" presStyleLbl="parChTrans1D2" presStyleIdx="0" presStyleCnt="1"/>
      <dgm:spPr/>
    </dgm:pt>
    <dgm:pt modelId="{A3E9BE4D-B5C5-4C13-8D8B-E65E5A9CB374}" type="pres">
      <dgm:prSet presAssocID="{6CD74275-D100-4CFC-896D-20F95B827732}" presName="extraNode" presStyleLbl="node1" presStyleIdx="0" presStyleCnt="3"/>
      <dgm:spPr/>
    </dgm:pt>
    <dgm:pt modelId="{E93E746B-EC6C-48A4-B4A8-A4E41493B5C4}" type="pres">
      <dgm:prSet presAssocID="{6CD74275-D100-4CFC-896D-20F95B827732}" presName="dstNode" presStyleLbl="node1" presStyleIdx="0" presStyleCnt="3"/>
      <dgm:spPr/>
    </dgm:pt>
    <dgm:pt modelId="{2D970AB1-17E9-444F-97E3-B8B424AB7129}" type="pres">
      <dgm:prSet presAssocID="{6BE7E99F-9D72-41D6-B6E3-7286DC4D6D27}" presName="text_1" presStyleLbl="node1" presStyleIdx="0" presStyleCnt="3">
        <dgm:presLayoutVars>
          <dgm:bulletEnabled val="1"/>
        </dgm:presLayoutVars>
      </dgm:prSet>
      <dgm:spPr/>
    </dgm:pt>
    <dgm:pt modelId="{1F1A0163-2BF2-48DD-A4F4-59EE5E558553}" type="pres">
      <dgm:prSet presAssocID="{6BE7E99F-9D72-41D6-B6E3-7286DC4D6D27}" presName="accent_1" presStyleCnt="0"/>
      <dgm:spPr/>
    </dgm:pt>
    <dgm:pt modelId="{09F1EAD7-DA1D-43CA-A32A-7A2B7184E928}" type="pres">
      <dgm:prSet presAssocID="{6BE7E99F-9D72-41D6-B6E3-7286DC4D6D27}" presName="accentRepeatNode" presStyleLbl="solidFgAcc1" presStyleIdx="0" presStyleCnt="3"/>
      <dgm:spPr/>
    </dgm:pt>
    <dgm:pt modelId="{D0CCE830-3EEC-4CF8-A14F-9E98562C9D22}" type="pres">
      <dgm:prSet presAssocID="{94ED66BA-F89B-4FD6-A99F-5DA54E8BF8F2}" presName="text_2" presStyleLbl="node1" presStyleIdx="1" presStyleCnt="3">
        <dgm:presLayoutVars>
          <dgm:bulletEnabled val="1"/>
        </dgm:presLayoutVars>
      </dgm:prSet>
      <dgm:spPr/>
    </dgm:pt>
    <dgm:pt modelId="{0FF45ECB-4262-4DF6-9676-2476BE4A3E4C}" type="pres">
      <dgm:prSet presAssocID="{94ED66BA-F89B-4FD6-A99F-5DA54E8BF8F2}" presName="accent_2" presStyleCnt="0"/>
      <dgm:spPr/>
    </dgm:pt>
    <dgm:pt modelId="{3B6EC09C-14E8-4CEC-9AA8-D946ED8682DA}" type="pres">
      <dgm:prSet presAssocID="{94ED66BA-F89B-4FD6-A99F-5DA54E8BF8F2}" presName="accentRepeatNode" presStyleLbl="solidFgAcc1" presStyleIdx="1" presStyleCnt="3"/>
      <dgm:spPr/>
    </dgm:pt>
    <dgm:pt modelId="{F0B56984-4551-476C-9F92-497FF9CCB6E9}" type="pres">
      <dgm:prSet presAssocID="{301F79CC-9FE3-4BE1-B78A-9F51C83BCF69}" presName="text_3" presStyleLbl="node1" presStyleIdx="2" presStyleCnt="3">
        <dgm:presLayoutVars>
          <dgm:bulletEnabled val="1"/>
        </dgm:presLayoutVars>
      </dgm:prSet>
      <dgm:spPr/>
    </dgm:pt>
    <dgm:pt modelId="{675F9B5D-53CB-4F49-A080-47DFA4AC944C}" type="pres">
      <dgm:prSet presAssocID="{301F79CC-9FE3-4BE1-B78A-9F51C83BCF69}" presName="accent_3" presStyleCnt="0"/>
      <dgm:spPr/>
    </dgm:pt>
    <dgm:pt modelId="{C18EDE2C-3B89-42AF-819B-D5F5296962D3}" type="pres">
      <dgm:prSet presAssocID="{301F79CC-9FE3-4BE1-B78A-9F51C83BCF69}" presName="accentRepeatNode" presStyleLbl="solidFgAcc1" presStyleIdx="2" presStyleCnt="3"/>
      <dgm:spPr/>
    </dgm:pt>
  </dgm:ptLst>
  <dgm:cxnLst>
    <dgm:cxn modelId="{44573106-93B9-43F1-8D43-8817BDF9D1E3}" srcId="{6CD74275-D100-4CFC-896D-20F95B827732}" destId="{94ED66BA-F89B-4FD6-A99F-5DA54E8BF8F2}" srcOrd="1" destOrd="0" parTransId="{119D72A3-181B-43AA-8F01-B4FF96587FF8}" sibTransId="{B97DEF9F-8B2B-4A9C-9BED-90E61E0D55C3}"/>
    <dgm:cxn modelId="{CC449536-1BB7-494B-8941-B7601FDC7EF9}" srcId="{6CD74275-D100-4CFC-896D-20F95B827732}" destId="{6BE7E99F-9D72-41D6-B6E3-7286DC4D6D27}" srcOrd="0" destOrd="0" parTransId="{8012568E-74D3-4A1A-913B-4C17B9FA916D}" sibTransId="{23B9605C-C856-4F4F-93B4-40E76F660089}"/>
    <dgm:cxn modelId="{71A6F189-241E-493B-B0E5-AC16065D6786}" srcId="{6CD74275-D100-4CFC-896D-20F95B827732}" destId="{301F79CC-9FE3-4BE1-B78A-9F51C83BCF69}" srcOrd="2" destOrd="0" parTransId="{C54BC66F-D5ED-4C5D-9C42-CDFCE21C7B18}" sibTransId="{352B0C23-FD79-4FA7-AE64-18071B3D0C28}"/>
    <dgm:cxn modelId="{FBC67291-5A4C-410F-B5EE-3181C3BFE360}" type="presOf" srcId="{23B9605C-C856-4F4F-93B4-40E76F660089}" destId="{09995AA4-21C9-4309-9884-13337CDBC42C}" srcOrd="0" destOrd="0" presId="urn:microsoft.com/office/officeart/2008/layout/VerticalCurvedList"/>
    <dgm:cxn modelId="{683553A9-5F6C-4124-BB6B-BEAE5F2070D9}" type="presOf" srcId="{301F79CC-9FE3-4BE1-B78A-9F51C83BCF69}" destId="{F0B56984-4551-476C-9F92-497FF9CCB6E9}" srcOrd="0" destOrd="0" presId="urn:microsoft.com/office/officeart/2008/layout/VerticalCurvedList"/>
    <dgm:cxn modelId="{325A91B5-9DDA-46D8-B882-24A23E2F2504}" type="presOf" srcId="{94ED66BA-F89B-4FD6-A99F-5DA54E8BF8F2}" destId="{D0CCE830-3EEC-4CF8-A14F-9E98562C9D22}" srcOrd="0" destOrd="0" presId="urn:microsoft.com/office/officeart/2008/layout/VerticalCurvedList"/>
    <dgm:cxn modelId="{ED2B15CB-8949-487B-88FD-040935A94A66}" type="presOf" srcId="{6BE7E99F-9D72-41D6-B6E3-7286DC4D6D27}" destId="{2D970AB1-17E9-444F-97E3-B8B424AB7129}" srcOrd="0" destOrd="0" presId="urn:microsoft.com/office/officeart/2008/layout/VerticalCurvedList"/>
    <dgm:cxn modelId="{A552ABD6-8679-4EE6-85D9-6A64B7C65767}" type="presOf" srcId="{6CD74275-D100-4CFC-896D-20F95B827732}" destId="{8B583522-3AE7-4982-8254-4600DBAEE696}" srcOrd="0" destOrd="0" presId="urn:microsoft.com/office/officeart/2008/layout/VerticalCurvedList"/>
    <dgm:cxn modelId="{E2DDB4EB-0105-4EF0-B629-C8967C56B815}" type="presParOf" srcId="{8B583522-3AE7-4982-8254-4600DBAEE696}" destId="{DA0CB2EB-AD5F-49DF-B2F8-A000B2156AE4}" srcOrd="0" destOrd="0" presId="urn:microsoft.com/office/officeart/2008/layout/VerticalCurvedList"/>
    <dgm:cxn modelId="{FF03DD96-C0BF-4FD0-B71E-8369531B5404}" type="presParOf" srcId="{DA0CB2EB-AD5F-49DF-B2F8-A000B2156AE4}" destId="{66AB4252-A75D-471E-9B92-98F364D0A949}" srcOrd="0" destOrd="0" presId="urn:microsoft.com/office/officeart/2008/layout/VerticalCurvedList"/>
    <dgm:cxn modelId="{44AE8C53-0F76-4673-90D0-C1646DF3D1C3}" type="presParOf" srcId="{66AB4252-A75D-471E-9B92-98F364D0A949}" destId="{76295A30-ECBE-456B-AAC4-9D305C8CB103}" srcOrd="0" destOrd="0" presId="urn:microsoft.com/office/officeart/2008/layout/VerticalCurvedList"/>
    <dgm:cxn modelId="{CB3986A7-BE98-4BDF-A059-E2D94F78941A}" type="presParOf" srcId="{66AB4252-A75D-471E-9B92-98F364D0A949}" destId="{09995AA4-21C9-4309-9884-13337CDBC42C}" srcOrd="1" destOrd="0" presId="urn:microsoft.com/office/officeart/2008/layout/VerticalCurvedList"/>
    <dgm:cxn modelId="{B9F4A696-F9EF-4885-98B9-66F31010F608}" type="presParOf" srcId="{66AB4252-A75D-471E-9B92-98F364D0A949}" destId="{A3E9BE4D-B5C5-4C13-8D8B-E65E5A9CB374}" srcOrd="2" destOrd="0" presId="urn:microsoft.com/office/officeart/2008/layout/VerticalCurvedList"/>
    <dgm:cxn modelId="{26FE2569-F43A-48F4-85D1-28075F3532BD}" type="presParOf" srcId="{66AB4252-A75D-471E-9B92-98F364D0A949}" destId="{E93E746B-EC6C-48A4-B4A8-A4E41493B5C4}" srcOrd="3" destOrd="0" presId="urn:microsoft.com/office/officeart/2008/layout/VerticalCurvedList"/>
    <dgm:cxn modelId="{1602109A-A109-44A7-A1B7-2FD65BA9E015}" type="presParOf" srcId="{DA0CB2EB-AD5F-49DF-B2F8-A000B2156AE4}" destId="{2D970AB1-17E9-444F-97E3-B8B424AB7129}" srcOrd="1" destOrd="0" presId="urn:microsoft.com/office/officeart/2008/layout/VerticalCurvedList"/>
    <dgm:cxn modelId="{D4330AAB-3FEF-4623-AE7D-CB0EEFDCB6E2}" type="presParOf" srcId="{DA0CB2EB-AD5F-49DF-B2F8-A000B2156AE4}" destId="{1F1A0163-2BF2-48DD-A4F4-59EE5E558553}" srcOrd="2" destOrd="0" presId="urn:microsoft.com/office/officeart/2008/layout/VerticalCurvedList"/>
    <dgm:cxn modelId="{2FD69DF2-B072-4C02-8ED1-C45FD331DDFA}" type="presParOf" srcId="{1F1A0163-2BF2-48DD-A4F4-59EE5E558553}" destId="{09F1EAD7-DA1D-43CA-A32A-7A2B7184E928}" srcOrd="0" destOrd="0" presId="urn:microsoft.com/office/officeart/2008/layout/VerticalCurvedList"/>
    <dgm:cxn modelId="{32E28D59-10CB-4746-8723-3F289EAACBF0}" type="presParOf" srcId="{DA0CB2EB-AD5F-49DF-B2F8-A000B2156AE4}" destId="{D0CCE830-3EEC-4CF8-A14F-9E98562C9D22}" srcOrd="3" destOrd="0" presId="urn:microsoft.com/office/officeart/2008/layout/VerticalCurvedList"/>
    <dgm:cxn modelId="{65259872-58C2-492C-BADA-BD87E9EE979F}" type="presParOf" srcId="{DA0CB2EB-AD5F-49DF-B2F8-A000B2156AE4}" destId="{0FF45ECB-4262-4DF6-9676-2476BE4A3E4C}" srcOrd="4" destOrd="0" presId="urn:microsoft.com/office/officeart/2008/layout/VerticalCurvedList"/>
    <dgm:cxn modelId="{569F87C9-1FBC-4E91-B18E-71421E1761C3}" type="presParOf" srcId="{0FF45ECB-4262-4DF6-9676-2476BE4A3E4C}" destId="{3B6EC09C-14E8-4CEC-9AA8-D946ED8682DA}" srcOrd="0" destOrd="0" presId="urn:microsoft.com/office/officeart/2008/layout/VerticalCurvedList"/>
    <dgm:cxn modelId="{5DE43D7D-5923-44DE-809E-C3F260D8A52E}" type="presParOf" srcId="{DA0CB2EB-AD5F-49DF-B2F8-A000B2156AE4}" destId="{F0B56984-4551-476C-9F92-497FF9CCB6E9}" srcOrd="5" destOrd="0" presId="urn:microsoft.com/office/officeart/2008/layout/VerticalCurvedList"/>
    <dgm:cxn modelId="{BC12070D-8AC9-4806-9815-DC0CFDCE4736}" type="presParOf" srcId="{DA0CB2EB-AD5F-49DF-B2F8-A000B2156AE4}" destId="{675F9B5D-53CB-4F49-A080-47DFA4AC944C}" srcOrd="6" destOrd="0" presId="urn:microsoft.com/office/officeart/2008/layout/VerticalCurvedList"/>
    <dgm:cxn modelId="{D84819CF-C812-4B24-9886-EE5D79A830AE}" type="presParOf" srcId="{675F9B5D-53CB-4F49-A080-47DFA4AC944C}" destId="{C18EDE2C-3B89-42AF-819B-D5F5296962D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9605B5-3F43-415A-BAE7-6A41C0A98188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04A28EB-4DB9-42B0-BE96-3B1849DF85A4}">
      <dgm:prSet phldrT="[Текст]"/>
      <dgm:spPr/>
      <dgm:t>
        <a:bodyPr/>
        <a:lstStyle/>
        <a:p>
          <a:r>
            <a:rPr lang="ru-RU" dirty="0" err="1"/>
            <a:t>переинтонирование</a:t>
          </a:r>
          <a:r>
            <a:rPr lang="ru-RU" dirty="0"/>
            <a:t> образа на язык смежного вида искусства</a:t>
          </a:r>
        </a:p>
      </dgm:t>
    </dgm:pt>
    <dgm:pt modelId="{7676B5E3-F1F9-4D0B-848A-DC64421A428B}" type="parTrans" cxnId="{2B86ACF0-775D-4431-91F1-23E3E0BC5724}">
      <dgm:prSet/>
      <dgm:spPr/>
      <dgm:t>
        <a:bodyPr/>
        <a:lstStyle/>
        <a:p>
          <a:endParaRPr lang="ru-RU"/>
        </a:p>
      </dgm:t>
    </dgm:pt>
    <dgm:pt modelId="{3B47FC0F-2005-4C15-8849-A6C63A8108A7}" type="sibTrans" cxnId="{2B86ACF0-775D-4431-91F1-23E3E0BC5724}">
      <dgm:prSet/>
      <dgm:spPr/>
      <dgm:t>
        <a:bodyPr/>
        <a:lstStyle/>
        <a:p>
          <a:endParaRPr lang="ru-RU"/>
        </a:p>
      </dgm:t>
    </dgm:pt>
    <dgm:pt modelId="{D0B6C042-BCDD-4CA1-9EED-2077BB5A9809}">
      <dgm:prSet phldrT="[Текст]"/>
      <dgm:spPr/>
      <dgm:t>
        <a:bodyPr/>
        <a:lstStyle/>
        <a:p>
          <a:r>
            <a:rPr lang="ru-RU" dirty="0"/>
            <a:t>составление партитуры вопросов</a:t>
          </a:r>
        </a:p>
      </dgm:t>
    </dgm:pt>
    <dgm:pt modelId="{65CD8FB3-9F96-49F9-BC0C-07447753EA19}" type="parTrans" cxnId="{7E1D5192-3A09-4A2C-B3A5-3C7528D2861B}">
      <dgm:prSet/>
      <dgm:spPr/>
      <dgm:t>
        <a:bodyPr/>
        <a:lstStyle/>
        <a:p>
          <a:endParaRPr lang="ru-RU"/>
        </a:p>
      </dgm:t>
    </dgm:pt>
    <dgm:pt modelId="{166CB21A-A2FA-4054-9CED-4832BC414273}" type="sibTrans" cxnId="{7E1D5192-3A09-4A2C-B3A5-3C7528D2861B}">
      <dgm:prSet/>
      <dgm:spPr/>
      <dgm:t>
        <a:bodyPr/>
        <a:lstStyle/>
        <a:p>
          <a:endParaRPr lang="ru-RU"/>
        </a:p>
      </dgm:t>
    </dgm:pt>
    <dgm:pt modelId="{C32FF25E-7102-4B2E-8485-852FB9C8E6EC}">
      <dgm:prSet phldrT="[Текст]"/>
      <dgm:spPr/>
      <dgm:t>
        <a:bodyPr/>
        <a:lstStyle/>
        <a:p>
          <a:r>
            <a:rPr lang="ru-RU" dirty="0"/>
            <a:t>контраст, тождество, сопоставление и неожиданность (парадокс)</a:t>
          </a:r>
        </a:p>
      </dgm:t>
    </dgm:pt>
    <dgm:pt modelId="{CADBA9C6-364E-410A-954F-2EDF2855F7F6}" type="sibTrans" cxnId="{238BC4EA-934E-4FD5-9499-DAB9F592FD21}">
      <dgm:prSet/>
      <dgm:spPr/>
      <dgm:t>
        <a:bodyPr/>
        <a:lstStyle/>
        <a:p>
          <a:endParaRPr lang="ru-RU"/>
        </a:p>
      </dgm:t>
    </dgm:pt>
    <dgm:pt modelId="{C5D259BF-DAC6-4DD5-9987-6CADDB36315A}" type="parTrans" cxnId="{238BC4EA-934E-4FD5-9499-DAB9F592FD21}">
      <dgm:prSet/>
      <dgm:spPr/>
      <dgm:t>
        <a:bodyPr/>
        <a:lstStyle/>
        <a:p>
          <a:endParaRPr lang="ru-RU"/>
        </a:p>
      </dgm:t>
    </dgm:pt>
    <dgm:pt modelId="{A22A924F-B2EB-462A-96A1-7B2CF9130A45}" type="pres">
      <dgm:prSet presAssocID="{269605B5-3F43-415A-BAE7-6A41C0A98188}" presName="Name0" presStyleCnt="0">
        <dgm:presLayoutVars>
          <dgm:chMax val="7"/>
          <dgm:chPref val="7"/>
          <dgm:dir/>
        </dgm:presLayoutVars>
      </dgm:prSet>
      <dgm:spPr/>
    </dgm:pt>
    <dgm:pt modelId="{C7A9065E-B1C9-4CBC-9BB6-A91D02A4B5DA}" type="pres">
      <dgm:prSet presAssocID="{269605B5-3F43-415A-BAE7-6A41C0A98188}" presName="Name1" presStyleCnt="0"/>
      <dgm:spPr/>
    </dgm:pt>
    <dgm:pt modelId="{B87DB934-3A16-4106-A2DE-736CC119A57A}" type="pres">
      <dgm:prSet presAssocID="{269605B5-3F43-415A-BAE7-6A41C0A98188}" presName="cycle" presStyleCnt="0"/>
      <dgm:spPr/>
    </dgm:pt>
    <dgm:pt modelId="{D5035347-B6BE-4ACC-B772-9728DD819604}" type="pres">
      <dgm:prSet presAssocID="{269605B5-3F43-415A-BAE7-6A41C0A98188}" presName="srcNode" presStyleLbl="node1" presStyleIdx="0" presStyleCnt="3"/>
      <dgm:spPr/>
    </dgm:pt>
    <dgm:pt modelId="{4DA76CA4-FABA-4BF4-9E5D-C0A4A3E27BE8}" type="pres">
      <dgm:prSet presAssocID="{269605B5-3F43-415A-BAE7-6A41C0A98188}" presName="conn" presStyleLbl="parChTrans1D2" presStyleIdx="0" presStyleCnt="1"/>
      <dgm:spPr/>
    </dgm:pt>
    <dgm:pt modelId="{E0475000-019E-4036-A5FA-AB8C62826B65}" type="pres">
      <dgm:prSet presAssocID="{269605B5-3F43-415A-BAE7-6A41C0A98188}" presName="extraNode" presStyleLbl="node1" presStyleIdx="0" presStyleCnt="3"/>
      <dgm:spPr/>
    </dgm:pt>
    <dgm:pt modelId="{7BCB59BA-09D7-487F-8A7B-44C95C504BEE}" type="pres">
      <dgm:prSet presAssocID="{269605B5-3F43-415A-BAE7-6A41C0A98188}" presName="dstNode" presStyleLbl="node1" presStyleIdx="0" presStyleCnt="3"/>
      <dgm:spPr/>
    </dgm:pt>
    <dgm:pt modelId="{0C43E184-625C-4B81-A00A-03E3AEF96485}" type="pres">
      <dgm:prSet presAssocID="{704A28EB-4DB9-42B0-BE96-3B1849DF85A4}" presName="text_1" presStyleLbl="node1" presStyleIdx="0" presStyleCnt="3">
        <dgm:presLayoutVars>
          <dgm:bulletEnabled val="1"/>
        </dgm:presLayoutVars>
      </dgm:prSet>
      <dgm:spPr/>
    </dgm:pt>
    <dgm:pt modelId="{399854C0-F555-4337-9967-68307940DA08}" type="pres">
      <dgm:prSet presAssocID="{704A28EB-4DB9-42B0-BE96-3B1849DF85A4}" presName="accent_1" presStyleCnt="0"/>
      <dgm:spPr/>
    </dgm:pt>
    <dgm:pt modelId="{1567746B-A575-417A-BE45-05FC8A49273F}" type="pres">
      <dgm:prSet presAssocID="{704A28EB-4DB9-42B0-BE96-3B1849DF85A4}" presName="accentRepeatNode" presStyleLbl="solidFgAcc1" presStyleIdx="0" presStyleCnt="3"/>
      <dgm:spPr/>
    </dgm:pt>
    <dgm:pt modelId="{569F67E7-8DE4-40ED-BDDE-EF861F4BEA71}" type="pres">
      <dgm:prSet presAssocID="{C32FF25E-7102-4B2E-8485-852FB9C8E6EC}" presName="text_2" presStyleLbl="node1" presStyleIdx="1" presStyleCnt="3" custLinFactNeighborX="-184" custLinFactNeighborY="10889">
        <dgm:presLayoutVars>
          <dgm:bulletEnabled val="1"/>
        </dgm:presLayoutVars>
      </dgm:prSet>
      <dgm:spPr/>
    </dgm:pt>
    <dgm:pt modelId="{94185743-DDAC-460D-88B2-233824A29C8D}" type="pres">
      <dgm:prSet presAssocID="{C32FF25E-7102-4B2E-8485-852FB9C8E6EC}" presName="accent_2" presStyleCnt="0"/>
      <dgm:spPr/>
    </dgm:pt>
    <dgm:pt modelId="{CEAC40E0-8519-4955-9322-8E6F93006CC2}" type="pres">
      <dgm:prSet presAssocID="{C32FF25E-7102-4B2E-8485-852FB9C8E6EC}" presName="accentRepeatNode" presStyleLbl="solidFgAcc1" presStyleIdx="1" presStyleCnt="3"/>
      <dgm:spPr/>
    </dgm:pt>
    <dgm:pt modelId="{A97E6D3B-FC69-42FA-BD81-5782DF4269A6}" type="pres">
      <dgm:prSet presAssocID="{D0B6C042-BCDD-4CA1-9EED-2077BB5A9809}" presName="text_3" presStyleLbl="node1" presStyleIdx="2" presStyleCnt="3">
        <dgm:presLayoutVars>
          <dgm:bulletEnabled val="1"/>
        </dgm:presLayoutVars>
      </dgm:prSet>
      <dgm:spPr/>
    </dgm:pt>
    <dgm:pt modelId="{AC038BF7-7E2C-4CCD-B4A3-67B6A8BD22A0}" type="pres">
      <dgm:prSet presAssocID="{D0B6C042-BCDD-4CA1-9EED-2077BB5A9809}" presName="accent_3" presStyleCnt="0"/>
      <dgm:spPr/>
    </dgm:pt>
    <dgm:pt modelId="{19BA69F0-F97D-4D4C-81D0-6D1E613D4B6C}" type="pres">
      <dgm:prSet presAssocID="{D0B6C042-BCDD-4CA1-9EED-2077BB5A9809}" presName="accentRepeatNode" presStyleLbl="solidFgAcc1" presStyleIdx="2" presStyleCnt="3"/>
      <dgm:spPr/>
    </dgm:pt>
  </dgm:ptLst>
  <dgm:cxnLst>
    <dgm:cxn modelId="{29056B11-2C53-4ABA-94AA-BCD8E07DD5EA}" type="presOf" srcId="{704A28EB-4DB9-42B0-BE96-3B1849DF85A4}" destId="{0C43E184-625C-4B81-A00A-03E3AEF96485}" srcOrd="0" destOrd="0" presId="urn:microsoft.com/office/officeart/2008/layout/VerticalCurvedList"/>
    <dgm:cxn modelId="{43C7181D-9483-4B18-A61C-AF5EE53EC715}" type="presOf" srcId="{C32FF25E-7102-4B2E-8485-852FB9C8E6EC}" destId="{569F67E7-8DE4-40ED-BDDE-EF861F4BEA71}" srcOrd="0" destOrd="0" presId="urn:microsoft.com/office/officeart/2008/layout/VerticalCurvedList"/>
    <dgm:cxn modelId="{A8BFD05C-756F-46FA-9B34-C7FA1AD87C20}" type="presOf" srcId="{D0B6C042-BCDD-4CA1-9EED-2077BB5A9809}" destId="{A97E6D3B-FC69-42FA-BD81-5782DF4269A6}" srcOrd="0" destOrd="0" presId="urn:microsoft.com/office/officeart/2008/layout/VerticalCurvedList"/>
    <dgm:cxn modelId="{49283365-6B40-4C5E-BA1B-6DD30A3AE5C3}" type="presOf" srcId="{269605B5-3F43-415A-BAE7-6A41C0A98188}" destId="{A22A924F-B2EB-462A-96A1-7B2CF9130A45}" srcOrd="0" destOrd="0" presId="urn:microsoft.com/office/officeart/2008/layout/VerticalCurvedList"/>
    <dgm:cxn modelId="{7E1D5192-3A09-4A2C-B3A5-3C7528D2861B}" srcId="{269605B5-3F43-415A-BAE7-6A41C0A98188}" destId="{D0B6C042-BCDD-4CA1-9EED-2077BB5A9809}" srcOrd="2" destOrd="0" parTransId="{65CD8FB3-9F96-49F9-BC0C-07447753EA19}" sibTransId="{166CB21A-A2FA-4054-9CED-4832BC414273}"/>
    <dgm:cxn modelId="{238BC4EA-934E-4FD5-9499-DAB9F592FD21}" srcId="{269605B5-3F43-415A-BAE7-6A41C0A98188}" destId="{C32FF25E-7102-4B2E-8485-852FB9C8E6EC}" srcOrd="1" destOrd="0" parTransId="{C5D259BF-DAC6-4DD5-9987-6CADDB36315A}" sibTransId="{CADBA9C6-364E-410A-954F-2EDF2855F7F6}"/>
    <dgm:cxn modelId="{AC220BEF-E4BD-466C-8F28-B45B86BCDDA6}" type="presOf" srcId="{3B47FC0F-2005-4C15-8849-A6C63A8108A7}" destId="{4DA76CA4-FABA-4BF4-9E5D-C0A4A3E27BE8}" srcOrd="0" destOrd="0" presId="urn:microsoft.com/office/officeart/2008/layout/VerticalCurvedList"/>
    <dgm:cxn modelId="{2B86ACF0-775D-4431-91F1-23E3E0BC5724}" srcId="{269605B5-3F43-415A-BAE7-6A41C0A98188}" destId="{704A28EB-4DB9-42B0-BE96-3B1849DF85A4}" srcOrd="0" destOrd="0" parTransId="{7676B5E3-F1F9-4D0B-848A-DC64421A428B}" sibTransId="{3B47FC0F-2005-4C15-8849-A6C63A8108A7}"/>
    <dgm:cxn modelId="{FC47B476-5CC6-4121-BB41-574B1BAFAA64}" type="presParOf" srcId="{A22A924F-B2EB-462A-96A1-7B2CF9130A45}" destId="{C7A9065E-B1C9-4CBC-9BB6-A91D02A4B5DA}" srcOrd="0" destOrd="0" presId="urn:microsoft.com/office/officeart/2008/layout/VerticalCurvedList"/>
    <dgm:cxn modelId="{49C63EBE-8E6F-493F-BC1C-7C83AC682C53}" type="presParOf" srcId="{C7A9065E-B1C9-4CBC-9BB6-A91D02A4B5DA}" destId="{B87DB934-3A16-4106-A2DE-736CC119A57A}" srcOrd="0" destOrd="0" presId="urn:microsoft.com/office/officeart/2008/layout/VerticalCurvedList"/>
    <dgm:cxn modelId="{B9F1D53B-F56C-43ED-828B-26810E50C1B5}" type="presParOf" srcId="{B87DB934-3A16-4106-A2DE-736CC119A57A}" destId="{D5035347-B6BE-4ACC-B772-9728DD819604}" srcOrd="0" destOrd="0" presId="urn:microsoft.com/office/officeart/2008/layout/VerticalCurvedList"/>
    <dgm:cxn modelId="{385AAC86-FAE2-480D-947F-60E70503EF44}" type="presParOf" srcId="{B87DB934-3A16-4106-A2DE-736CC119A57A}" destId="{4DA76CA4-FABA-4BF4-9E5D-C0A4A3E27BE8}" srcOrd="1" destOrd="0" presId="urn:microsoft.com/office/officeart/2008/layout/VerticalCurvedList"/>
    <dgm:cxn modelId="{BD11A7D3-9AF7-4AAA-A180-5F9B74B62928}" type="presParOf" srcId="{B87DB934-3A16-4106-A2DE-736CC119A57A}" destId="{E0475000-019E-4036-A5FA-AB8C62826B65}" srcOrd="2" destOrd="0" presId="urn:microsoft.com/office/officeart/2008/layout/VerticalCurvedList"/>
    <dgm:cxn modelId="{E416E5FF-8996-4BC5-A54C-0BE44FEECE6D}" type="presParOf" srcId="{B87DB934-3A16-4106-A2DE-736CC119A57A}" destId="{7BCB59BA-09D7-487F-8A7B-44C95C504BEE}" srcOrd="3" destOrd="0" presId="urn:microsoft.com/office/officeart/2008/layout/VerticalCurvedList"/>
    <dgm:cxn modelId="{263C3C2B-9CC5-46B8-9ADA-0C7AA0E1999E}" type="presParOf" srcId="{C7A9065E-B1C9-4CBC-9BB6-A91D02A4B5DA}" destId="{0C43E184-625C-4B81-A00A-03E3AEF96485}" srcOrd="1" destOrd="0" presId="urn:microsoft.com/office/officeart/2008/layout/VerticalCurvedList"/>
    <dgm:cxn modelId="{7DFCB1C2-32C3-45E8-ADAB-FB6E2CED2FB4}" type="presParOf" srcId="{C7A9065E-B1C9-4CBC-9BB6-A91D02A4B5DA}" destId="{399854C0-F555-4337-9967-68307940DA08}" srcOrd="2" destOrd="0" presId="urn:microsoft.com/office/officeart/2008/layout/VerticalCurvedList"/>
    <dgm:cxn modelId="{9AB2C458-6F43-4728-841D-255D84E1C4F8}" type="presParOf" srcId="{399854C0-F555-4337-9967-68307940DA08}" destId="{1567746B-A575-417A-BE45-05FC8A49273F}" srcOrd="0" destOrd="0" presId="urn:microsoft.com/office/officeart/2008/layout/VerticalCurvedList"/>
    <dgm:cxn modelId="{66BFF40B-EC20-46AB-81A0-EE2C51F2EC24}" type="presParOf" srcId="{C7A9065E-B1C9-4CBC-9BB6-A91D02A4B5DA}" destId="{569F67E7-8DE4-40ED-BDDE-EF861F4BEA71}" srcOrd="3" destOrd="0" presId="urn:microsoft.com/office/officeart/2008/layout/VerticalCurvedList"/>
    <dgm:cxn modelId="{83861B72-FD10-47E7-9DFD-FA12A9108930}" type="presParOf" srcId="{C7A9065E-B1C9-4CBC-9BB6-A91D02A4B5DA}" destId="{94185743-DDAC-460D-88B2-233824A29C8D}" srcOrd="4" destOrd="0" presId="urn:microsoft.com/office/officeart/2008/layout/VerticalCurvedList"/>
    <dgm:cxn modelId="{441EF015-4CFC-4EEE-BDDC-0153DAEE4CCC}" type="presParOf" srcId="{94185743-DDAC-460D-88B2-233824A29C8D}" destId="{CEAC40E0-8519-4955-9322-8E6F93006CC2}" srcOrd="0" destOrd="0" presId="urn:microsoft.com/office/officeart/2008/layout/VerticalCurvedList"/>
    <dgm:cxn modelId="{1695F4F8-0878-4EE1-8BD6-5C066D5A97B5}" type="presParOf" srcId="{C7A9065E-B1C9-4CBC-9BB6-A91D02A4B5DA}" destId="{A97E6D3B-FC69-42FA-BD81-5782DF4269A6}" srcOrd="5" destOrd="0" presId="urn:microsoft.com/office/officeart/2008/layout/VerticalCurvedList"/>
    <dgm:cxn modelId="{2ABFBF49-B029-4682-B16F-482AB99C8A5A}" type="presParOf" srcId="{C7A9065E-B1C9-4CBC-9BB6-A91D02A4B5DA}" destId="{AC038BF7-7E2C-4CCD-B4A3-67B6A8BD22A0}" srcOrd="6" destOrd="0" presId="urn:microsoft.com/office/officeart/2008/layout/VerticalCurvedList"/>
    <dgm:cxn modelId="{C4AA7739-73E3-4226-BDFE-0B1F063E15AD}" type="presParOf" srcId="{AC038BF7-7E2C-4CCD-B4A3-67B6A8BD22A0}" destId="{19BA69F0-F97D-4D4C-81D0-6D1E613D4B6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081E0B-4192-4C8E-94D2-99F9B98B2240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7992E54-7D2B-43B1-AEE6-082E178DBCDA}">
      <dgm:prSet phldrT="[Текст]"/>
      <dgm:spPr/>
      <dgm:t>
        <a:bodyPr/>
        <a:lstStyle/>
        <a:p>
          <a:r>
            <a:rPr lang="ru-RU" dirty="0"/>
            <a:t>поэтапные открытия (переживание новых граней прекрасного)</a:t>
          </a:r>
        </a:p>
      </dgm:t>
    </dgm:pt>
    <dgm:pt modelId="{0618F594-2050-405F-9723-1B4F05230206}" type="parTrans" cxnId="{E8886E6C-5A84-427F-B093-42F9F5C7D75D}">
      <dgm:prSet/>
      <dgm:spPr/>
      <dgm:t>
        <a:bodyPr/>
        <a:lstStyle/>
        <a:p>
          <a:endParaRPr lang="ru-RU"/>
        </a:p>
      </dgm:t>
    </dgm:pt>
    <dgm:pt modelId="{417E631E-6873-416F-8EB5-10FC19937CAB}" type="sibTrans" cxnId="{E8886E6C-5A84-427F-B093-42F9F5C7D75D}">
      <dgm:prSet/>
      <dgm:spPr/>
      <dgm:t>
        <a:bodyPr/>
        <a:lstStyle/>
        <a:p>
          <a:endParaRPr lang="ru-RU"/>
        </a:p>
      </dgm:t>
    </dgm:pt>
    <dgm:pt modelId="{DBA93A14-0AD3-4E82-A0EB-C14740A2491A}">
      <dgm:prSet phldrT="[Текст]"/>
      <dgm:spPr/>
      <dgm:t>
        <a:bodyPr/>
        <a:lstStyle/>
        <a:p>
          <a:r>
            <a:rPr lang="ru-RU" dirty="0"/>
            <a:t>диалог, наблюдение и сравнение</a:t>
          </a:r>
        </a:p>
      </dgm:t>
    </dgm:pt>
    <dgm:pt modelId="{B3A22449-9B9A-446B-B94D-38D93CD2D6CD}" type="parTrans" cxnId="{DE84BCF9-5129-4AB7-9A95-392321E8BB79}">
      <dgm:prSet/>
      <dgm:spPr/>
      <dgm:t>
        <a:bodyPr/>
        <a:lstStyle/>
        <a:p>
          <a:endParaRPr lang="ru-RU"/>
        </a:p>
      </dgm:t>
    </dgm:pt>
    <dgm:pt modelId="{51200632-400A-4541-B834-EC3E7D7678C4}" type="sibTrans" cxnId="{DE84BCF9-5129-4AB7-9A95-392321E8BB79}">
      <dgm:prSet/>
      <dgm:spPr/>
      <dgm:t>
        <a:bodyPr/>
        <a:lstStyle/>
        <a:p>
          <a:endParaRPr lang="ru-RU"/>
        </a:p>
      </dgm:t>
    </dgm:pt>
    <dgm:pt modelId="{1AA19E5C-64EA-4D11-BA9C-C4E64AE60E9F}">
      <dgm:prSet phldrT="[Текст]"/>
      <dgm:spPr/>
      <dgm:t>
        <a:bodyPr/>
        <a:lstStyle/>
        <a:p>
          <a:r>
            <a:rPr lang="ru-RU" dirty="0"/>
            <a:t>обмен способностями</a:t>
          </a:r>
        </a:p>
      </dgm:t>
    </dgm:pt>
    <dgm:pt modelId="{A1B40DF2-0F16-4456-8DD2-D278CEA88479}" type="parTrans" cxnId="{4488E378-1AE6-423F-8EEB-1D3B36B04C8B}">
      <dgm:prSet/>
      <dgm:spPr/>
      <dgm:t>
        <a:bodyPr/>
        <a:lstStyle/>
        <a:p>
          <a:endParaRPr lang="ru-RU"/>
        </a:p>
      </dgm:t>
    </dgm:pt>
    <dgm:pt modelId="{C8C1D9EE-AE2C-429E-9EA4-CE1352E65CAC}" type="sibTrans" cxnId="{4488E378-1AE6-423F-8EEB-1D3B36B04C8B}">
      <dgm:prSet/>
      <dgm:spPr/>
      <dgm:t>
        <a:bodyPr/>
        <a:lstStyle/>
        <a:p>
          <a:endParaRPr lang="ru-RU"/>
        </a:p>
      </dgm:t>
    </dgm:pt>
    <dgm:pt modelId="{C9E7BA44-F52D-44B3-AD06-6D2C646B2213}" type="pres">
      <dgm:prSet presAssocID="{7A081E0B-4192-4C8E-94D2-99F9B98B2240}" presName="Name0" presStyleCnt="0">
        <dgm:presLayoutVars>
          <dgm:chMax val="7"/>
          <dgm:chPref val="7"/>
          <dgm:dir/>
        </dgm:presLayoutVars>
      </dgm:prSet>
      <dgm:spPr/>
    </dgm:pt>
    <dgm:pt modelId="{F62E201D-E182-44E3-9FA7-1EDD9A4942BA}" type="pres">
      <dgm:prSet presAssocID="{7A081E0B-4192-4C8E-94D2-99F9B98B2240}" presName="Name1" presStyleCnt="0"/>
      <dgm:spPr/>
    </dgm:pt>
    <dgm:pt modelId="{70571CEE-A50C-4995-9836-74B4148273BC}" type="pres">
      <dgm:prSet presAssocID="{7A081E0B-4192-4C8E-94D2-99F9B98B2240}" presName="cycle" presStyleCnt="0"/>
      <dgm:spPr/>
    </dgm:pt>
    <dgm:pt modelId="{A6C80B85-0781-4438-9BD9-EF89E9FACA3B}" type="pres">
      <dgm:prSet presAssocID="{7A081E0B-4192-4C8E-94D2-99F9B98B2240}" presName="srcNode" presStyleLbl="node1" presStyleIdx="0" presStyleCnt="3"/>
      <dgm:spPr/>
    </dgm:pt>
    <dgm:pt modelId="{EAE99482-E428-424B-8924-D59551A23D4A}" type="pres">
      <dgm:prSet presAssocID="{7A081E0B-4192-4C8E-94D2-99F9B98B2240}" presName="conn" presStyleLbl="parChTrans1D2" presStyleIdx="0" presStyleCnt="1"/>
      <dgm:spPr/>
    </dgm:pt>
    <dgm:pt modelId="{AA3FBEDF-03AE-401A-81A2-07048C2B53AD}" type="pres">
      <dgm:prSet presAssocID="{7A081E0B-4192-4C8E-94D2-99F9B98B2240}" presName="extraNode" presStyleLbl="node1" presStyleIdx="0" presStyleCnt="3"/>
      <dgm:spPr/>
    </dgm:pt>
    <dgm:pt modelId="{9D0D13B9-A8BF-4F16-8B25-BC05829F520A}" type="pres">
      <dgm:prSet presAssocID="{7A081E0B-4192-4C8E-94D2-99F9B98B2240}" presName="dstNode" presStyleLbl="node1" presStyleIdx="0" presStyleCnt="3"/>
      <dgm:spPr/>
    </dgm:pt>
    <dgm:pt modelId="{ABDC76DD-1CC1-4D10-BC3F-9213B99D7E8C}" type="pres">
      <dgm:prSet presAssocID="{A7992E54-7D2B-43B1-AEE6-082E178DBCDA}" presName="text_1" presStyleLbl="node1" presStyleIdx="0" presStyleCnt="3" custLinFactNeighborX="1207" custLinFactNeighborY="8644">
        <dgm:presLayoutVars>
          <dgm:bulletEnabled val="1"/>
        </dgm:presLayoutVars>
      </dgm:prSet>
      <dgm:spPr/>
    </dgm:pt>
    <dgm:pt modelId="{89076072-19D4-43D6-A9CB-56B02E4DC2A7}" type="pres">
      <dgm:prSet presAssocID="{A7992E54-7D2B-43B1-AEE6-082E178DBCDA}" presName="accent_1" presStyleCnt="0"/>
      <dgm:spPr/>
    </dgm:pt>
    <dgm:pt modelId="{E5A39AEA-29B8-42CA-871B-38559422B63F}" type="pres">
      <dgm:prSet presAssocID="{A7992E54-7D2B-43B1-AEE6-082E178DBCDA}" presName="accentRepeatNode" presStyleLbl="solidFgAcc1" presStyleIdx="0" presStyleCnt="3"/>
      <dgm:spPr/>
    </dgm:pt>
    <dgm:pt modelId="{4A0EBCB7-C894-408D-AAE0-A694BE207E27}" type="pres">
      <dgm:prSet presAssocID="{DBA93A14-0AD3-4E82-A0EB-C14740A2491A}" presName="text_2" presStyleLbl="node1" presStyleIdx="1" presStyleCnt="3" custLinFactNeighborX="1243" custLinFactNeighborY="2172">
        <dgm:presLayoutVars>
          <dgm:bulletEnabled val="1"/>
        </dgm:presLayoutVars>
      </dgm:prSet>
      <dgm:spPr/>
    </dgm:pt>
    <dgm:pt modelId="{FA17C8AF-3932-4983-A5B7-07D3E649AA00}" type="pres">
      <dgm:prSet presAssocID="{DBA93A14-0AD3-4E82-A0EB-C14740A2491A}" presName="accent_2" presStyleCnt="0"/>
      <dgm:spPr/>
    </dgm:pt>
    <dgm:pt modelId="{E8F93D37-3674-4E19-90F3-E4351FDDF99C}" type="pres">
      <dgm:prSet presAssocID="{DBA93A14-0AD3-4E82-A0EB-C14740A2491A}" presName="accentRepeatNode" presStyleLbl="solidFgAcc1" presStyleIdx="1" presStyleCnt="3"/>
      <dgm:spPr/>
    </dgm:pt>
    <dgm:pt modelId="{B0F6A739-D728-48C8-80FA-9CAC8FB787B1}" type="pres">
      <dgm:prSet presAssocID="{1AA19E5C-64EA-4D11-BA9C-C4E64AE60E9F}" presName="text_3" presStyleLbl="node1" presStyleIdx="2" presStyleCnt="3" custLinFactNeighborX="1207">
        <dgm:presLayoutVars>
          <dgm:bulletEnabled val="1"/>
        </dgm:presLayoutVars>
      </dgm:prSet>
      <dgm:spPr/>
    </dgm:pt>
    <dgm:pt modelId="{E4891EA4-F827-49E8-B5BB-453FF21F548E}" type="pres">
      <dgm:prSet presAssocID="{1AA19E5C-64EA-4D11-BA9C-C4E64AE60E9F}" presName="accent_3" presStyleCnt="0"/>
      <dgm:spPr/>
    </dgm:pt>
    <dgm:pt modelId="{BC379111-3CE6-41A2-9919-D78FC7CC70AF}" type="pres">
      <dgm:prSet presAssocID="{1AA19E5C-64EA-4D11-BA9C-C4E64AE60E9F}" presName="accentRepeatNode" presStyleLbl="solidFgAcc1" presStyleIdx="2" presStyleCnt="3"/>
      <dgm:spPr/>
    </dgm:pt>
  </dgm:ptLst>
  <dgm:cxnLst>
    <dgm:cxn modelId="{E3EAC015-C40F-4BCE-B489-AF3D03968622}" type="presOf" srcId="{417E631E-6873-416F-8EB5-10FC19937CAB}" destId="{EAE99482-E428-424B-8924-D59551A23D4A}" srcOrd="0" destOrd="0" presId="urn:microsoft.com/office/officeart/2008/layout/VerticalCurvedList"/>
    <dgm:cxn modelId="{01822B1D-9363-423B-8A01-7E4411CA4883}" type="presOf" srcId="{1AA19E5C-64EA-4D11-BA9C-C4E64AE60E9F}" destId="{B0F6A739-D728-48C8-80FA-9CAC8FB787B1}" srcOrd="0" destOrd="0" presId="urn:microsoft.com/office/officeart/2008/layout/VerticalCurvedList"/>
    <dgm:cxn modelId="{FBAF873B-8F2B-497D-8104-9CC363BAD63C}" type="presOf" srcId="{A7992E54-7D2B-43B1-AEE6-082E178DBCDA}" destId="{ABDC76DD-1CC1-4D10-BC3F-9213B99D7E8C}" srcOrd="0" destOrd="0" presId="urn:microsoft.com/office/officeart/2008/layout/VerticalCurvedList"/>
    <dgm:cxn modelId="{E8886E6C-5A84-427F-B093-42F9F5C7D75D}" srcId="{7A081E0B-4192-4C8E-94D2-99F9B98B2240}" destId="{A7992E54-7D2B-43B1-AEE6-082E178DBCDA}" srcOrd="0" destOrd="0" parTransId="{0618F594-2050-405F-9723-1B4F05230206}" sibTransId="{417E631E-6873-416F-8EB5-10FC19937CAB}"/>
    <dgm:cxn modelId="{4488E378-1AE6-423F-8EEB-1D3B36B04C8B}" srcId="{7A081E0B-4192-4C8E-94D2-99F9B98B2240}" destId="{1AA19E5C-64EA-4D11-BA9C-C4E64AE60E9F}" srcOrd="2" destOrd="0" parTransId="{A1B40DF2-0F16-4456-8DD2-D278CEA88479}" sibTransId="{C8C1D9EE-AE2C-429E-9EA4-CE1352E65CAC}"/>
    <dgm:cxn modelId="{65245184-4112-48F5-8D8C-E4DAB8369835}" type="presOf" srcId="{DBA93A14-0AD3-4E82-A0EB-C14740A2491A}" destId="{4A0EBCB7-C894-408D-AAE0-A694BE207E27}" srcOrd="0" destOrd="0" presId="urn:microsoft.com/office/officeart/2008/layout/VerticalCurvedList"/>
    <dgm:cxn modelId="{AA2044ED-ADB8-4D18-AC16-8883BBF0EE10}" type="presOf" srcId="{7A081E0B-4192-4C8E-94D2-99F9B98B2240}" destId="{C9E7BA44-F52D-44B3-AD06-6D2C646B2213}" srcOrd="0" destOrd="0" presId="urn:microsoft.com/office/officeart/2008/layout/VerticalCurvedList"/>
    <dgm:cxn modelId="{DE84BCF9-5129-4AB7-9A95-392321E8BB79}" srcId="{7A081E0B-4192-4C8E-94D2-99F9B98B2240}" destId="{DBA93A14-0AD3-4E82-A0EB-C14740A2491A}" srcOrd="1" destOrd="0" parTransId="{B3A22449-9B9A-446B-B94D-38D93CD2D6CD}" sibTransId="{51200632-400A-4541-B834-EC3E7D7678C4}"/>
    <dgm:cxn modelId="{8AAD3933-88A5-4E2D-957C-6C00292B52DE}" type="presParOf" srcId="{C9E7BA44-F52D-44B3-AD06-6D2C646B2213}" destId="{F62E201D-E182-44E3-9FA7-1EDD9A4942BA}" srcOrd="0" destOrd="0" presId="urn:microsoft.com/office/officeart/2008/layout/VerticalCurvedList"/>
    <dgm:cxn modelId="{97E19934-55F5-4FDB-BB99-3558D2A43846}" type="presParOf" srcId="{F62E201D-E182-44E3-9FA7-1EDD9A4942BA}" destId="{70571CEE-A50C-4995-9836-74B4148273BC}" srcOrd="0" destOrd="0" presId="urn:microsoft.com/office/officeart/2008/layout/VerticalCurvedList"/>
    <dgm:cxn modelId="{737E7D23-C2F2-483C-8ABB-D94E54481D2F}" type="presParOf" srcId="{70571CEE-A50C-4995-9836-74B4148273BC}" destId="{A6C80B85-0781-4438-9BD9-EF89E9FACA3B}" srcOrd="0" destOrd="0" presId="urn:microsoft.com/office/officeart/2008/layout/VerticalCurvedList"/>
    <dgm:cxn modelId="{303855B8-30CA-4081-A915-26F447BB8E9C}" type="presParOf" srcId="{70571CEE-A50C-4995-9836-74B4148273BC}" destId="{EAE99482-E428-424B-8924-D59551A23D4A}" srcOrd="1" destOrd="0" presId="urn:microsoft.com/office/officeart/2008/layout/VerticalCurvedList"/>
    <dgm:cxn modelId="{7DE40091-AE2B-450C-9DA9-E33119F840B8}" type="presParOf" srcId="{70571CEE-A50C-4995-9836-74B4148273BC}" destId="{AA3FBEDF-03AE-401A-81A2-07048C2B53AD}" srcOrd="2" destOrd="0" presId="urn:microsoft.com/office/officeart/2008/layout/VerticalCurvedList"/>
    <dgm:cxn modelId="{71F68CC4-7BA7-419D-A61B-F3C327B6A987}" type="presParOf" srcId="{70571CEE-A50C-4995-9836-74B4148273BC}" destId="{9D0D13B9-A8BF-4F16-8B25-BC05829F520A}" srcOrd="3" destOrd="0" presId="urn:microsoft.com/office/officeart/2008/layout/VerticalCurvedList"/>
    <dgm:cxn modelId="{202F097E-8636-4EF7-A4B6-4127C6D720BD}" type="presParOf" srcId="{F62E201D-E182-44E3-9FA7-1EDD9A4942BA}" destId="{ABDC76DD-1CC1-4D10-BC3F-9213B99D7E8C}" srcOrd="1" destOrd="0" presId="urn:microsoft.com/office/officeart/2008/layout/VerticalCurvedList"/>
    <dgm:cxn modelId="{20AE6F08-8A9F-4F35-AACF-032A1032F5E1}" type="presParOf" srcId="{F62E201D-E182-44E3-9FA7-1EDD9A4942BA}" destId="{89076072-19D4-43D6-A9CB-56B02E4DC2A7}" srcOrd="2" destOrd="0" presId="urn:microsoft.com/office/officeart/2008/layout/VerticalCurvedList"/>
    <dgm:cxn modelId="{3D3B1AE7-B18B-488D-BF53-5CF7201C1BAD}" type="presParOf" srcId="{89076072-19D4-43D6-A9CB-56B02E4DC2A7}" destId="{E5A39AEA-29B8-42CA-871B-38559422B63F}" srcOrd="0" destOrd="0" presId="urn:microsoft.com/office/officeart/2008/layout/VerticalCurvedList"/>
    <dgm:cxn modelId="{C6C2CF7D-5A58-4B33-9856-6357899E3270}" type="presParOf" srcId="{F62E201D-E182-44E3-9FA7-1EDD9A4942BA}" destId="{4A0EBCB7-C894-408D-AAE0-A694BE207E27}" srcOrd="3" destOrd="0" presId="urn:microsoft.com/office/officeart/2008/layout/VerticalCurvedList"/>
    <dgm:cxn modelId="{F5743A74-093B-4B5A-A96B-35D764F917C8}" type="presParOf" srcId="{F62E201D-E182-44E3-9FA7-1EDD9A4942BA}" destId="{FA17C8AF-3932-4983-A5B7-07D3E649AA00}" srcOrd="4" destOrd="0" presId="urn:microsoft.com/office/officeart/2008/layout/VerticalCurvedList"/>
    <dgm:cxn modelId="{049C0355-36FB-406E-990A-F51D2E22736E}" type="presParOf" srcId="{FA17C8AF-3932-4983-A5B7-07D3E649AA00}" destId="{E8F93D37-3674-4E19-90F3-E4351FDDF99C}" srcOrd="0" destOrd="0" presId="urn:microsoft.com/office/officeart/2008/layout/VerticalCurvedList"/>
    <dgm:cxn modelId="{1370DB22-C221-4E24-B586-C27BEAB42F0E}" type="presParOf" srcId="{F62E201D-E182-44E3-9FA7-1EDD9A4942BA}" destId="{B0F6A739-D728-48C8-80FA-9CAC8FB787B1}" srcOrd="5" destOrd="0" presId="urn:microsoft.com/office/officeart/2008/layout/VerticalCurvedList"/>
    <dgm:cxn modelId="{3B2C8F13-E935-4EE9-BE68-CC0CDF99C024}" type="presParOf" srcId="{F62E201D-E182-44E3-9FA7-1EDD9A4942BA}" destId="{E4891EA4-F827-49E8-B5BB-453FF21F548E}" srcOrd="6" destOrd="0" presId="urn:microsoft.com/office/officeart/2008/layout/VerticalCurvedList"/>
    <dgm:cxn modelId="{D2F5E177-70A4-46B0-9442-17E5CC9F61F6}" type="presParOf" srcId="{E4891EA4-F827-49E8-B5BB-453FF21F548E}" destId="{BC379111-3CE6-41A2-9919-D78FC7CC70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9605B5-3F43-415A-BAE7-6A41C0A98188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04A28EB-4DB9-42B0-BE96-3B1849DF85A4}">
      <dgm:prSet phldrT="[Текст]" custT="1"/>
      <dgm:spPr/>
      <dgm:t>
        <a:bodyPr/>
        <a:lstStyle/>
        <a:p>
          <a:r>
            <a:rPr lang="ru-RU" sz="1800" dirty="0"/>
            <a:t>эмоционально откликаются и выражают своё отношение к музыкальным образам</a:t>
          </a:r>
        </a:p>
      </dgm:t>
    </dgm:pt>
    <dgm:pt modelId="{7676B5E3-F1F9-4D0B-848A-DC64421A428B}" type="parTrans" cxnId="{2B86ACF0-775D-4431-91F1-23E3E0BC5724}">
      <dgm:prSet/>
      <dgm:spPr/>
      <dgm:t>
        <a:bodyPr/>
        <a:lstStyle/>
        <a:p>
          <a:endParaRPr lang="ru-RU"/>
        </a:p>
      </dgm:t>
    </dgm:pt>
    <dgm:pt modelId="{3B47FC0F-2005-4C15-8849-A6C63A8108A7}" type="sibTrans" cxnId="{2B86ACF0-775D-4431-91F1-23E3E0BC5724}">
      <dgm:prSet/>
      <dgm:spPr/>
      <dgm:t>
        <a:bodyPr/>
        <a:lstStyle/>
        <a:p>
          <a:endParaRPr lang="ru-RU"/>
        </a:p>
      </dgm:t>
    </dgm:pt>
    <dgm:pt modelId="{D0B6C042-BCDD-4CA1-9EED-2077BB5A9809}">
      <dgm:prSet phldrT="[Текст]"/>
      <dgm:spPr/>
      <dgm:t>
        <a:bodyPr/>
        <a:lstStyle/>
        <a:p>
          <a:r>
            <a:rPr lang="ru-RU" dirty="0"/>
            <a:t>общаются и взаимодействуют в процессе ансамблевого, коллективного( хорового и инструментального) воплощения различных образов</a:t>
          </a:r>
        </a:p>
      </dgm:t>
    </dgm:pt>
    <dgm:pt modelId="{65CD8FB3-9F96-49F9-BC0C-07447753EA19}" type="parTrans" cxnId="{7E1D5192-3A09-4A2C-B3A5-3C7528D2861B}">
      <dgm:prSet/>
      <dgm:spPr/>
      <dgm:t>
        <a:bodyPr/>
        <a:lstStyle/>
        <a:p>
          <a:endParaRPr lang="ru-RU"/>
        </a:p>
      </dgm:t>
    </dgm:pt>
    <dgm:pt modelId="{166CB21A-A2FA-4054-9CED-4832BC414273}" type="sibTrans" cxnId="{7E1D5192-3A09-4A2C-B3A5-3C7528D2861B}">
      <dgm:prSet/>
      <dgm:spPr/>
      <dgm:t>
        <a:bodyPr/>
        <a:lstStyle/>
        <a:p>
          <a:endParaRPr lang="ru-RU"/>
        </a:p>
      </dgm:t>
    </dgm:pt>
    <dgm:pt modelId="{C32FF25E-7102-4B2E-8485-852FB9C8E6EC}">
      <dgm:prSet phldrT="[Текст]" custT="1"/>
      <dgm:spPr/>
      <dgm:t>
        <a:bodyPr/>
        <a:lstStyle/>
        <a:p>
          <a:r>
            <a:rPr lang="ru-RU" sz="1800" dirty="0"/>
            <a:t>выразительно , интонационно осмысленно исполняют музыкальные темы </a:t>
          </a:r>
        </a:p>
      </dgm:t>
    </dgm:pt>
    <dgm:pt modelId="{CADBA9C6-364E-410A-954F-2EDF2855F7F6}" type="sibTrans" cxnId="{238BC4EA-934E-4FD5-9499-DAB9F592FD21}">
      <dgm:prSet/>
      <dgm:spPr/>
      <dgm:t>
        <a:bodyPr/>
        <a:lstStyle/>
        <a:p>
          <a:endParaRPr lang="ru-RU"/>
        </a:p>
      </dgm:t>
    </dgm:pt>
    <dgm:pt modelId="{C5D259BF-DAC6-4DD5-9987-6CADDB36315A}" type="parTrans" cxnId="{238BC4EA-934E-4FD5-9499-DAB9F592FD21}">
      <dgm:prSet/>
      <dgm:spPr/>
      <dgm:t>
        <a:bodyPr/>
        <a:lstStyle/>
        <a:p>
          <a:endParaRPr lang="ru-RU"/>
        </a:p>
      </dgm:t>
    </dgm:pt>
    <dgm:pt modelId="{A22A924F-B2EB-462A-96A1-7B2CF9130A45}" type="pres">
      <dgm:prSet presAssocID="{269605B5-3F43-415A-BAE7-6A41C0A98188}" presName="Name0" presStyleCnt="0">
        <dgm:presLayoutVars>
          <dgm:chMax val="7"/>
          <dgm:chPref val="7"/>
          <dgm:dir/>
        </dgm:presLayoutVars>
      </dgm:prSet>
      <dgm:spPr/>
    </dgm:pt>
    <dgm:pt modelId="{C7A9065E-B1C9-4CBC-9BB6-A91D02A4B5DA}" type="pres">
      <dgm:prSet presAssocID="{269605B5-3F43-415A-BAE7-6A41C0A98188}" presName="Name1" presStyleCnt="0"/>
      <dgm:spPr/>
    </dgm:pt>
    <dgm:pt modelId="{B87DB934-3A16-4106-A2DE-736CC119A57A}" type="pres">
      <dgm:prSet presAssocID="{269605B5-3F43-415A-BAE7-6A41C0A98188}" presName="cycle" presStyleCnt="0"/>
      <dgm:spPr/>
    </dgm:pt>
    <dgm:pt modelId="{D5035347-B6BE-4ACC-B772-9728DD819604}" type="pres">
      <dgm:prSet presAssocID="{269605B5-3F43-415A-BAE7-6A41C0A98188}" presName="srcNode" presStyleLbl="node1" presStyleIdx="0" presStyleCnt="3"/>
      <dgm:spPr/>
    </dgm:pt>
    <dgm:pt modelId="{4DA76CA4-FABA-4BF4-9E5D-C0A4A3E27BE8}" type="pres">
      <dgm:prSet presAssocID="{269605B5-3F43-415A-BAE7-6A41C0A98188}" presName="conn" presStyleLbl="parChTrans1D2" presStyleIdx="0" presStyleCnt="1"/>
      <dgm:spPr/>
    </dgm:pt>
    <dgm:pt modelId="{E0475000-019E-4036-A5FA-AB8C62826B65}" type="pres">
      <dgm:prSet presAssocID="{269605B5-3F43-415A-BAE7-6A41C0A98188}" presName="extraNode" presStyleLbl="node1" presStyleIdx="0" presStyleCnt="3"/>
      <dgm:spPr/>
    </dgm:pt>
    <dgm:pt modelId="{7BCB59BA-09D7-487F-8A7B-44C95C504BEE}" type="pres">
      <dgm:prSet presAssocID="{269605B5-3F43-415A-BAE7-6A41C0A98188}" presName="dstNode" presStyleLbl="node1" presStyleIdx="0" presStyleCnt="3"/>
      <dgm:spPr/>
    </dgm:pt>
    <dgm:pt modelId="{0C43E184-625C-4B81-A00A-03E3AEF96485}" type="pres">
      <dgm:prSet presAssocID="{704A28EB-4DB9-42B0-BE96-3B1849DF85A4}" presName="text_1" presStyleLbl="node1" presStyleIdx="0" presStyleCnt="3" custScaleY="124444">
        <dgm:presLayoutVars>
          <dgm:bulletEnabled val="1"/>
        </dgm:presLayoutVars>
      </dgm:prSet>
      <dgm:spPr/>
    </dgm:pt>
    <dgm:pt modelId="{399854C0-F555-4337-9967-68307940DA08}" type="pres">
      <dgm:prSet presAssocID="{704A28EB-4DB9-42B0-BE96-3B1849DF85A4}" presName="accent_1" presStyleCnt="0"/>
      <dgm:spPr/>
    </dgm:pt>
    <dgm:pt modelId="{1567746B-A575-417A-BE45-05FC8A49273F}" type="pres">
      <dgm:prSet presAssocID="{704A28EB-4DB9-42B0-BE96-3B1849DF85A4}" presName="accentRepeatNode" presStyleLbl="solidFgAcc1" presStyleIdx="0" presStyleCnt="3"/>
      <dgm:spPr/>
    </dgm:pt>
    <dgm:pt modelId="{569F67E7-8DE4-40ED-BDDE-EF861F4BEA71}" type="pres">
      <dgm:prSet presAssocID="{C32FF25E-7102-4B2E-8485-852FB9C8E6EC}" presName="text_2" presStyleLbl="node1" presStyleIdx="1" presStyleCnt="3" custScaleY="126222" custLinFactNeighborX="-184" custLinFactNeighborY="10889">
        <dgm:presLayoutVars>
          <dgm:bulletEnabled val="1"/>
        </dgm:presLayoutVars>
      </dgm:prSet>
      <dgm:spPr/>
    </dgm:pt>
    <dgm:pt modelId="{94185743-DDAC-460D-88B2-233824A29C8D}" type="pres">
      <dgm:prSet presAssocID="{C32FF25E-7102-4B2E-8485-852FB9C8E6EC}" presName="accent_2" presStyleCnt="0"/>
      <dgm:spPr/>
    </dgm:pt>
    <dgm:pt modelId="{CEAC40E0-8519-4955-9322-8E6F93006CC2}" type="pres">
      <dgm:prSet presAssocID="{C32FF25E-7102-4B2E-8485-852FB9C8E6EC}" presName="accentRepeatNode" presStyleLbl="solidFgAcc1" presStyleIdx="1" presStyleCnt="3"/>
      <dgm:spPr/>
    </dgm:pt>
    <dgm:pt modelId="{A97E6D3B-FC69-42FA-BD81-5782DF4269A6}" type="pres">
      <dgm:prSet presAssocID="{D0B6C042-BCDD-4CA1-9EED-2077BB5A9809}" presName="text_3" presStyleLbl="node1" presStyleIdx="2" presStyleCnt="3" custScaleY="115555">
        <dgm:presLayoutVars>
          <dgm:bulletEnabled val="1"/>
        </dgm:presLayoutVars>
      </dgm:prSet>
      <dgm:spPr/>
    </dgm:pt>
    <dgm:pt modelId="{AC038BF7-7E2C-4CCD-B4A3-67B6A8BD22A0}" type="pres">
      <dgm:prSet presAssocID="{D0B6C042-BCDD-4CA1-9EED-2077BB5A9809}" presName="accent_3" presStyleCnt="0"/>
      <dgm:spPr/>
    </dgm:pt>
    <dgm:pt modelId="{19BA69F0-F97D-4D4C-81D0-6D1E613D4B6C}" type="pres">
      <dgm:prSet presAssocID="{D0B6C042-BCDD-4CA1-9EED-2077BB5A9809}" presName="accentRepeatNode" presStyleLbl="solidFgAcc1" presStyleIdx="2" presStyleCnt="3"/>
      <dgm:spPr/>
    </dgm:pt>
  </dgm:ptLst>
  <dgm:cxnLst>
    <dgm:cxn modelId="{29056B11-2C53-4ABA-94AA-BCD8E07DD5EA}" type="presOf" srcId="{704A28EB-4DB9-42B0-BE96-3B1849DF85A4}" destId="{0C43E184-625C-4B81-A00A-03E3AEF96485}" srcOrd="0" destOrd="0" presId="urn:microsoft.com/office/officeart/2008/layout/VerticalCurvedList"/>
    <dgm:cxn modelId="{43C7181D-9483-4B18-A61C-AF5EE53EC715}" type="presOf" srcId="{C32FF25E-7102-4B2E-8485-852FB9C8E6EC}" destId="{569F67E7-8DE4-40ED-BDDE-EF861F4BEA71}" srcOrd="0" destOrd="0" presId="urn:microsoft.com/office/officeart/2008/layout/VerticalCurvedList"/>
    <dgm:cxn modelId="{A8BFD05C-756F-46FA-9B34-C7FA1AD87C20}" type="presOf" srcId="{D0B6C042-BCDD-4CA1-9EED-2077BB5A9809}" destId="{A97E6D3B-FC69-42FA-BD81-5782DF4269A6}" srcOrd="0" destOrd="0" presId="urn:microsoft.com/office/officeart/2008/layout/VerticalCurvedList"/>
    <dgm:cxn modelId="{49283365-6B40-4C5E-BA1B-6DD30A3AE5C3}" type="presOf" srcId="{269605B5-3F43-415A-BAE7-6A41C0A98188}" destId="{A22A924F-B2EB-462A-96A1-7B2CF9130A45}" srcOrd="0" destOrd="0" presId="urn:microsoft.com/office/officeart/2008/layout/VerticalCurvedList"/>
    <dgm:cxn modelId="{7E1D5192-3A09-4A2C-B3A5-3C7528D2861B}" srcId="{269605B5-3F43-415A-BAE7-6A41C0A98188}" destId="{D0B6C042-BCDD-4CA1-9EED-2077BB5A9809}" srcOrd="2" destOrd="0" parTransId="{65CD8FB3-9F96-49F9-BC0C-07447753EA19}" sibTransId="{166CB21A-A2FA-4054-9CED-4832BC414273}"/>
    <dgm:cxn modelId="{238BC4EA-934E-4FD5-9499-DAB9F592FD21}" srcId="{269605B5-3F43-415A-BAE7-6A41C0A98188}" destId="{C32FF25E-7102-4B2E-8485-852FB9C8E6EC}" srcOrd="1" destOrd="0" parTransId="{C5D259BF-DAC6-4DD5-9987-6CADDB36315A}" sibTransId="{CADBA9C6-364E-410A-954F-2EDF2855F7F6}"/>
    <dgm:cxn modelId="{AC220BEF-E4BD-466C-8F28-B45B86BCDDA6}" type="presOf" srcId="{3B47FC0F-2005-4C15-8849-A6C63A8108A7}" destId="{4DA76CA4-FABA-4BF4-9E5D-C0A4A3E27BE8}" srcOrd="0" destOrd="0" presId="urn:microsoft.com/office/officeart/2008/layout/VerticalCurvedList"/>
    <dgm:cxn modelId="{2B86ACF0-775D-4431-91F1-23E3E0BC5724}" srcId="{269605B5-3F43-415A-BAE7-6A41C0A98188}" destId="{704A28EB-4DB9-42B0-BE96-3B1849DF85A4}" srcOrd="0" destOrd="0" parTransId="{7676B5E3-F1F9-4D0B-848A-DC64421A428B}" sibTransId="{3B47FC0F-2005-4C15-8849-A6C63A8108A7}"/>
    <dgm:cxn modelId="{FC47B476-5CC6-4121-BB41-574B1BAFAA64}" type="presParOf" srcId="{A22A924F-B2EB-462A-96A1-7B2CF9130A45}" destId="{C7A9065E-B1C9-4CBC-9BB6-A91D02A4B5DA}" srcOrd="0" destOrd="0" presId="urn:microsoft.com/office/officeart/2008/layout/VerticalCurvedList"/>
    <dgm:cxn modelId="{49C63EBE-8E6F-493F-BC1C-7C83AC682C53}" type="presParOf" srcId="{C7A9065E-B1C9-4CBC-9BB6-A91D02A4B5DA}" destId="{B87DB934-3A16-4106-A2DE-736CC119A57A}" srcOrd="0" destOrd="0" presId="urn:microsoft.com/office/officeart/2008/layout/VerticalCurvedList"/>
    <dgm:cxn modelId="{B9F1D53B-F56C-43ED-828B-26810E50C1B5}" type="presParOf" srcId="{B87DB934-3A16-4106-A2DE-736CC119A57A}" destId="{D5035347-B6BE-4ACC-B772-9728DD819604}" srcOrd="0" destOrd="0" presId="urn:microsoft.com/office/officeart/2008/layout/VerticalCurvedList"/>
    <dgm:cxn modelId="{385AAC86-FAE2-480D-947F-60E70503EF44}" type="presParOf" srcId="{B87DB934-3A16-4106-A2DE-736CC119A57A}" destId="{4DA76CA4-FABA-4BF4-9E5D-C0A4A3E27BE8}" srcOrd="1" destOrd="0" presId="urn:microsoft.com/office/officeart/2008/layout/VerticalCurvedList"/>
    <dgm:cxn modelId="{BD11A7D3-9AF7-4AAA-A180-5F9B74B62928}" type="presParOf" srcId="{B87DB934-3A16-4106-A2DE-736CC119A57A}" destId="{E0475000-019E-4036-A5FA-AB8C62826B65}" srcOrd="2" destOrd="0" presId="urn:microsoft.com/office/officeart/2008/layout/VerticalCurvedList"/>
    <dgm:cxn modelId="{E416E5FF-8996-4BC5-A54C-0BE44FEECE6D}" type="presParOf" srcId="{B87DB934-3A16-4106-A2DE-736CC119A57A}" destId="{7BCB59BA-09D7-487F-8A7B-44C95C504BEE}" srcOrd="3" destOrd="0" presId="urn:microsoft.com/office/officeart/2008/layout/VerticalCurvedList"/>
    <dgm:cxn modelId="{263C3C2B-9CC5-46B8-9ADA-0C7AA0E1999E}" type="presParOf" srcId="{C7A9065E-B1C9-4CBC-9BB6-A91D02A4B5DA}" destId="{0C43E184-625C-4B81-A00A-03E3AEF96485}" srcOrd="1" destOrd="0" presId="urn:microsoft.com/office/officeart/2008/layout/VerticalCurvedList"/>
    <dgm:cxn modelId="{7DFCB1C2-32C3-45E8-ADAB-FB6E2CED2FB4}" type="presParOf" srcId="{C7A9065E-B1C9-4CBC-9BB6-A91D02A4B5DA}" destId="{399854C0-F555-4337-9967-68307940DA08}" srcOrd="2" destOrd="0" presId="urn:microsoft.com/office/officeart/2008/layout/VerticalCurvedList"/>
    <dgm:cxn modelId="{9AB2C458-6F43-4728-841D-255D84E1C4F8}" type="presParOf" srcId="{399854C0-F555-4337-9967-68307940DA08}" destId="{1567746B-A575-417A-BE45-05FC8A49273F}" srcOrd="0" destOrd="0" presId="urn:microsoft.com/office/officeart/2008/layout/VerticalCurvedList"/>
    <dgm:cxn modelId="{66BFF40B-EC20-46AB-81A0-EE2C51F2EC24}" type="presParOf" srcId="{C7A9065E-B1C9-4CBC-9BB6-A91D02A4B5DA}" destId="{569F67E7-8DE4-40ED-BDDE-EF861F4BEA71}" srcOrd="3" destOrd="0" presId="urn:microsoft.com/office/officeart/2008/layout/VerticalCurvedList"/>
    <dgm:cxn modelId="{83861B72-FD10-47E7-9DFD-FA12A9108930}" type="presParOf" srcId="{C7A9065E-B1C9-4CBC-9BB6-A91D02A4B5DA}" destId="{94185743-DDAC-460D-88B2-233824A29C8D}" srcOrd="4" destOrd="0" presId="urn:microsoft.com/office/officeart/2008/layout/VerticalCurvedList"/>
    <dgm:cxn modelId="{441EF015-4CFC-4EEE-BDDC-0153DAEE4CCC}" type="presParOf" srcId="{94185743-DDAC-460D-88B2-233824A29C8D}" destId="{CEAC40E0-8519-4955-9322-8E6F93006CC2}" srcOrd="0" destOrd="0" presId="urn:microsoft.com/office/officeart/2008/layout/VerticalCurvedList"/>
    <dgm:cxn modelId="{1695F4F8-0878-4EE1-8BD6-5C066D5A97B5}" type="presParOf" srcId="{C7A9065E-B1C9-4CBC-9BB6-A91D02A4B5DA}" destId="{A97E6D3B-FC69-42FA-BD81-5782DF4269A6}" srcOrd="5" destOrd="0" presId="urn:microsoft.com/office/officeart/2008/layout/VerticalCurvedList"/>
    <dgm:cxn modelId="{2ABFBF49-B029-4682-B16F-482AB99C8A5A}" type="presParOf" srcId="{C7A9065E-B1C9-4CBC-9BB6-A91D02A4B5DA}" destId="{AC038BF7-7E2C-4CCD-B4A3-67B6A8BD22A0}" srcOrd="6" destOrd="0" presId="urn:microsoft.com/office/officeart/2008/layout/VerticalCurvedList"/>
    <dgm:cxn modelId="{C4AA7739-73E3-4226-BDFE-0B1F063E15AD}" type="presParOf" srcId="{AC038BF7-7E2C-4CCD-B4A3-67B6A8BD22A0}" destId="{19BA69F0-F97D-4D4C-81D0-6D1E613D4B6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081E0B-4192-4C8E-94D2-99F9B98B2240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7992E54-7D2B-43B1-AEE6-082E178DBCDA}">
      <dgm:prSet phldrT="[Текст]"/>
      <dgm:spPr/>
      <dgm:t>
        <a:bodyPr/>
        <a:lstStyle/>
        <a:p>
          <a:r>
            <a:rPr lang="ru-RU" dirty="0"/>
            <a:t>выявляют выразительные и изобразительные особенности музыки в их взаимодействии</a:t>
          </a:r>
        </a:p>
      </dgm:t>
    </dgm:pt>
    <dgm:pt modelId="{0618F594-2050-405F-9723-1B4F05230206}" type="parTrans" cxnId="{E8886E6C-5A84-427F-B093-42F9F5C7D75D}">
      <dgm:prSet/>
      <dgm:spPr/>
      <dgm:t>
        <a:bodyPr/>
        <a:lstStyle/>
        <a:p>
          <a:endParaRPr lang="ru-RU"/>
        </a:p>
      </dgm:t>
    </dgm:pt>
    <dgm:pt modelId="{417E631E-6873-416F-8EB5-10FC19937CAB}" type="sibTrans" cxnId="{E8886E6C-5A84-427F-B093-42F9F5C7D75D}">
      <dgm:prSet/>
      <dgm:spPr/>
      <dgm:t>
        <a:bodyPr/>
        <a:lstStyle/>
        <a:p>
          <a:endParaRPr lang="ru-RU"/>
        </a:p>
      </dgm:t>
    </dgm:pt>
    <dgm:pt modelId="{DBA93A14-0AD3-4E82-A0EB-C14740A2491A}">
      <dgm:prSet phldrT="[Текст]"/>
      <dgm:spPr/>
      <dgm:t>
        <a:bodyPr/>
        <a:lstStyle/>
        <a:p>
          <a:r>
            <a:rPr lang="ru-RU" dirty="0"/>
            <a:t>выявляют настроения и чувства человека, выраженные в музыке. </a:t>
          </a:r>
        </a:p>
      </dgm:t>
    </dgm:pt>
    <dgm:pt modelId="{B3A22449-9B9A-446B-B94D-38D93CD2D6CD}" type="parTrans" cxnId="{DE84BCF9-5129-4AB7-9A95-392321E8BB79}">
      <dgm:prSet/>
      <dgm:spPr/>
      <dgm:t>
        <a:bodyPr/>
        <a:lstStyle/>
        <a:p>
          <a:endParaRPr lang="ru-RU"/>
        </a:p>
      </dgm:t>
    </dgm:pt>
    <dgm:pt modelId="{51200632-400A-4541-B834-EC3E7D7678C4}" type="sibTrans" cxnId="{DE84BCF9-5129-4AB7-9A95-392321E8BB79}">
      <dgm:prSet/>
      <dgm:spPr/>
      <dgm:t>
        <a:bodyPr/>
        <a:lstStyle/>
        <a:p>
          <a:endParaRPr lang="ru-RU"/>
        </a:p>
      </dgm:t>
    </dgm:pt>
    <dgm:pt modelId="{1AA19E5C-64EA-4D11-BA9C-C4E64AE60E9F}">
      <dgm:prSet phldrT="[Текст]"/>
      <dgm:spPr/>
      <dgm:t>
        <a:bodyPr/>
        <a:lstStyle/>
        <a:p>
          <a:r>
            <a:rPr lang="ru-RU" dirty="0"/>
            <a:t>выражают своё эмоциональное отношение к искусству в процессе исполнения музыкальных произведений (пение, художественное движение, пластическое интонирование и др.</a:t>
          </a:r>
        </a:p>
      </dgm:t>
    </dgm:pt>
    <dgm:pt modelId="{A1B40DF2-0F16-4456-8DD2-D278CEA88479}" type="parTrans" cxnId="{4488E378-1AE6-423F-8EEB-1D3B36B04C8B}">
      <dgm:prSet/>
      <dgm:spPr/>
      <dgm:t>
        <a:bodyPr/>
        <a:lstStyle/>
        <a:p>
          <a:endParaRPr lang="ru-RU"/>
        </a:p>
      </dgm:t>
    </dgm:pt>
    <dgm:pt modelId="{C8C1D9EE-AE2C-429E-9EA4-CE1352E65CAC}" type="sibTrans" cxnId="{4488E378-1AE6-423F-8EEB-1D3B36B04C8B}">
      <dgm:prSet/>
      <dgm:spPr/>
      <dgm:t>
        <a:bodyPr/>
        <a:lstStyle/>
        <a:p>
          <a:endParaRPr lang="ru-RU"/>
        </a:p>
      </dgm:t>
    </dgm:pt>
    <dgm:pt modelId="{C9E7BA44-F52D-44B3-AD06-6D2C646B2213}" type="pres">
      <dgm:prSet presAssocID="{7A081E0B-4192-4C8E-94D2-99F9B98B2240}" presName="Name0" presStyleCnt="0">
        <dgm:presLayoutVars>
          <dgm:chMax val="7"/>
          <dgm:chPref val="7"/>
          <dgm:dir/>
        </dgm:presLayoutVars>
      </dgm:prSet>
      <dgm:spPr/>
    </dgm:pt>
    <dgm:pt modelId="{F62E201D-E182-44E3-9FA7-1EDD9A4942BA}" type="pres">
      <dgm:prSet presAssocID="{7A081E0B-4192-4C8E-94D2-99F9B98B2240}" presName="Name1" presStyleCnt="0"/>
      <dgm:spPr/>
    </dgm:pt>
    <dgm:pt modelId="{70571CEE-A50C-4995-9836-74B4148273BC}" type="pres">
      <dgm:prSet presAssocID="{7A081E0B-4192-4C8E-94D2-99F9B98B2240}" presName="cycle" presStyleCnt="0"/>
      <dgm:spPr/>
    </dgm:pt>
    <dgm:pt modelId="{A6C80B85-0781-4438-9BD9-EF89E9FACA3B}" type="pres">
      <dgm:prSet presAssocID="{7A081E0B-4192-4C8E-94D2-99F9B98B2240}" presName="srcNode" presStyleLbl="node1" presStyleIdx="0" presStyleCnt="3"/>
      <dgm:spPr/>
    </dgm:pt>
    <dgm:pt modelId="{EAE99482-E428-424B-8924-D59551A23D4A}" type="pres">
      <dgm:prSet presAssocID="{7A081E0B-4192-4C8E-94D2-99F9B98B2240}" presName="conn" presStyleLbl="parChTrans1D2" presStyleIdx="0" presStyleCnt="1"/>
      <dgm:spPr/>
    </dgm:pt>
    <dgm:pt modelId="{AA3FBEDF-03AE-401A-81A2-07048C2B53AD}" type="pres">
      <dgm:prSet presAssocID="{7A081E0B-4192-4C8E-94D2-99F9B98B2240}" presName="extraNode" presStyleLbl="node1" presStyleIdx="0" presStyleCnt="3"/>
      <dgm:spPr/>
    </dgm:pt>
    <dgm:pt modelId="{9D0D13B9-A8BF-4F16-8B25-BC05829F520A}" type="pres">
      <dgm:prSet presAssocID="{7A081E0B-4192-4C8E-94D2-99F9B98B2240}" presName="dstNode" presStyleLbl="node1" presStyleIdx="0" presStyleCnt="3"/>
      <dgm:spPr/>
    </dgm:pt>
    <dgm:pt modelId="{ABDC76DD-1CC1-4D10-BC3F-9213B99D7E8C}" type="pres">
      <dgm:prSet presAssocID="{A7992E54-7D2B-43B1-AEE6-082E178DBCDA}" presName="text_1" presStyleLbl="node1" presStyleIdx="0" presStyleCnt="3" custLinFactNeighborX="1207" custLinFactNeighborY="8644">
        <dgm:presLayoutVars>
          <dgm:bulletEnabled val="1"/>
        </dgm:presLayoutVars>
      </dgm:prSet>
      <dgm:spPr/>
    </dgm:pt>
    <dgm:pt modelId="{89076072-19D4-43D6-A9CB-56B02E4DC2A7}" type="pres">
      <dgm:prSet presAssocID="{A7992E54-7D2B-43B1-AEE6-082E178DBCDA}" presName="accent_1" presStyleCnt="0"/>
      <dgm:spPr/>
    </dgm:pt>
    <dgm:pt modelId="{E5A39AEA-29B8-42CA-871B-38559422B63F}" type="pres">
      <dgm:prSet presAssocID="{A7992E54-7D2B-43B1-AEE6-082E178DBCDA}" presName="accentRepeatNode" presStyleLbl="solidFgAcc1" presStyleIdx="0" presStyleCnt="3"/>
      <dgm:spPr/>
    </dgm:pt>
    <dgm:pt modelId="{4A0EBCB7-C894-408D-AAE0-A694BE207E27}" type="pres">
      <dgm:prSet presAssocID="{DBA93A14-0AD3-4E82-A0EB-C14740A2491A}" presName="text_2" presStyleLbl="node1" presStyleIdx="1" presStyleCnt="3" custLinFactNeighborX="1243" custLinFactNeighborY="2172">
        <dgm:presLayoutVars>
          <dgm:bulletEnabled val="1"/>
        </dgm:presLayoutVars>
      </dgm:prSet>
      <dgm:spPr/>
    </dgm:pt>
    <dgm:pt modelId="{FA17C8AF-3932-4983-A5B7-07D3E649AA00}" type="pres">
      <dgm:prSet presAssocID="{DBA93A14-0AD3-4E82-A0EB-C14740A2491A}" presName="accent_2" presStyleCnt="0"/>
      <dgm:spPr/>
    </dgm:pt>
    <dgm:pt modelId="{E8F93D37-3674-4E19-90F3-E4351FDDF99C}" type="pres">
      <dgm:prSet presAssocID="{DBA93A14-0AD3-4E82-A0EB-C14740A2491A}" presName="accentRepeatNode" presStyleLbl="solidFgAcc1" presStyleIdx="1" presStyleCnt="3"/>
      <dgm:spPr/>
    </dgm:pt>
    <dgm:pt modelId="{B0F6A739-D728-48C8-80FA-9CAC8FB787B1}" type="pres">
      <dgm:prSet presAssocID="{1AA19E5C-64EA-4D11-BA9C-C4E64AE60E9F}" presName="text_3" presStyleLbl="node1" presStyleIdx="2" presStyleCnt="3" custScaleY="152747" custLinFactNeighborX="1207">
        <dgm:presLayoutVars>
          <dgm:bulletEnabled val="1"/>
        </dgm:presLayoutVars>
      </dgm:prSet>
      <dgm:spPr/>
    </dgm:pt>
    <dgm:pt modelId="{E4891EA4-F827-49E8-B5BB-453FF21F548E}" type="pres">
      <dgm:prSet presAssocID="{1AA19E5C-64EA-4D11-BA9C-C4E64AE60E9F}" presName="accent_3" presStyleCnt="0"/>
      <dgm:spPr/>
    </dgm:pt>
    <dgm:pt modelId="{BC379111-3CE6-41A2-9919-D78FC7CC70AF}" type="pres">
      <dgm:prSet presAssocID="{1AA19E5C-64EA-4D11-BA9C-C4E64AE60E9F}" presName="accentRepeatNode" presStyleLbl="solidFgAcc1" presStyleIdx="2" presStyleCnt="3"/>
      <dgm:spPr/>
    </dgm:pt>
  </dgm:ptLst>
  <dgm:cxnLst>
    <dgm:cxn modelId="{E3EAC015-C40F-4BCE-B489-AF3D03968622}" type="presOf" srcId="{417E631E-6873-416F-8EB5-10FC19937CAB}" destId="{EAE99482-E428-424B-8924-D59551A23D4A}" srcOrd="0" destOrd="0" presId="urn:microsoft.com/office/officeart/2008/layout/VerticalCurvedList"/>
    <dgm:cxn modelId="{01822B1D-9363-423B-8A01-7E4411CA4883}" type="presOf" srcId="{1AA19E5C-64EA-4D11-BA9C-C4E64AE60E9F}" destId="{B0F6A739-D728-48C8-80FA-9CAC8FB787B1}" srcOrd="0" destOrd="0" presId="urn:microsoft.com/office/officeart/2008/layout/VerticalCurvedList"/>
    <dgm:cxn modelId="{FBAF873B-8F2B-497D-8104-9CC363BAD63C}" type="presOf" srcId="{A7992E54-7D2B-43B1-AEE6-082E178DBCDA}" destId="{ABDC76DD-1CC1-4D10-BC3F-9213B99D7E8C}" srcOrd="0" destOrd="0" presId="urn:microsoft.com/office/officeart/2008/layout/VerticalCurvedList"/>
    <dgm:cxn modelId="{E8886E6C-5A84-427F-B093-42F9F5C7D75D}" srcId="{7A081E0B-4192-4C8E-94D2-99F9B98B2240}" destId="{A7992E54-7D2B-43B1-AEE6-082E178DBCDA}" srcOrd="0" destOrd="0" parTransId="{0618F594-2050-405F-9723-1B4F05230206}" sibTransId="{417E631E-6873-416F-8EB5-10FC19937CAB}"/>
    <dgm:cxn modelId="{4488E378-1AE6-423F-8EEB-1D3B36B04C8B}" srcId="{7A081E0B-4192-4C8E-94D2-99F9B98B2240}" destId="{1AA19E5C-64EA-4D11-BA9C-C4E64AE60E9F}" srcOrd="2" destOrd="0" parTransId="{A1B40DF2-0F16-4456-8DD2-D278CEA88479}" sibTransId="{C8C1D9EE-AE2C-429E-9EA4-CE1352E65CAC}"/>
    <dgm:cxn modelId="{65245184-4112-48F5-8D8C-E4DAB8369835}" type="presOf" srcId="{DBA93A14-0AD3-4E82-A0EB-C14740A2491A}" destId="{4A0EBCB7-C894-408D-AAE0-A694BE207E27}" srcOrd="0" destOrd="0" presId="urn:microsoft.com/office/officeart/2008/layout/VerticalCurvedList"/>
    <dgm:cxn modelId="{AA2044ED-ADB8-4D18-AC16-8883BBF0EE10}" type="presOf" srcId="{7A081E0B-4192-4C8E-94D2-99F9B98B2240}" destId="{C9E7BA44-F52D-44B3-AD06-6D2C646B2213}" srcOrd="0" destOrd="0" presId="urn:microsoft.com/office/officeart/2008/layout/VerticalCurvedList"/>
    <dgm:cxn modelId="{DE84BCF9-5129-4AB7-9A95-392321E8BB79}" srcId="{7A081E0B-4192-4C8E-94D2-99F9B98B2240}" destId="{DBA93A14-0AD3-4E82-A0EB-C14740A2491A}" srcOrd="1" destOrd="0" parTransId="{B3A22449-9B9A-446B-B94D-38D93CD2D6CD}" sibTransId="{51200632-400A-4541-B834-EC3E7D7678C4}"/>
    <dgm:cxn modelId="{8AAD3933-88A5-4E2D-957C-6C00292B52DE}" type="presParOf" srcId="{C9E7BA44-F52D-44B3-AD06-6D2C646B2213}" destId="{F62E201D-E182-44E3-9FA7-1EDD9A4942BA}" srcOrd="0" destOrd="0" presId="urn:microsoft.com/office/officeart/2008/layout/VerticalCurvedList"/>
    <dgm:cxn modelId="{97E19934-55F5-4FDB-BB99-3558D2A43846}" type="presParOf" srcId="{F62E201D-E182-44E3-9FA7-1EDD9A4942BA}" destId="{70571CEE-A50C-4995-9836-74B4148273BC}" srcOrd="0" destOrd="0" presId="urn:microsoft.com/office/officeart/2008/layout/VerticalCurvedList"/>
    <dgm:cxn modelId="{737E7D23-C2F2-483C-8ABB-D94E54481D2F}" type="presParOf" srcId="{70571CEE-A50C-4995-9836-74B4148273BC}" destId="{A6C80B85-0781-4438-9BD9-EF89E9FACA3B}" srcOrd="0" destOrd="0" presId="urn:microsoft.com/office/officeart/2008/layout/VerticalCurvedList"/>
    <dgm:cxn modelId="{303855B8-30CA-4081-A915-26F447BB8E9C}" type="presParOf" srcId="{70571CEE-A50C-4995-9836-74B4148273BC}" destId="{EAE99482-E428-424B-8924-D59551A23D4A}" srcOrd="1" destOrd="0" presId="urn:microsoft.com/office/officeart/2008/layout/VerticalCurvedList"/>
    <dgm:cxn modelId="{7DE40091-AE2B-450C-9DA9-E33119F840B8}" type="presParOf" srcId="{70571CEE-A50C-4995-9836-74B4148273BC}" destId="{AA3FBEDF-03AE-401A-81A2-07048C2B53AD}" srcOrd="2" destOrd="0" presId="urn:microsoft.com/office/officeart/2008/layout/VerticalCurvedList"/>
    <dgm:cxn modelId="{71F68CC4-7BA7-419D-A61B-F3C327B6A987}" type="presParOf" srcId="{70571CEE-A50C-4995-9836-74B4148273BC}" destId="{9D0D13B9-A8BF-4F16-8B25-BC05829F520A}" srcOrd="3" destOrd="0" presId="urn:microsoft.com/office/officeart/2008/layout/VerticalCurvedList"/>
    <dgm:cxn modelId="{202F097E-8636-4EF7-A4B6-4127C6D720BD}" type="presParOf" srcId="{F62E201D-E182-44E3-9FA7-1EDD9A4942BA}" destId="{ABDC76DD-1CC1-4D10-BC3F-9213B99D7E8C}" srcOrd="1" destOrd="0" presId="urn:microsoft.com/office/officeart/2008/layout/VerticalCurvedList"/>
    <dgm:cxn modelId="{20AE6F08-8A9F-4F35-AACF-032A1032F5E1}" type="presParOf" srcId="{F62E201D-E182-44E3-9FA7-1EDD9A4942BA}" destId="{89076072-19D4-43D6-A9CB-56B02E4DC2A7}" srcOrd="2" destOrd="0" presId="urn:microsoft.com/office/officeart/2008/layout/VerticalCurvedList"/>
    <dgm:cxn modelId="{3D3B1AE7-B18B-488D-BF53-5CF7201C1BAD}" type="presParOf" srcId="{89076072-19D4-43D6-A9CB-56B02E4DC2A7}" destId="{E5A39AEA-29B8-42CA-871B-38559422B63F}" srcOrd="0" destOrd="0" presId="urn:microsoft.com/office/officeart/2008/layout/VerticalCurvedList"/>
    <dgm:cxn modelId="{C6C2CF7D-5A58-4B33-9856-6357899E3270}" type="presParOf" srcId="{F62E201D-E182-44E3-9FA7-1EDD9A4942BA}" destId="{4A0EBCB7-C894-408D-AAE0-A694BE207E27}" srcOrd="3" destOrd="0" presId="urn:microsoft.com/office/officeart/2008/layout/VerticalCurvedList"/>
    <dgm:cxn modelId="{F5743A74-093B-4B5A-A96B-35D764F917C8}" type="presParOf" srcId="{F62E201D-E182-44E3-9FA7-1EDD9A4942BA}" destId="{FA17C8AF-3932-4983-A5B7-07D3E649AA00}" srcOrd="4" destOrd="0" presId="urn:microsoft.com/office/officeart/2008/layout/VerticalCurvedList"/>
    <dgm:cxn modelId="{049C0355-36FB-406E-990A-F51D2E22736E}" type="presParOf" srcId="{FA17C8AF-3932-4983-A5B7-07D3E649AA00}" destId="{E8F93D37-3674-4E19-90F3-E4351FDDF99C}" srcOrd="0" destOrd="0" presId="urn:microsoft.com/office/officeart/2008/layout/VerticalCurvedList"/>
    <dgm:cxn modelId="{1370DB22-C221-4E24-B586-C27BEAB42F0E}" type="presParOf" srcId="{F62E201D-E182-44E3-9FA7-1EDD9A4942BA}" destId="{B0F6A739-D728-48C8-80FA-9CAC8FB787B1}" srcOrd="5" destOrd="0" presId="urn:microsoft.com/office/officeart/2008/layout/VerticalCurvedList"/>
    <dgm:cxn modelId="{3B2C8F13-E935-4EE9-BE68-CC0CDF99C024}" type="presParOf" srcId="{F62E201D-E182-44E3-9FA7-1EDD9A4942BA}" destId="{E4891EA4-F827-49E8-B5BB-453FF21F548E}" srcOrd="6" destOrd="0" presId="urn:microsoft.com/office/officeart/2008/layout/VerticalCurvedList"/>
    <dgm:cxn modelId="{D2F5E177-70A4-46B0-9442-17E5CC9F61F6}" type="presParOf" srcId="{E4891EA4-F827-49E8-B5BB-453FF21F548E}" destId="{BC379111-3CE6-41A2-9919-D78FC7CC70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95AA4-21C9-4309-9884-13337CDBC42C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970AB1-17E9-444F-97E3-B8B424AB7129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21920" rIns="121920" bIns="12192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dirty="0"/>
            <a:t>наглядные методы</a:t>
          </a:r>
        </a:p>
      </dsp:txBody>
      <dsp:txXfrm>
        <a:off x="752110" y="541866"/>
        <a:ext cx="7301111" cy="1083733"/>
      </dsp:txXfrm>
    </dsp:sp>
    <dsp:sp modelId="{09F1EAD7-DA1D-43CA-A32A-7A2B7184E928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CE830-3EEC-4CF8-A14F-9E98562C9D22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21920" rIns="121920" bIns="12192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dirty="0"/>
            <a:t>словесные методы</a:t>
          </a:r>
        </a:p>
      </dsp:txBody>
      <dsp:txXfrm>
        <a:off x="1146048" y="2167466"/>
        <a:ext cx="6907174" cy="1083733"/>
      </dsp:txXfrm>
    </dsp:sp>
    <dsp:sp modelId="{3B6EC09C-14E8-4CEC-9AA8-D946ED8682DA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56984-4551-476C-9F92-497FF9CCB6E9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21920" rIns="121920" bIns="12192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dirty="0"/>
            <a:t>практические</a:t>
          </a:r>
        </a:p>
      </dsp:txBody>
      <dsp:txXfrm>
        <a:off x="752110" y="3793066"/>
        <a:ext cx="7301111" cy="1083733"/>
      </dsp:txXfrm>
    </dsp:sp>
    <dsp:sp modelId="{C18EDE2C-3B89-42AF-819B-D5F5296962D3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76CA4-FABA-4BF4-9E5D-C0A4A3E27BE8}">
      <dsp:nvSpPr>
        <dsp:cNvPr id="0" name=""/>
        <dsp:cNvSpPr/>
      </dsp:nvSpPr>
      <dsp:spPr>
        <a:xfrm>
          <a:off x="-3750762" y="-576162"/>
          <a:ext cx="4470712" cy="4470712"/>
        </a:xfrm>
        <a:prstGeom prst="blockArc">
          <a:avLst>
            <a:gd name="adj1" fmla="val 18900000"/>
            <a:gd name="adj2" fmla="val 2700000"/>
            <a:gd name="adj3" fmla="val 483"/>
          </a:avLst>
        </a:pr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43E184-625C-4B81-A00A-03E3AEF96485}">
      <dsp:nvSpPr>
        <dsp:cNvPr id="0" name=""/>
        <dsp:cNvSpPr/>
      </dsp:nvSpPr>
      <dsp:spPr>
        <a:xfrm>
          <a:off x="462975" y="331838"/>
          <a:ext cx="8711357" cy="6636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79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/>
            <a:t>переинтонирование</a:t>
          </a:r>
          <a:r>
            <a:rPr lang="ru-RU" sz="2000" kern="1200" dirty="0"/>
            <a:t> образа на язык смежного вида искусства</a:t>
          </a:r>
        </a:p>
      </dsp:txBody>
      <dsp:txXfrm>
        <a:off x="462975" y="331838"/>
        <a:ext cx="8711357" cy="663677"/>
      </dsp:txXfrm>
    </dsp:sp>
    <dsp:sp modelId="{1567746B-A575-417A-BE45-05FC8A49273F}">
      <dsp:nvSpPr>
        <dsp:cNvPr id="0" name=""/>
        <dsp:cNvSpPr/>
      </dsp:nvSpPr>
      <dsp:spPr>
        <a:xfrm>
          <a:off x="48177" y="248879"/>
          <a:ext cx="829596" cy="8295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9F67E7-8DE4-40ED-BDDE-EF861F4BEA71}">
      <dsp:nvSpPr>
        <dsp:cNvPr id="0" name=""/>
        <dsp:cNvSpPr/>
      </dsp:nvSpPr>
      <dsp:spPr>
        <a:xfrm>
          <a:off x="688637" y="1399622"/>
          <a:ext cx="8470110" cy="6636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79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контраст, тождество, сопоставление и неожиданность (парадокс)</a:t>
          </a:r>
        </a:p>
      </dsp:txBody>
      <dsp:txXfrm>
        <a:off x="688637" y="1399622"/>
        <a:ext cx="8470110" cy="663677"/>
      </dsp:txXfrm>
    </dsp:sp>
    <dsp:sp modelId="{CEAC40E0-8519-4955-9322-8E6F93006CC2}">
      <dsp:nvSpPr>
        <dsp:cNvPr id="0" name=""/>
        <dsp:cNvSpPr/>
      </dsp:nvSpPr>
      <dsp:spPr>
        <a:xfrm>
          <a:off x="289423" y="1244395"/>
          <a:ext cx="829596" cy="8295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E6D3B-FC69-42FA-BD81-5782DF4269A6}">
      <dsp:nvSpPr>
        <dsp:cNvPr id="0" name=""/>
        <dsp:cNvSpPr/>
      </dsp:nvSpPr>
      <dsp:spPr>
        <a:xfrm>
          <a:off x="462975" y="2322870"/>
          <a:ext cx="8711357" cy="6636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79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составление партитуры вопросов</a:t>
          </a:r>
        </a:p>
      </dsp:txBody>
      <dsp:txXfrm>
        <a:off x="462975" y="2322870"/>
        <a:ext cx="8711357" cy="663677"/>
      </dsp:txXfrm>
    </dsp:sp>
    <dsp:sp modelId="{19BA69F0-F97D-4D4C-81D0-6D1E613D4B6C}">
      <dsp:nvSpPr>
        <dsp:cNvPr id="0" name=""/>
        <dsp:cNvSpPr/>
      </dsp:nvSpPr>
      <dsp:spPr>
        <a:xfrm>
          <a:off x="48177" y="2239911"/>
          <a:ext cx="829596" cy="8295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99482-E428-424B-8924-D59551A23D4A}">
      <dsp:nvSpPr>
        <dsp:cNvPr id="0" name=""/>
        <dsp:cNvSpPr/>
      </dsp:nvSpPr>
      <dsp:spPr>
        <a:xfrm>
          <a:off x="-3837591" y="-589362"/>
          <a:ext cx="4573858" cy="4573858"/>
        </a:xfrm>
        <a:prstGeom prst="blockArc">
          <a:avLst>
            <a:gd name="adj1" fmla="val 18900000"/>
            <a:gd name="adj2" fmla="val 2700000"/>
            <a:gd name="adj3" fmla="val 472"/>
          </a:avLst>
        </a:pr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DC76DD-1CC1-4D10-BC3F-9213B99D7E8C}">
      <dsp:nvSpPr>
        <dsp:cNvPr id="0" name=""/>
        <dsp:cNvSpPr/>
      </dsp:nvSpPr>
      <dsp:spPr>
        <a:xfrm>
          <a:off x="518097" y="398208"/>
          <a:ext cx="8581657" cy="6790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97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поэтапные открытия (переживание новых граней прекрасного)</a:t>
          </a:r>
        </a:p>
      </dsp:txBody>
      <dsp:txXfrm>
        <a:off x="518097" y="398208"/>
        <a:ext cx="8581657" cy="679026"/>
      </dsp:txXfrm>
    </dsp:sp>
    <dsp:sp modelId="{E5A39AEA-29B8-42CA-871B-38559422B63F}">
      <dsp:nvSpPr>
        <dsp:cNvPr id="0" name=""/>
        <dsp:cNvSpPr/>
      </dsp:nvSpPr>
      <dsp:spPr>
        <a:xfrm>
          <a:off x="49083" y="254634"/>
          <a:ext cx="848783" cy="848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EBCB7-C894-408D-AAE0-A694BE207E27}">
      <dsp:nvSpPr>
        <dsp:cNvPr id="0" name=""/>
        <dsp:cNvSpPr/>
      </dsp:nvSpPr>
      <dsp:spPr>
        <a:xfrm>
          <a:off x="764923" y="1372801"/>
          <a:ext cx="8334831" cy="6790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97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диалог, наблюдение и сравнение</a:t>
          </a:r>
        </a:p>
      </dsp:txBody>
      <dsp:txXfrm>
        <a:off x="764923" y="1372801"/>
        <a:ext cx="8334831" cy="679026"/>
      </dsp:txXfrm>
    </dsp:sp>
    <dsp:sp modelId="{E8F93D37-3674-4E19-90F3-E4351FDDF99C}">
      <dsp:nvSpPr>
        <dsp:cNvPr id="0" name=""/>
        <dsp:cNvSpPr/>
      </dsp:nvSpPr>
      <dsp:spPr>
        <a:xfrm>
          <a:off x="295909" y="1273174"/>
          <a:ext cx="848783" cy="848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F6A739-D728-48C8-80FA-9CAC8FB787B1}">
      <dsp:nvSpPr>
        <dsp:cNvPr id="0" name=""/>
        <dsp:cNvSpPr/>
      </dsp:nvSpPr>
      <dsp:spPr>
        <a:xfrm>
          <a:off x="518097" y="2376593"/>
          <a:ext cx="8581657" cy="6790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97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обмен способностями</a:t>
          </a:r>
        </a:p>
      </dsp:txBody>
      <dsp:txXfrm>
        <a:off x="518097" y="2376593"/>
        <a:ext cx="8581657" cy="679026"/>
      </dsp:txXfrm>
    </dsp:sp>
    <dsp:sp modelId="{BC379111-3CE6-41A2-9919-D78FC7CC70AF}">
      <dsp:nvSpPr>
        <dsp:cNvPr id="0" name=""/>
        <dsp:cNvSpPr/>
      </dsp:nvSpPr>
      <dsp:spPr>
        <a:xfrm>
          <a:off x="49083" y="2291714"/>
          <a:ext cx="848783" cy="848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76CA4-FABA-4BF4-9E5D-C0A4A3E27BE8}">
      <dsp:nvSpPr>
        <dsp:cNvPr id="0" name=""/>
        <dsp:cNvSpPr/>
      </dsp:nvSpPr>
      <dsp:spPr>
        <a:xfrm>
          <a:off x="-3750762" y="-576162"/>
          <a:ext cx="4470712" cy="4470712"/>
        </a:xfrm>
        <a:prstGeom prst="blockArc">
          <a:avLst>
            <a:gd name="adj1" fmla="val 18900000"/>
            <a:gd name="adj2" fmla="val 2700000"/>
            <a:gd name="adj3" fmla="val 483"/>
          </a:avLst>
        </a:pr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43E184-625C-4B81-A00A-03E3AEF96485}">
      <dsp:nvSpPr>
        <dsp:cNvPr id="0" name=""/>
        <dsp:cNvSpPr/>
      </dsp:nvSpPr>
      <dsp:spPr>
        <a:xfrm>
          <a:off x="462975" y="250724"/>
          <a:ext cx="8711357" cy="8259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79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эмоционально откликаются и выражают своё отношение к музыкальным образам</a:t>
          </a:r>
        </a:p>
      </dsp:txBody>
      <dsp:txXfrm>
        <a:off x="462975" y="250724"/>
        <a:ext cx="8711357" cy="825906"/>
      </dsp:txXfrm>
    </dsp:sp>
    <dsp:sp modelId="{1567746B-A575-417A-BE45-05FC8A49273F}">
      <dsp:nvSpPr>
        <dsp:cNvPr id="0" name=""/>
        <dsp:cNvSpPr/>
      </dsp:nvSpPr>
      <dsp:spPr>
        <a:xfrm>
          <a:off x="48177" y="248879"/>
          <a:ext cx="829596" cy="8295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9F67E7-8DE4-40ED-BDDE-EF861F4BEA71}">
      <dsp:nvSpPr>
        <dsp:cNvPr id="0" name=""/>
        <dsp:cNvSpPr/>
      </dsp:nvSpPr>
      <dsp:spPr>
        <a:xfrm>
          <a:off x="688637" y="1312607"/>
          <a:ext cx="8470110" cy="8377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79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выразительно , интонационно осмысленно исполняют музыкальные темы </a:t>
          </a:r>
        </a:p>
      </dsp:txBody>
      <dsp:txXfrm>
        <a:off x="688637" y="1312607"/>
        <a:ext cx="8470110" cy="837706"/>
      </dsp:txXfrm>
    </dsp:sp>
    <dsp:sp modelId="{CEAC40E0-8519-4955-9322-8E6F93006CC2}">
      <dsp:nvSpPr>
        <dsp:cNvPr id="0" name=""/>
        <dsp:cNvSpPr/>
      </dsp:nvSpPr>
      <dsp:spPr>
        <a:xfrm>
          <a:off x="289423" y="1244395"/>
          <a:ext cx="829596" cy="8295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E6D3B-FC69-42FA-BD81-5782DF4269A6}">
      <dsp:nvSpPr>
        <dsp:cNvPr id="0" name=""/>
        <dsp:cNvSpPr/>
      </dsp:nvSpPr>
      <dsp:spPr>
        <a:xfrm>
          <a:off x="462975" y="2271253"/>
          <a:ext cx="8711357" cy="7669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79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общаются и взаимодействуют в процессе ансамблевого, коллективного( хорового и инструментального) воплощения различных образов</a:t>
          </a:r>
        </a:p>
      </dsp:txBody>
      <dsp:txXfrm>
        <a:off x="462975" y="2271253"/>
        <a:ext cx="8711357" cy="766912"/>
      </dsp:txXfrm>
    </dsp:sp>
    <dsp:sp modelId="{19BA69F0-F97D-4D4C-81D0-6D1E613D4B6C}">
      <dsp:nvSpPr>
        <dsp:cNvPr id="0" name=""/>
        <dsp:cNvSpPr/>
      </dsp:nvSpPr>
      <dsp:spPr>
        <a:xfrm>
          <a:off x="48177" y="2239911"/>
          <a:ext cx="829596" cy="8295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99482-E428-424B-8924-D59551A23D4A}">
      <dsp:nvSpPr>
        <dsp:cNvPr id="0" name=""/>
        <dsp:cNvSpPr/>
      </dsp:nvSpPr>
      <dsp:spPr>
        <a:xfrm>
          <a:off x="-3837591" y="-589362"/>
          <a:ext cx="4573858" cy="4573858"/>
        </a:xfrm>
        <a:prstGeom prst="blockArc">
          <a:avLst>
            <a:gd name="adj1" fmla="val 18900000"/>
            <a:gd name="adj2" fmla="val 2700000"/>
            <a:gd name="adj3" fmla="val 472"/>
          </a:avLst>
        </a:prstGeom>
        <a:noFill/>
        <a:ln w="15875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DC76DD-1CC1-4D10-BC3F-9213B99D7E8C}">
      <dsp:nvSpPr>
        <dsp:cNvPr id="0" name=""/>
        <dsp:cNvSpPr/>
      </dsp:nvSpPr>
      <dsp:spPr>
        <a:xfrm>
          <a:off x="518097" y="398208"/>
          <a:ext cx="8581657" cy="6790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977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выявляют выразительные и изобразительные особенности музыки в их взаимодействии</a:t>
          </a:r>
        </a:p>
      </dsp:txBody>
      <dsp:txXfrm>
        <a:off x="518097" y="398208"/>
        <a:ext cx="8581657" cy="679026"/>
      </dsp:txXfrm>
    </dsp:sp>
    <dsp:sp modelId="{E5A39AEA-29B8-42CA-871B-38559422B63F}">
      <dsp:nvSpPr>
        <dsp:cNvPr id="0" name=""/>
        <dsp:cNvSpPr/>
      </dsp:nvSpPr>
      <dsp:spPr>
        <a:xfrm>
          <a:off x="49083" y="254634"/>
          <a:ext cx="848783" cy="848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EBCB7-C894-408D-AAE0-A694BE207E27}">
      <dsp:nvSpPr>
        <dsp:cNvPr id="0" name=""/>
        <dsp:cNvSpPr/>
      </dsp:nvSpPr>
      <dsp:spPr>
        <a:xfrm>
          <a:off x="764923" y="1372801"/>
          <a:ext cx="8334831" cy="6790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977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выявляют настроения и чувства человека, выраженные в музыке. </a:t>
          </a:r>
        </a:p>
      </dsp:txBody>
      <dsp:txXfrm>
        <a:off x="764923" y="1372801"/>
        <a:ext cx="8334831" cy="679026"/>
      </dsp:txXfrm>
    </dsp:sp>
    <dsp:sp modelId="{E8F93D37-3674-4E19-90F3-E4351FDDF99C}">
      <dsp:nvSpPr>
        <dsp:cNvPr id="0" name=""/>
        <dsp:cNvSpPr/>
      </dsp:nvSpPr>
      <dsp:spPr>
        <a:xfrm>
          <a:off x="295909" y="1273174"/>
          <a:ext cx="848783" cy="848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F6A739-D728-48C8-80FA-9CAC8FB787B1}">
      <dsp:nvSpPr>
        <dsp:cNvPr id="0" name=""/>
        <dsp:cNvSpPr/>
      </dsp:nvSpPr>
      <dsp:spPr>
        <a:xfrm>
          <a:off x="518097" y="2197510"/>
          <a:ext cx="8581657" cy="10371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977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выражают своё эмоциональное отношение к искусству в процессе исполнения музыкальных произведений (пение, художественное движение, пластическое интонирование и др.</a:t>
          </a:r>
        </a:p>
      </dsp:txBody>
      <dsp:txXfrm>
        <a:off x="518097" y="2197510"/>
        <a:ext cx="8581657" cy="1037192"/>
      </dsp:txXfrm>
    </dsp:sp>
    <dsp:sp modelId="{BC379111-3CE6-41A2-9919-D78FC7CC70AF}">
      <dsp:nvSpPr>
        <dsp:cNvPr id="0" name=""/>
        <dsp:cNvSpPr/>
      </dsp:nvSpPr>
      <dsp:spPr>
        <a:xfrm>
          <a:off x="49083" y="2291714"/>
          <a:ext cx="848783" cy="8487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C2667-3CED-4DD1-851C-2BD9A98B4076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EB7D6-C5C6-4945-8C4F-C0C844B1F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60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Эстетическое развитие – одно из важнейших направлений в воспитательной работе современной школы. Эстетическое развитие рассматривается как условие полноценного становления современного человека, его самореализации в профессиональной деятельности, в общении с другими людьми, в его отношениях с окружающим миром и отношением к самому себе.</a:t>
            </a:r>
          </a:p>
          <a:p>
            <a:endParaRPr lang="ru-RU" dirty="0"/>
          </a:p>
          <a:p>
            <a:r>
              <a:rPr lang="ru-RU" dirty="0"/>
              <a:t>Философы считают, что человека отличает от всех других представителей животного мира его способность воспринимать красоту окружающего мира, жить в гармонии с природой, утверждать прекрасное в повседневной деятельности. Но для того, чтобы полноценно наслаждаться всем эстетическим богатством мира, человек должен быть эстетически образованным, он должен развивать в себе способность к восприятию, сопереживанию, пониманию прекрасного. Человек должен уметь видеть и создавать прекрасное, понимать красоту жизни и искусства.</a:t>
            </a:r>
          </a:p>
          <a:p>
            <a:endParaRPr lang="ru-RU" dirty="0"/>
          </a:p>
          <a:p>
            <a:r>
              <a:rPr lang="ru-RU" dirty="0"/>
              <a:t>Секрет облагораживающего влияния прекрасного на развитие человека состоит в том, что красота – своего рода совершенство, идеал, приподнимающий человека над обыденным, побуждающий к творчеству, совершенству, гармонии. Психологи утверждают, что соприкосновение ребенка с красотой обостряет все чувства, делает его более чутким к окружающей жизни, создает радостный настрой и хорошее настроение.</a:t>
            </a:r>
          </a:p>
          <a:p>
            <a:endParaRPr lang="ru-RU" dirty="0"/>
          </a:p>
          <a:p>
            <a:r>
              <a:rPr lang="ru-RU" dirty="0"/>
              <a:t>Чтобы сформировать у ребенка стремление к прекрасному, необходимо эстетическое воспитание и образование, в процессе которого он приобретает способность воспринимать, чувствовать, переживать. Ввести школьников в мир прекрасного – это прежде всего научить их эмоциональной чуткости, бесконечному богатству красок, звуков и форм окружающего мира.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EB7D6-C5C6-4945-8C4F-C0C844B1F39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96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Воплощать особенности музыки в исполнительской деятельности с использованием знаний основных средств музыкальной выразительности.</a:t>
            </a:r>
          </a:p>
          <a:p>
            <a:r>
              <a:rPr lang="ru-RU" dirty="0"/>
              <a:t>Определять особенности взаимодействия и развития различных образов музыкального спектакля.</a:t>
            </a:r>
          </a:p>
          <a:p>
            <a:r>
              <a:rPr lang="ru-RU" dirty="0"/>
              <a:t>Участвовать в сценическом воплощении отдельных фрагментов оперы, балета, оперетты.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EB7D6-C5C6-4945-8C4F-C0C844B1F39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458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Цель массового музыкального образования и воспитания </a:t>
            </a:r>
          </a:p>
          <a:p>
            <a:r>
              <a:rPr lang="ru-RU" dirty="0"/>
              <a:t>•	способствовать развитию  музыкальной культуры как неотъемлемой части духовной культуры школьников– наиболее полно отражает заинтересованность современного общества в возрождении духовности, обеспечивает формирование целостного мировосприятия учащихся, их умения ориентироваться в жизненном информационном пространстве.</a:t>
            </a:r>
          </a:p>
          <a:p>
            <a:r>
              <a:rPr lang="ru-RU" dirty="0"/>
              <a:t>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EB7D6-C5C6-4945-8C4F-C0C844B1F39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362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EB7D6-C5C6-4945-8C4F-C0C844B1F39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551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Отсутствие полноценного эстетического воспитания выступает одним из факторов трудновоспитуемости детей и подростков. Душевная черствость, невосприимчивость к прекрасному, жестокость, которые становятся нормой жизни, так как с детства не привиты истинные ценности – любовь к труду, стремление к доброте, к прекрасному.</a:t>
            </a:r>
          </a:p>
          <a:p>
            <a:endParaRPr lang="ru-RU" dirty="0"/>
          </a:p>
          <a:p>
            <a:r>
              <a:rPr lang="ru-RU" dirty="0"/>
              <a:t>Новейшая возрастная психология свидетельствует: если своевременно не сформировать у ребенка положительные потребности и соответствующую шкалу ценностей, то восполнить их позже может только чудо. Незамедлительно их место занимают </a:t>
            </a:r>
            <a:r>
              <a:rPr lang="ru-RU" dirty="0" err="1"/>
              <a:t>псевдоценности</a:t>
            </a:r>
            <a:r>
              <a:rPr lang="ru-RU" dirty="0"/>
              <a:t> и прежде всего потребности удовлетворения примитивных инстинктов. Алкоголь и наркомания никогда не были первичными потребностями человека, но при отсутствии подлинной культуры они становятся средствами, порождающими искусственное возбуждение и отрыв от реальности. </a:t>
            </a:r>
            <a:r>
              <a:rPr lang="ru-RU" dirty="0" err="1"/>
              <a:t>Несформированность</a:t>
            </a:r>
            <a:r>
              <a:rPr lang="ru-RU" dirty="0"/>
              <a:t> культуры досуга – одна из причин, объясняющая феномен «трудного подростка». Всё зависит от того, какие потребности сформированы в подростке - потребность красоты, возвышенного или ему необходим выход агрессии, злобы, разрушения…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EB7D6-C5C6-4945-8C4F-C0C844B1F39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311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Задачи эстетического воспитания и образования решаются всеми учебными предметами и видами учебно-познавательной и досуговой деятельности как в рамках традиционных, так и инновационных, личностно-ориентированных педагогических технологий. Такие формы и методы эстетического воспитания ставят личность учащегося в центр педагогической системы и обеспечивают комфортные и бесконфликтные условия ее развития</a:t>
            </a:r>
          </a:p>
          <a:p>
            <a:endParaRPr lang="ru-RU" dirty="0"/>
          </a:p>
          <a:p>
            <a:r>
              <a:rPr lang="ru-RU" dirty="0"/>
              <a:t>Особое значение имеют предметы художественно-эстетического цикла, на которых используются формы и методы преподавания всех предметов, а также те, с помощью которых становится возможным реализовать цель, задачи и принципы эстетического развития личности, его психологические особенности и закономерности.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EB7D6-C5C6-4945-8C4F-C0C844B1F39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19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EB7D6-C5C6-4945-8C4F-C0C844B1F39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163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EB7D6-C5C6-4945-8C4F-C0C844B1F39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696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Сравнивать музыкальные произведения разных жанров. </a:t>
            </a:r>
          </a:p>
          <a:p>
            <a:r>
              <a:rPr lang="ru-RU" dirty="0"/>
              <a:t>Сравнивать речевые и музыкальные интонации, выявлять их принадлежность к различным жанрам музыки народного и профессионального творчества.</a:t>
            </a:r>
          </a:p>
          <a:p>
            <a:r>
              <a:rPr lang="ru-RU" dirty="0"/>
              <a:t>Воплощать в рисунках образы полюбившихся героев музыкальных произведений и представлять их на выставках детского творчества.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EB7D6-C5C6-4945-8C4F-C0C844B1F39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171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EB7D6-C5C6-4945-8C4F-C0C844B1F39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66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Рассуждать о смысле и значении вступления, увертюры к опере или балету.</a:t>
            </a:r>
          </a:p>
          <a:p>
            <a:r>
              <a:rPr lang="ru-RU" dirty="0"/>
              <a:t>Сравнивать образное содержание музыкальных тем.</a:t>
            </a:r>
          </a:p>
          <a:p>
            <a:r>
              <a:rPr lang="ru-RU" dirty="0"/>
              <a:t>Воплощать  в пении или пластическом интонировании сценические образы на уроках и школьных концертах.</a:t>
            </a:r>
          </a:p>
          <a:p>
            <a:r>
              <a:rPr lang="ru-RU" dirty="0"/>
              <a:t>Исполнять интонационно осмысленно мелодии песен, тем из мюзиклов, опер, балетов.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EB7D6-C5C6-4945-8C4F-C0C844B1F39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875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Узнавать тембры инструментов симфонического оркестра и сопоставлять их с музыкальными образами симфонической сказки.</a:t>
            </a:r>
          </a:p>
          <a:p>
            <a:r>
              <a:rPr lang="ru-RU" dirty="0"/>
              <a:t>Участвовать в коллективном воплощении музыкальных образов ( пластические этюды, игра в дирижёра, драматизация) на уроках и школьных праздниках.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EB7D6-C5C6-4945-8C4F-C0C844B1F39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081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3733-C1BC-4E23-B725-CBDC839E07B5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E31E-6EDA-4695-AF7A-5ACED2CF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41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3733-C1BC-4E23-B725-CBDC839E07B5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E31E-6EDA-4695-AF7A-5ACED2CF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488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3733-C1BC-4E23-B725-CBDC839E07B5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E31E-6EDA-4695-AF7A-5ACED2CF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92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3733-C1BC-4E23-B725-CBDC839E07B5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E60E31E-6EDA-4695-AF7A-5ACED2CF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484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3733-C1BC-4E23-B725-CBDC839E07B5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E31E-6EDA-4695-AF7A-5ACED2CF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04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3733-C1BC-4E23-B725-CBDC839E07B5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60E31E-6EDA-4695-AF7A-5ACED2CF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907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3733-C1BC-4E23-B725-CBDC839E07B5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E60E31E-6EDA-4695-AF7A-5ACED2CF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734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3733-C1BC-4E23-B725-CBDC839E07B5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E60E31E-6EDA-4695-AF7A-5ACED2CF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667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3733-C1BC-4E23-B725-CBDC839E07B5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E31E-6EDA-4695-AF7A-5ACED2CF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871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3733-C1BC-4E23-B725-CBDC839E07B5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E31E-6EDA-4695-AF7A-5ACED2CF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005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3733-C1BC-4E23-B725-CBDC839E07B5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E31E-6EDA-4695-AF7A-5ACED2CF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67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3733-C1BC-4E23-B725-CBDC839E07B5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E31E-6EDA-4695-AF7A-5ACED2CF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26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3733-C1BC-4E23-B725-CBDC839E07B5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60E31E-6EDA-4695-AF7A-5ACED2CF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026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3733-C1BC-4E23-B725-CBDC839E07B5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60E31E-6EDA-4695-AF7A-5ACED2CF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501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3733-C1BC-4E23-B725-CBDC839E07B5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60E31E-6EDA-4695-AF7A-5ACED2CFAC2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4373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3733-C1BC-4E23-B725-CBDC839E07B5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60E31E-6EDA-4695-AF7A-5ACED2CF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307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3733-C1BC-4E23-B725-CBDC839E07B5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60E31E-6EDA-4695-AF7A-5ACED2CFAC2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7136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3733-C1BC-4E23-B725-CBDC839E07B5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60E31E-6EDA-4695-AF7A-5ACED2CF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496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3733-C1BC-4E23-B725-CBDC839E07B5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E31E-6EDA-4695-AF7A-5ACED2CF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6169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3733-C1BC-4E23-B725-CBDC839E07B5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E31E-6EDA-4695-AF7A-5ACED2CF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06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3733-C1BC-4E23-B725-CBDC839E07B5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E31E-6EDA-4695-AF7A-5ACED2CF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25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3733-C1BC-4E23-B725-CBDC839E07B5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E31E-6EDA-4695-AF7A-5ACED2CF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884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3733-C1BC-4E23-B725-CBDC839E07B5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E31E-6EDA-4695-AF7A-5ACED2CFAC2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3733-C1BC-4E23-B725-CBDC839E07B5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E31E-6EDA-4695-AF7A-5ACED2CFAC2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3733-C1BC-4E23-B725-CBDC839E07B5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E31E-6EDA-4695-AF7A-5ACED2CF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32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3733-C1BC-4E23-B725-CBDC839E07B5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E31E-6EDA-4695-AF7A-5ACED2CF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18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3733-C1BC-4E23-B725-CBDC839E07B5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E31E-6EDA-4695-AF7A-5ACED2CF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21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6763733-C1BC-4E23-B725-CBDC839E07B5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0E31E-6EDA-4695-AF7A-5ACED2CF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10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63733-C1BC-4E23-B725-CBDC839E07B5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E60E31E-6EDA-4695-AF7A-5ACED2CF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4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7522" y="2779653"/>
            <a:ext cx="11384478" cy="4078347"/>
          </a:xfrm>
        </p:spPr>
        <p:txBody>
          <a:bodyPr>
            <a:noAutofit/>
          </a:bodyPr>
          <a:lstStyle/>
          <a:p>
            <a:pPr algn="ctr"/>
            <a:br>
              <a:rPr lang="ru-RU" sz="4400" b="1" dirty="0">
                <a:solidFill>
                  <a:srgbClr val="002060"/>
                </a:solidFill>
              </a:rPr>
            </a:br>
            <a:br>
              <a:rPr lang="ru-RU" sz="4400" b="1" dirty="0">
                <a:solidFill>
                  <a:srgbClr val="002060"/>
                </a:solidFill>
              </a:rPr>
            </a:br>
            <a:r>
              <a:rPr lang="ru-RU" sz="4400" b="1" dirty="0">
                <a:solidFill>
                  <a:srgbClr val="002060"/>
                </a:solidFill>
              </a:rPr>
              <a:t>Формы эстетического развития обучающихся начальных классов на уроках музыки</a:t>
            </a:r>
            <a:br>
              <a:rPr lang="ru-RU" sz="4400" b="1" dirty="0">
                <a:solidFill>
                  <a:srgbClr val="002060"/>
                </a:solidFill>
              </a:rPr>
            </a:br>
            <a:r>
              <a:rPr lang="ru-RU" sz="4400" dirty="0"/>
              <a:t>       </a:t>
            </a:r>
            <a:r>
              <a:rPr lang="ru-RU" sz="2000" dirty="0" err="1">
                <a:solidFill>
                  <a:srgbClr val="002060"/>
                </a:solidFill>
              </a:rPr>
              <a:t>Белина</a:t>
            </a:r>
            <a:r>
              <a:rPr lang="ru-RU" sz="2000" dirty="0">
                <a:solidFill>
                  <a:srgbClr val="002060"/>
                </a:solidFill>
              </a:rPr>
              <a:t> Татьяна Фёдоровна, учитель музыки МБОУ «СОШ №1» г. Новоалтайска,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                        руководитель ШМО и ММО учителей музыки и искусства г. Новоалтайска</a:t>
            </a:r>
            <a:br>
              <a:rPr lang="ru-RU" sz="2000" dirty="0">
                <a:solidFill>
                  <a:srgbClr val="002060"/>
                </a:solidFill>
              </a:rPr>
            </a:b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Барнаул</a:t>
            </a:r>
            <a:r>
              <a:rPr lang="ru-RU" sz="2000">
                <a:solidFill>
                  <a:srgbClr val="002060"/>
                </a:solidFill>
              </a:rPr>
              <a:t>, 2018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1496" y="308758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Краевой методический семинар для учителей предметной области «Искусство» Алтайского края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798" y="764284"/>
            <a:ext cx="6985394" cy="213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87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2735"/>
            <a:ext cx="12191999" cy="87015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 «Музыка.1-4 классы», авторов:  </a:t>
            </a:r>
            <a:r>
              <a:rPr lang="ru-RU" sz="2400" dirty="0" err="1">
                <a:solidFill>
                  <a:srgbClr val="002060"/>
                </a:solidFill>
              </a:rPr>
              <a:t>Е.Д.Критской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Г.П.Сергеевой</a:t>
            </a:r>
            <a:r>
              <a:rPr lang="ru-RU" sz="2400" dirty="0">
                <a:solidFill>
                  <a:srgbClr val="002060"/>
                </a:solidFill>
              </a:rPr>
              <a:t>, Т. С. </a:t>
            </a:r>
            <a:r>
              <a:rPr lang="ru-RU" sz="2400" dirty="0" err="1">
                <a:solidFill>
                  <a:srgbClr val="002060"/>
                </a:solidFill>
              </a:rPr>
              <a:t>Шмагиной</a:t>
            </a:r>
            <a:r>
              <a:rPr lang="ru-RU" sz="2400" dirty="0">
                <a:solidFill>
                  <a:srgbClr val="002060"/>
                </a:solidFill>
              </a:rPr>
              <a:t>, М., Просвещение, 2014 . 3 класс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618838" y="4817806"/>
            <a:ext cx="1253613" cy="13617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3131" y="363599"/>
            <a:ext cx="3406878" cy="4685460"/>
          </a:xfrm>
        </p:spPr>
      </p:pic>
      <p:pic>
        <p:nvPicPr>
          <p:cNvPr id="1026" name="Picture 2" descr="https://im0-tub-ru.yandex.net/i?id=7b14d85a2047650f4ab96d032bd069ff-sr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112" y="1360116"/>
            <a:ext cx="3189339" cy="31893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9323" y="2266423"/>
            <a:ext cx="3876958" cy="533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76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2735"/>
            <a:ext cx="12191999" cy="87015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 «Музыка.1-4 классы», авторов:  </a:t>
            </a:r>
            <a:r>
              <a:rPr lang="ru-RU" sz="2400" dirty="0" err="1">
                <a:solidFill>
                  <a:srgbClr val="002060"/>
                </a:solidFill>
              </a:rPr>
              <a:t>Е.Д.Критской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Г.П.Сергеевой</a:t>
            </a:r>
            <a:r>
              <a:rPr lang="ru-RU" sz="2400" dirty="0">
                <a:solidFill>
                  <a:srgbClr val="002060"/>
                </a:solidFill>
              </a:rPr>
              <a:t>, Т. С. </a:t>
            </a:r>
            <a:r>
              <a:rPr lang="ru-RU" sz="2400" dirty="0" err="1">
                <a:solidFill>
                  <a:srgbClr val="002060"/>
                </a:solidFill>
              </a:rPr>
              <a:t>Шмагиной</a:t>
            </a:r>
            <a:r>
              <a:rPr lang="ru-RU" sz="2400" dirty="0">
                <a:solidFill>
                  <a:srgbClr val="002060"/>
                </a:solidFill>
              </a:rPr>
              <a:t>, М., Просвещение, 2014 . 2 класс</a:t>
            </a:r>
          </a:p>
        </p:txBody>
      </p:sp>
      <p:pic>
        <p:nvPicPr>
          <p:cNvPr id="2054" name="Picture 6" descr="https://media.istockphoto.com/vectors/professions-kids-set-2-vector-id167223441?k=6&amp;m=167223441&amp;s=612x612&amp;w=0&amp;h=pHCeIs_ryW73Aquy_42YPpHk-oflaqdrzVvZa1w54F8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2890"/>
            <a:ext cx="4654671" cy="33921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63599" y="1792431"/>
            <a:ext cx="4318120" cy="5938686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2561924" y="3746091"/>
            <a:ext cx="4188852" cy="303816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обмен способностями</a:t>
            </a:r>
          </a:p>
        </p:txBody>
      </p:sp>
    </p:spTree>
    <p:extLst>
      <p:ext uri="{BB962C8B-B14F-4D97-AF65-F5344CB8AC3E}">
        <p14:creationId xmlns:p14="http://schemas.microsoft.com/office/powerpoint/2010/main" val="556222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2735"/>
            <a:ext cx="12191999" cy="87015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 «Музыка.1-4 классы», авторов:  </a:t>
            </a:r>
            <a:r>
              <a:rPr lang="ru-RU" sz="2400" dirty="0" err="1">
                <a:solidFill>
                  <a:srgbClr val="002060"/>
                </a:solidFill>
              </a:rPr>
              <a:t>Е.Д.Критской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Г.П.Сергеевой</a:t>
            </a:r>
            <a:r>
              <a:rPr lang="ru-RU" sz="2400" dirty="0">
                <a:solidFill>
                  <a:srgbClr val="002060"/>
                </a:solidFill>
              </a:rPr>
              <a:t>, Т. С. </a:t>
            </a:r>
            <a:r>
              <a:rPr lang="ru-RU" sz="2400" dirty="0" err="1">
                <a:solidFill>
                  <a:srgbClr val="002060"/>
                </a:solidFill>
              </a:rPr>
              <a:t>Шмагиной</a:t>
            </a:r>
            <a:r>
              <a:rPr lang="ru-RU" sz="2400" dirty="0">
                <a:solidFill>
                  <a:srgbClr val="002060"/>
                </a:solidFill>
              </a:rPr>
              <a:t>, М., Просвещение, 2014 . 4 класс</a:t>
            </a:r>
          </a:p>
        </p:txBody>
      </p:sp>
      <p:pic>
        <p:nvPicPr>
          <p:cNvPr id="3074" name="Picture 2" descr="http://bbcpersian7.com/images/denkendes-kind-clipart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2890"/>
            <a:ext cx="5394194" cy="350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8983" y="723889"/>
            <a:ext cx="5480882" cy="6787340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1443329" y="3819832"/>
            <a:ext cx="4188852" cy="3038168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партитура вопросов</a:t>
            </a:r>
          </a:p>
        </p:txBody>
      </p:sp>
    </p:spTree>
    <p:extLst>
      <p:ext uri="{BB962C8B-B14F-4D97-AF65-F5344CB8AC3E}">
        <p14:creationId xmlns:p14="http://schemas.microsoft.com/office/powerpoint/2010/main" val="1098918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1503226" y="2928664"/>
            <a:ext cx="6209070" cy="12808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Результативность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335180"/>
              </p:ext>
            </p:extLst>
          </p:nvPr>
        </p:nvGraphicFramePr>
        <p:xfrm>
          <a:off x="2212256" y="648929"/>
          <a:ext cx="9217743" cy="3318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79660527"/>
              </p:ext>
            </p:extLst>
          </p:nvPr>
        </p:nvGraphicFramePr>
        <p:xfrm>
          <a:off x="2271251" y="3569109"/>
          <a:ext cx="9099755" cy="339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73016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815" y="0"/>
            <a:ext cx="6187185" cy="6857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483" y="0"/>
            <a:ext cx="5840362" cy="6858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Продолжите рассказ.</a:t>
            </a:r>
            <a:endParaRPr lang="ru-RU" sz="3600" dirty="0"/>
          </a:p>
          <a:p>
            <a:pPr marL="0" indent="0">
              <a:buNone/>
            </a:pPr>
            <a:r>
              <a:rPr lang="ru-RU" sz="3600" dirty="0"/>
              <a:t>  Жила-была девочка…</a:t>
            </a:r>
          </a:p>
        </p:txBody>
      </p:sp>
    </p:spTree>
    <p:extLst>
      <p:ext uri="{BB962C8B-B14F-4D97-AF65-F5344CB8AC3E}">
        <p14:creationId xmlns:p14="http://schemas.microsoft.com/office/powerpoint/2010/main" val="800928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b="1" dirty="0"/>
              <a:t>«ЧЕРЕЗ КРАСИВОЕ - К ЧЕЛОВЕЧНОМУ»  </a:t>
            </a:r>
            <a:r>
              <a:rPr lang="ru-RU" sz="2800" b="1" dirty="0"/>
              <a:t>В.А.СУХОМЛИНСКИЙ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16396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Современный взгляд на эстетическое воспитание и образование значительно шире, чем только обучение детей исполнительным навыкам (пению, рисованию, танцам, игре на музыкальных инструментах, актерскому мастерству и т.п.).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Оно направлено на развитие эмоционально-чувственной сферы личности, это воспитание культуры потребностей, духовных запросов ,желаний, интересов, вкусов и идеалов, обусловливающих проявление привычек и поступков.</a:t>
            </a:r>
          </a:p>
        </p:txBody>
      </p:sp>
    </p:spTree>
    <p:extLst>
      <p:ext uri="{BB962C8B-B14F-4D97-AF65-F5344CB8AC3E}">
        <p14:creationId xmlns:p14="http://schemas.microsoft.com/office/powerpoint/2010/main" val="101293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280219"/>
            <a:ext cx="9599076" cy="162478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dirty="0">
                <a:solidFill>
                  <a:srgbClr val="002060"/>
                </a:solidFill>
              </a:rPr>
              <a:t>Ведущие методы преподавания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99406086"/>
              </p:ext>
            </p:extLst>
          </p:nvPr>
        </p:nvGraphicFramePr>
        <p:xfrm>
          <a:off x="1633793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195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1826224" y="2635391"/>
            <a:ext cx="5482893" cy="12808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Требования ФГОС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667" y="534389"/>
            <a:ext cx="10479017" cy="548289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Личностные результаты отражаются в индивидуальных качественных свойствах учащихся, которые они должны приобрести в процессе усвоения учебного предмета «Музыка»:</a:t>
            </a:r>
          </a:p>
          <a:p>
            <a:r>
              <a:rPr lang="ru-RU" sz="2400" dirty="0"/>
              <a:t>формирование личностного смысла постижения искусства и расширение ценностной сферы в процессе общения с музыкой ;</a:t>
            </a:r>
          </a:p>
          <a:p>
            <a:r>
              <a:rPr lang="ru-RU" sz="2400" dirty="0"/>
              <a:t>формирование навыков продуктивного сотрудничества( общения, взаимодействия) со сверстниками при решении различных творческих задач, в том числе музыкальных ;</a:t>
            </a:r>
          </a:p>
          <a:p>
            <a:r>
              <a:rPr lang="ru-RU" sz="2400" dirty="0"/>
              <a:t>развитие духовно- нравственных и этических чувств доброжелательности и эмоционально-нравственной отзывчивости, понимания и сопереживания чувствам других людей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170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1826224" y="2635391"/>
            <a:ext cx="5482893" cy="12808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Требования ФГОС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55668" y="534389"/>
            <a:ext cx="6585442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Основное содержание оценки </a:t>
            </a:r>
            <a:r>
              <a:rPr lang="ru-RU" sz="2400" b="1" dirty="0" err="1">
                <a:solidFill>
                  <a:srgbClr val="002060"/>
                </a:solidFill>
              </a:rPr>
              <a:t>метапредметных</a:t>
            </a:r>
            <a:r>
              <a:rPr lang="ru-RU" sz="2400" b="1" dirty="0">
                <a:solidFill>
                  <a:srgbClr val="002060"/>
                </a:solidFill>
              </a:rPr>
              <a:t> результатов на ступени начального общего образования строится вокруг умения учиться. 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Оценка </a:t>
            </a:r>
            <a:r>
              <a:rPr lang="ru-RU" sz="2400" b="1" dirty="0" err="1">
                <a:solidFill>
                  <a:srgbClr val="002060"/>
                </a:solidFill>
              </a:rPr>
              <a:t>метапредметных</a:t>
            </a:r>
            <a:r>
              <a:rPr lang="ru-RU" sz="2400" b="1" dirty="0">
                <a:solidFill>
                  <a:srgbClr val="002060"/>
                </a:solidFill>
              </a:rPr>
              <a:t> результатов проводится в ходе различных процедур: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</a:rPr>
              <a:t>решение задач творческого и поискового характера;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</a:rPr>
              <a:t>учебное проектирование.</a:t>
            </a:r>
          </a:p>
        </p:txBody>
      </p:sp>
    </p:spTree>
    <p:extLst>
      <p:ext uri="{BB962C8B-B14F-4D97-AF65-F5344CB8AC3E}">
        <p14:creationId xmlns:p14="http://schemas.microsoft.com/office/powerpoint/2010/main" val="643262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1826224" y="2635391"/>
            <a:ext cx="5482893" cy="12808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Требования ФГОС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55668" y="534389"/>
            <a:ext cx="10082150" cy="60016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Предметные результаты освоения курса отражают опыт учащихся в музыкально- творческой деятельности: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формирование устойчивого интереса к музыке и различным видам( или какому- либо виду) музыкально- творческой деятельности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умение воспринимать музыку и выражать своё отношение к музыкальным произведениям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умение эмоционально и осознанно относиться к музыке различных направлений: фольклору, музыке религиозной традиции, классической и современной; понимать содержание, интонационно- образный смысл произведений разных стилей и жанров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умение воплощать музыкальные образы при создании театрализованных и музыкально- пластических композиций, исполнении вокально- хоровых произведений, в импровизациях .</a:t>
            </a:r>
          </a:p>
        </p:txBody>
      </p:sp>
    </p:spTree>
    <p:extLst>
      <p:ext uri="{BB962C8B-B14F-4D97-AF65-F5344CB8AC3E}">
        <p14:creationId xmlns:p14="http://schemas.microsoft.com/office/powerpoint/2010/main" val="1615299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1503226" y="2928664"/>
            <a:ext cx="6209070" cy="12808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>
                <a:solidFill>
                  <a:srgbClr val="002060"/>
                </a:solidFill>
              </a:rPr>
              <a:t>Деятельностный</a:t>
            </a:r>
            <a:r>
              <a:rPr lang="ru-RU" b="1" dirty="0">
                <a:solidFill>
                  <a:srgbClr val="002060"/>
                </a:solidFill>
              </a:rPr>
              <a:t> подход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433586"/>
              </p:ext>
            </p:extLst>
          </p:nvPr>
        </p:nvGraphicFramePr>
        <p:xfrm>
          <a:off x="2212256" y="648929"/>
          <a:ext cx="9217743" cy="3318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14429918"/>
              </p:ext>
            </p:extLst>
          </p:nvPr>
        </p:nvGraphicFramePr>
        <p:xfrm>
          <a:off x="2271251" y="3569109"/>
          <a:ext cx="9099755" cy="339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7869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2735"/>
            <a:ext cx="12191999" cy="87015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 «Музыка.1-4 классы», авторов:  </a:t>
            </a:r>
            <a:r>
              <a:rPr lang="ru-RU" sz="2400" dirty="0" err="1">
                <a:solidFill>
                  <a:srgbClr val="002060"/>
                </a:solidFill>
              </a:rPr>
              <a:t>Е.Д.Критской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Г.П.Сергеевой</a:t>
            </a:r>
            <a:r>
              <a:rPr lang="ru-RU" sz="2400" dirty="0">
                <a:solidFill>
                  <a:srgbClr val="002060"/>
                </a:solidFill>
              </a:rPr>
              <a:t>, Т. С. </a:t>
            </a:r>
            <a:r>
              <a:rPr lang="ru-RU" sz="2400" dirty="0" err="1">
                <a:solidFill>
                  <a:srgbClr val="002060"/>
                </a:solidFill>
              </a:rPr>
              <a:t>Шмагиной</a:t>
            </a:r>
            <a:r>
              <a:rPr lang="ru-RU" sz="2400" dirty="0">
                <a:solidFill>
                  <a:srgbClr val="002060"/>
                </a:solidFill>
              </a:rPr>
              <a:t>, М., Просвещение, 2014 . 1 класс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52" y="961635"/>
            <a:ext cx="4011561" cy="60104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59921" y="961634"/>
            <a:ext cx="4370285" cy="60104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618838" y="1376516"/>
            <a:ext cx="1253613" cy="11897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618839" y="2939845"/>
            <a:ext cx="1253612" cy="12880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618838" y="4817806"/>
            <a:ext cx="1253613" cy="13617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208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2735"/>
            <a:ext cx="12191999" cy="87015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 «Музыка.1-4 классы», авторов:  </a:t>
            </a:r>
            <a:r>
              <a:rPr lang="ru-RU" sz="2400" dirty="0" err="1">
                <a:solidFill>
                  <a:srgbClr val="002060"/>
                </a:solidFill>
              </a:rPr>
              <a:t>Е.Д.Критской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Г.П.Сергеевой</a:t>
            </a:r>
            <a:r>
              <a:rPr lang="ru-RU" sz="2400" dirty="0">
                <a:solidFill>
                  <a:srgbClr val="002060"/>
                </a:solidFill>
              </a:rPr>
              <a:t>, Т. С. </a:t>
            </a:r>
            <a:r>
              <a:rPr lang="ru-RU" sz="2400" dirty="0" err="1">
                <a:solidFill>
                  <a:srgbClr val="002060"/>
                </a:solidFill>
              </a:rPr>
              <a:t>Шмагиной</a:t>
            </a:r>
            <a:r>
              <a:rPr lang="ru-RU" sz="2400" dirty="0">
                <a:solidFill>
                  <a:srgbClr val="002060"/>
                </a:solidFill>
              </a:rPr>
              <a:t>, М., Просвещение, 2014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618838" y="1376516"/>
            <a:ext cx="1253613" cy="11897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618839" y="2939845"/>
            <a:ext cx="1253612" cy="12880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618838" y="4817806"/>
            <a:ext cx="1253613" cy="13617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46" y="1021222"/>
            <a:ext cx="4244020" cy="5836777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87767" y="1021223"/>
            <a:ext cx="4005161" cy="583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52591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TM02900722[[fn=Совет директоров]]</Template>
  <TotalTime>109</TotalTime>
  <Words>1255</Words>
  <Application>Microsoft Office PowerPoint</Application>
  <PresentationFormat>Широкоэкранный</PresentationFormat>
  <Paragraphs>90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Wingdings</vt:lpstr>
      <vt:lpstr>Wingdings 2</vt:lpstr>
      <vt:lpstr>Wingdings 3</vt:lpstr>
      <vt:lpstr>HDOfficeLightV0</vt:lpstr>
      <vt:lpstr>Легкий дым</vt:lpstr>
      <vt:lpstr>  Формы эстетического развития обучающихся начальных классов на уроках музыки        Белина Татьяна Фёдоровна, учитель музыки МБОУ «СОШ №1» г. Новоалтайска,                          руководитель ШМО и ММО учителей музыки и искусства г. Новоалтайска  Барнаул, 2018</vt:lpstr>
      <vt:lpstr>«ЧЕРЕЗ КРАСИВОЕ - К ЧЕЛОВЕЧНОМУ»  В.А.СУХОМЛИНСКИЙ</vt:lpstr>
      <vt:lpstr>Ведущие методы преподавания</vt:lpstr>
      <vt:lpstr>Требования ФГОС</vt:lpstr>
      <vt:lpstr>Требования ФГОС</vt:lpstr>
      <vt:lpstr>Требования ФГОС</vt:lpstr>
      <vt:lpstr>Деятельностный подход</vt:lpstr>
      <vt:lpstr> «Музыка.1-4 классы», авторов:  Е.Д.Критской, Г.П.Сергеевой, Т. С. Шмагиной, М., Просвещение, 2014 . 1 класс</vt:lpstr>
      <vt:lpstr> «Музыка.1-4 классы», авторов:  Е.Д.Критской, Г.П.Сергеевой, Т. С. Шмагиной, М., Просвещение, 2014 </vt:lpstr>
      <vt:lpstr> «Музыка.1-4 классы», авторов:  Е.Д.Критской, Г.П.Сергеевой, Т. С. Шмагиной, М., Просвещение, 2014 . 3 класс</vt:lpstr>
      <vt:lpstr> «Музыка.1-4 классы», авторов:  Е.Д.Критской, Г.П.Сергеевой, Т. С. Шмагиной, М., Просвещение, 2014 . 2 класс</vt:lpstr>
      <vt:lpstr> «Музыка.1-4 классы», авторов:  Е.Д.Критской, Г.П.Сергеевой, Т. С. Шмагиной, М., Просвещение, 2014 . 4 класс</vt:lpstr>
      <vt:lpstr>Результативность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эстетического развития обучающихся начальных классов на уроках музыки  Белина Татьяна Фёдоровна, учитель музыки МБОУ «СОШ №1» г. Новоалтайска,  руководитель ШМО и ММО учителей музыки и искусства г. Новоалтайска   Барнаул, 2017</dc:title>
  <dc:creator>Пользователь Windows</dc:creator>
  <cp:lastModifiedBy>Лектор</cp:lastModifiedBy>
  <cp:revision>20</cp:revision>
  <dcterms:created xsi:type="dcterms:W3CDTF">2018-03-28T12:10:04Z</dcterms:created>
  <dcterms:modified xsi:type="dcterms:W3CDTF">2018-03-29T05:35:35Z</dcterms:modified>
</cp:coreProperties>
</file>