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90" r:id="rId6"/>
    <p:sldId id="29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89" r:id="rId30"/>
    <p:sldId id="292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>
      <p:cViewPr varScale="1">
        <p:scale>
          <a:sx n="80" d="100"/>
          <a:sy n="80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17ABD-A2E4-4F44-9A08-B812AE06344C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DA7F-BE37-4E43-B937-A3E5385E1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B4A8-1E3B-488B-A2FE-51CEA4379B5B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12AA-5327-4210-A3BF-48FF3A2DD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5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3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7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5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3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0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3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1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2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6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0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0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2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2AA-5327-4210-A3BF-48FF3A2DDB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7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05365A2-72FD-49CD-B7AD-4BE70DB22782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82B644-0ED2-4B55-B88C-E511F7386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A4%D0%B0%D0%B9%D0%BB:Laptop-hard-drive-expose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72564" cy="5572164"/>
          </a:xfrm>
        </p:spPr>
        <p:txBody>
          <a:bodyPr>
            <a:normAutofit fontScale="90000"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dirty="0" smtClean="0"/>
              <a:t>Исследовательская работа </a:t>
            </a:r>
            <a:br>
              <a:rPr lang="ru-RU" sz="4800" dirty="0" smtClean="0"/>
            </a:br>
            <a:r>
              <a:rPr lang="ru-RU" sz="4800" i="1" dirty="0" smtClean="0"/>
              <a:t>на тему «</a:t>
            </a:r>
            <a:r>
              <a:rPr lang="ru-RU" sz="4800" dirty="0" smtClean="0"/>
              <a:t>Восстановление данных с различных носителей</a:t>
            </a:r>
            <a:r>
              <a:rPr lang="ru-RU" sz="4800" i="1" dirty="0" smtClean="0"/>
              <a:t>»</a:t>
            </a:r>
            <a:br>
              <a:rPr lang="ru-RU" sz="4800" i="1" dirty="0" smtClean="0"/>
            </a:br>
            <a:r>
              <a:rPr lang="ru-RU" sz="4800" i="1" dirty="0" smtClean="0"/>
              <a:t>              </a:t>
            </a: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				</a:t>
            </a: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                                                               Преподаватель            </a:t>
            </a: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		</a:t>
            </a: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 информатики </a:t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ГБПОУ «Поволжский </a:t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государственный колледж»</a:t>
            </a: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       Голованова </a:t>
            </a:r>
            <a:br>
              <a:rPr lang="ru-RU" altLang="ru-RU" sz="2700" i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700" i="1" dirty="0" smtClean="0">
                <a:solidFill>
                  <a:schemeClr val="tx1"/>
                </a:solidFill>
                <a:effectLst/>
              </a:rPr>
              <a:t>		Валерия Николаевна</a:t>
            </a:r>
            <a:r>
              <a:rPr lang="ru-RU" altLang="ru-RU" sz="2700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altLang="ru-RU" sz="2700" i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повреждений </a:t>
            </a:r>
            <a:br>
              <a:rPr lang="ru-RU" b="1" dirty="0" smtClean="0"/>
            </a:br>
            <a:r>
              <a:rPr lang="ru-RU" b="1" dirty="0" smtClean="0"/>
              <a:t>USB флеш-накопителей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2214554"/>
            <a:ext cx="8658228" cy="46434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Механические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Электрические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Тепловые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Логические повреждения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Разрушения внутренней структуры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Механические повреждения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428736"/>
            <a:ext cx="5625342" cy="3429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повреждениям данного </a:t>
            </a:r>
          </a:p>
          <a:p>
            <a:pPr marL="0" indent="0">
              <a:buNone/>
            </a:pPr>
            <a:r>
              <a:rPr lang="ru-RU" dirty="0" smtClean="0"/>
              <a:t>типа относятся любые,</a:t>
            </a:r>
          </a:p>
          <a:p>
            <a:pPr marL="0" indent="0">
              <a:buNone/>
            </a:pPr>
            <a:r>
              <a:rPr lang="ru-RU" dirty="0" smtClean="0"/>
              <a:t> внешне заметные, </a:t>
            </a:r>
          </a:p>
          <a:p>
            <a:pPr marL="0" indent="0">
              <a:buNone/>
            </a:pPr>
            <a:r>
              <a:rPr lang="ru-RU" dirty="0" smtClean="0"/>
              <a:t>повреждения, а именно: </a:t>
            </a:r>
          </a:p>
          <a:p>
            <a:pPr marL="0" indent="0">
              <a:buNone/>
            </a:pPr>
            <a:r>
              <a:rPr lang="ru-RU" dirty="0" smtClean="0"/>
              <a:t>повреждения корпуса, </a:t>
            </a:r>
          </a:p>
          <a:p>
            <a:pPr marL="0" indent="0">
              <a:buNone/>
            </a:pPr>
            <a:r>
              <a:rPr lang="ru-RU" dirty="0" smtClean="0"/>
              <a:t>изменения геометрии </a:t>
            </a:r>
          </a:p>
          <a:p>
            <a:pPr marL="0" indent="0">
              <a:buNone/>
            </a:pPr>
            <a:r>
              <a:rPr lang="ru-RU" dirty="0" smtClean="0"/>
              <a:t>разъема, трещины, </a:t>
            </a:r>
          </a:p>
          <a:p>
            <a:pPr marL="0" indent="0">
              <a:buNone/>
            </a:pPr>
            <a:r>
              <a:rPr lang="ru-RU" dirty="0" smtClean="0"/>
              <a:t>деформации и прочее.</a:t>
            </a:r>
          </a:p>
          <a:p>
            <a:endParaRPr lang="ru-RU" dirty="0"/>
          </a:p>
        </p:txBody>
      </p:sp>
      <p:pic>
        <p:nvPicPr>
          <p:cNvPr id="1026" name="Picture 2" descr="C:\Documents and Settings\уваываыа\Рабочий стол\broken_flash_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640737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Электрические и тепловые повреждения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178709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Нестабильное электропитание, а также разряды статики – частая причина неисправности </a:t>
            </a:r>
            <a:r>
              <a:rPr lang="ru-RU" dirty="0" err="1" smtClean="0"/>
              <a:t>флеш-дисков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Documents and Settings\уваываыа\Рабочий стол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14752"/>
            <a:ext cx="537193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814387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Разрушение внутренней структуры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разрушении внутренней структуры накопитель определяется с неправильной емкостью или вообще не определяется системой.</a:t>
            </a:r>
          </a:p>
          <a:p>
            <a:endParaRPr lang="ru-RU" dirty="0"/>
          </a:p>
        </p:txBody>
      </p:sp>
      <p:pic>
        <p:nvPicPr>
          <p:cNvPr id="20482" name="Picture 2" descr="http://proremontpk.ru/wp-content/uploads/2014/11/Ne-opredeliaetsia-fle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43380"/>
            <a:ext cx="47625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Логические повреждения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8838" y="1428737"/>
            <a:ext cx="6443690" cy="4286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Во-первых</a:t>
            </a:r>
            <a:r>
              <a:rPr lang="ru-RU" dirty="0" smtClean="0"/>
              <a:t>, это повреждения в результате программного сбоя.</a:t>
            </a:r>
          </a:p>
          <a:p>
            <a:pPr marL="0" indent="0">
              <a:buNone/>
            </a:pPr>
            <a:r>
              <a:rPr lang="ru-RU" b="1" dirty="0" smtClean="0"/>
              <a:t>Во-вторых</a:t>
            </a:r>
            <a:r>
              <a:rPr lang="ru-RU" dirty="0" smtClean="0"/>
              <a:t>, ухудшение теплопроводности корпуса </a:t>
            </a:r>
            <a:r>
              <a:rPr lang="ru-RU" dirty="0" err="1" smtClean="0"/>
              <a:t>флеш</a:t>
            </a:r>
            <a:r>
              <a:rPr lang="ru-RU" dirty="0" smtClean="0"/>
              <a:t>-накопителя приводит к повышению температуры внутренних компонентов, что повышает вероятность сбоев и возникновения ошибок.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428604"/>
            <a:ext cx="814387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Средства восстановления данных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5" name="Picture 1" descr="E:\Как-правильно-удалять-программы-и-игры-с-компьютера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85926"/>
            <a:ext cx="6357982" cy="33768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ISOBuster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643470" cy="32861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Популярная и богатая </a:t>
            </a:r>
          </a:p>
          <a:p>
            <a:pPr marL="0" indent="0">
              <a:buNone/>
            </a:pPr>
            <a:r>
              <a:rPr lang="ru-RU" sz="3500" dirty="0" smtClean="0"/>
              <a:t>по доступным </a:t>
            </a:r>
          </a:p>
          <a:p>
            <a:pPr marL="0" indent="0">
              <a:buNone/>
            </a:pPr>
            <a:r>
              <a:rPr lang="ru-RU" sz="3500" dirty="0" smtClean="0"/>
              <a:t>возможностям утилита</a:t>
            </a:r>
          </a:p>
          <a:p>
            <a:pPr marL="0" indent="0">
              <a:buNone/>
            </a:pPr>
            <a:r>
              <a:rPr lang="ru-RU" sz="3500" dirty="0" smtClean="0"/>
              <a:t> для работы с </a:t>
            </a:r>
          </a:p>
          <a:p>
            <a:pPr marL="0" indent="0">
              <a:buNone/>
            </a:pPr>
            <a:r>
              <a:rPr lang="ru-RU" sz="3500" dirty="0" smtClean="0"/>
              <a:t>образами дисков и </a:t>
            </a:r>
          </a:p>
          <a:p>
            <a:pPr marL="0" indent="0">
              <a:buNone/>
            </a:pPr>
            <a:r>
              <a:rPr lang="ru-RU" sz="3500" dirty="0" smtClean="0"/>
              <a:t>восстановления </a:t>
            </a:r>
          </a:p>
          <a:p>
            <a:pPr marL="0" indent="0">
              <a:buNone/>
            </a:pPr>
            <a:r>
              <a:rPr lang="ru-RU" sz="3500" dirty="0" smtClean="0"/>
              <a:t>информации на </a:t>
            </a:r>
          </a:p>
          <a:p>
            <a:pPr marL="0" indent="0">
              <a:buNone/>
            </a:pPr>
            <a:r>
              <a:rPr lang="ru-RU" sz="3500" dirty="0" smtClean="0"/>
              <a:t>CD/DVD-носителях. 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600201"/>
            <a:ext cx="3471858" cy="4186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уваываыа\Рабочий стол\isobuster_pro_2_8_build_2_7_9_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28624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WinHEX</a:t>
            </a:r>
            <a:endParaRPr lang="ru-RU" sz="5400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4500594" cy="347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Популярная многофункциональная программа для работы с различными носителями информации. </a:t>
            </a:r>
          </a:p>
          <a:p>
            <a:pPr marL="0" indent="0">
              <a:buNone/>
            </a:pPr>
            <a:endParaRPr lang="ru-RU" sz="32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уваываыа\Рабочий стол\128892886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31600"/>
            <a:ext cx="3857652" cy="14341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Recuva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Бесплатная утилита для восстановления файлов, которые были случайно удалены с компьютера.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E:\libya11392cbe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162425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25"/>
            <a:ext cx="7729561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Исследование я проводил в программе «</a:t>
            </a:r>
            <a:r>
              <a:rPr lang="en-US" sz="3600" dirty="0" err="1" smtClean="0"/>
              <a:t>Recuva</a:t>
            </a:r>
            <a:r>
              <a:rPr lang="ru-RU" sz="3600" dirty="0" smtClean="0"/>
              <a:t>»</a:t>
            </a:r>
            <a:r>
              <a:rPr lang="en-US" sz="3600" dirty="0" smtClean="0"/>
              <a:t>.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У меня есть пустая </a:t>
            </a:r>
            <a:r>
              <a:rPr lang="ru-RU" sz="3600" dirty="0" err="1" smtClean="0"/>
              <a:t>флэшка</a:t>
            </a:r>
            <a:r>
              <a:rPr lang="ru-RU" sz="3600" dirty="0" smtClean="0"/>
              <a:t>, на которой раньше хранилась информация, в моем случае музыка.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43875" cy="1143000"/>
          </a:xfrm>
        </p:spPr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142984"/>
            <a:ext cx="701516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Выдвигаем предположение о том, что наличие некоторых знаний позволит восстановить важную информацию на носителях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3313499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с </a:t>
            </a:r>
            <a:r>
              <a:rPr lang="ru-RU" dirty="0" err="1" smtClean="0"/>
              <a:t>флэшки</a:t>
            </a:r>
            <a:r>
              <a:rPr lang="ru-RU" dirty="0" smtClean="0"/>
              <a:t> удалена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831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37358"/>
            <a:ext cx="6286544" cy="44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Запускаем программу, нажимаем далее..</a:t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1775576"/>
            <a:ext cx="4786346" cy="452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Здесь мы выбираем что именно хотим найти.. </a:t>
            </a:r>
            <a:br>
              <a:rPr lang="ru-RU" dirty="0" smtClean="0"/>
            </a:br>
            <a:r>
              <a:rPr lang="ru-RU" sz="3100" i="1" dirty="0" smtClean="0"/>
              <a:t>(Все файлы)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2000240"/>
            <a:ext cx="4867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Сейчас выбираем место размещения файла, либо это файл удаленный из корзины, либо с любого носителя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4829175" cy="403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3924360" cy="4329130"/>
          </a:xfrm>
        </p:spPr>
        <p:txBody>
          <a:bodyPr/>
          <a:lstStyle/>
          <a:p>
            <a:r>
              <a:rPr lang="ru-RU" sz="2000" dirty="0" smtClean="0"/>
              <a:t>Здесь нам предлагают выбрать какой именно поиск нужен, в данном случае я выбираю углубленный анализ.</a:t>
            </a:r>
          </a:p>
          <a:p>
            <a:r>
              <a:rPr lang="ru-RU" sz="2000" dirty="0" smtClean="0"/>
              <a:t>Он дает результат примерно 80%, не углубленный поиск это примерно 40%, но если искать удаленные файлы с компьютера ожидать придется примерно около часа (и даже больше).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1142984"/>
            <a:ext cx="465299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Поиск на </a:t>
            </a:r>
            <a:r>
              <a:rPr lang="ru-RU" dirty="0" err="1" smtClean="0"/>
              <a:t>флэшке</a:t>
            </a:r>
            <a:r>
              <a:rPr lang="ru-RU" dirty="0" smtClean="0"/>
              <a:t> занимает около 5 минут..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8868"/>
            <a:ext cx="527431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вот нашлась наша музыка, помимо нее множество файлов которые ранее были на ней.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3071810"/>
            <a:ext cx="5000660" cy="33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6786566" cy="47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00042"/>
            <a:ext cx="8001026" cy="100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Выбираем</a:t>
            </a:r>
            <a:r>
              <a:rPr lang="ru-RU" dirty="0" smtClean="0"/>
              <a:t>, куда </a:t>
            </a:r>
            <a:r>
              <a:rPr lang="ru-RU" dirty="0" smtClean="0"/>
              <a:t>восстановить файл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итоге получаем целый файл который полностью восстановлен (музыкальный файл – производит музыку)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6072230" cy="39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643049"/>
            <a:ext cx="7943875" cy="445453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Провести исследование.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Выяснить, можно ли восстановить утраченную информацию своими силами, без обращения в специализированные центры.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357167"/>
            <a:ext cx="8501090" cy="57404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Если случилось проблема у Вас, 	связанная с потерей информации, то 	специальные программы (утилиты 	помогут решить эту проблему 	самостоятельно, без обращения в 	специализированные центры.</a:t>
            </a:r>
          </a:p>
          <a:p>
            <a:pPr>
              <a:buNone/>
            </a:pPr>
            <a:r>
              <a:rPr lang="ru-RU" b="1" dirty="0" smtClean="0"/>
              <a:t>В заключение: </a:t>
            </a:r>
            <a:r>
              <a:rPr lang="ru-RU" dirty="0" smtClean="0"/>
              <a:t>планирую ознакомить с 	информацией студентов и 	преподавателей колледжа путем 	выступления с презентацией и через 	Интернет.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zzhizni.ru/_bl/140/38005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73517"/>
            <a:ext cx="5643602" cy="35272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85728"/>
            <a:ext cx="8229600" cy="16847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 ГОВОРИТСЯ: </a:t>
            </a:r>
          </a:p>
          <a:p>
            <a:pPr algn="ctr">
              <a:buNone/>
            </a:pPr>
            <a:r>
              <a:rPr lang="ru-RU" sz="4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Кто владеет информацией,</a:t>
            </a:r>
          </a:p>
          <a:p>
            <a:pPr algn="ctr">
              <a:buNone/>
            </a:pPr>
            <a:r>
              <a:rPr lang="ru-RU" sz="40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тот владеет миром!</a:t>
            </a:r>
            <a:endParaRPr lang="ru-RU" sz="40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682172"/>
            <a:ext cx="4784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/>
              <a:t>Спасибо за внимание!</a:t>
            </a:r>
            <a:endParaRPr lang="ru-RU" altLang="ru-RU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142985"/>
            <a:ext cx="7800999" cy="495460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Рассмотреть различные виды носителей, типы их повреждений.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Изучить литературу по восстановлению данных с различных носителей.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программы и провести исследование по восстановлению данных на носителях.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001029" cy="857234"/>
          </a:xfrm>
        </p:spPr>
        <p:txBody>
          <a:bodyPr/>
          <a:lstStyle/>
          <a:p>
            <a:r>
              <a:rPr lang="ru-RU" dirty="0" smtClean="0"/>
              <a:t>Жесткий диск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1"/>
            <a:ext cx="4857784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Накопи́тель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жёстких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магни́тных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ди́сках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винче́стер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 — запоминающее устройство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устройство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хранения информации) произвольного доступа основанное на принципе магнитной записи. Является основным накопителем данных в большинстве компьютеров.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600201"/>
            <a:ext cx="3257544" cy="4114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Laptop-hard-drive-expos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29091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повреждений: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Повреждение каталога файлов от вирусов или вредоносных программ</a:t>
            </a:r>
          </a:p>
          <a:p>
            <a:pPr lvl="0"/>
            <a:r>
              <a:rPr lang="ru-RU" sz="2800" dirty="0" smtClean="0"/>
              <a:t>Непреднамеренное удаление файлов</a:t>
            </a:r>
          </a:p>
          <a:p>
            <a:pPr lvl="0"/>
            <a:r>
              <a:rPr lang="ru-RU" sz="2800" dirty="0" smtClean="0"/>
              <a:t>Непреднамеренное форматирование</a:t>
            </a:r>
          </a:p>
          <a:p>
            <a:pPr lvl="0"/>
            <a:r>
              <a:rPr lang="ru-RU" sz="2800" dirty="0" smtClean="0"/>
              <a:t>Перезапись данных</a:t>
            </a:r>
          </a:p>
          <a:p>
            <a:pPr lvl="0"/>
            <a:r>
              <a:rPr lang="ru-RU" sz="2800" dirty="0" smtClean="0"/>
              <a:t>Повреждение операционной системы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CD</a:t>
            </a:r>
            <a:r>
              <a:rPr lang="ru-RU" b="1" dirty="0" smtClean="0"/>
              <a:t>/</a:t>
            </a:r>
            <a:r>
              <a:rPr lang="en-US" b="1" dirty="0" smtClean="0"/>
              <a:t>DVD</a:t>
            </a:r>
            <a:r>
              <a:rPr lang="ru-RU" b="1" dirty="0" smtClean="0"/>
              <a:t> диски (устройство)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929222" cy="378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100" b="1" dirty="0" smtClean="0"/>
              <a:t>Компакт-диск</a:t>
            </a:r>
            <a:r>
              <a:rPr lang="ru-RU" sz="5100" dirty="0" smtClean="0"/>
              <a:t> — оптический носитель информации в виде пластикового диска с отверстием в центре, процесс записи и считывания информации которого осуществляется при помощи лазера.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1"/>
            <a:ext cx="3471858" cy="39005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console-covers.com/watermark/watermark.php?src=12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000792" cy="1147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повреждений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8794" y="1214422"/>
            <a:ext cx="6786610" cy="5000660"/>
          </a:xfrm>
        </p:spPr>
        <p:txBody>
          <a:bodyPr/>
          <a:lstStyle/>
          <a:p>
            <a:pPr lvl="0"/>
            <a:r>
              <a:rPr lang="ru-RU" dirty="0" smtClean="0"/>
              <a:t>Загрязнение поверхности диска.</a:t>
            </a:r>
          </a:p>
          <a:p>
            <a:pPr lvl="0"/>
            <a:r>
              <a:rPr lang="ru-RU" dirty="0" smtClean="0"/>
              <a:t>Царапины.</a:t>
            </a:r>
          </a:p>
          <a:p>
            <a:pPr lvl="0"/>
            <a:r>
              <a:rPr lang="ru-RU" dirty="0" smtClean="0"/>
              <a:t>Трещина на диске.</a:t>
            </a:r>
          </a:p>
          <a:p>
            <a:pPr lvl="0"/>
            <a:r>
              <a:rPr lang="ru-RU" dirty="0" smtClean="0"/>
              <a:t>Повреждение подложки.</a:t>
            </a:r>
          </a:p>
          <a:p>
            <a:pPr lvl="0"/>
            <a:r>
              <a:rPr lang="ru-RU" dirty="0" err="1" smtClean="0"/>
              <a:t>Cбой</a:t>
            </a:r>
            <a:r>
              <a:rPr lang="ru-RU" dirty="0" smtClean="0"/>
              <a:t> в момент записи.</a:t>
            </a:r>
          </a:p>
          <a:p>
            <a:pPr lvl="0"/>
            <a:r>
              <a:rPr lang="ru-RU" dirty="0" smtClean="0"/>
              <a:t>Перезаписываемый диск стерли или перезаписали.</a:t>
            </a:r>
          </a:p>
          <a:p>
            <a:r>
              <a:rPr lang="ru-RU" dirty="0" smtClean="0"/>
              <a:t>На диске вообще ничего не записано.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USB флеш-накопитель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472" y="1285860"/>
            <a:ext cx="4786346" cy="404337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флеш-накопитель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носитель информации, использующий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флеш-память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хранения данных и подключаемый к компьютеру или иному считывающему устройству через стандартный разъём USB.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8673" name="Picture 1" descr="E:\usb-stick-1280px-922p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1902164"/>
            <a:ext cx="3457301" cy="28127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ИНФОРМАТИКА</Template>
  <TotalTime>765</TotalTime>
  <Words>447</Words>
  <Application>Microsoft Office PowerPoint</Application>
  <PresentationFormat>Экран (4:3)</PresentationFormat>
  <Paragraphs>109</Paragraphs>
  <Slides>31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Презентация ИНФОРМАТИКА</vt:lpstr>
      <vt:lpstr>Исследовательская работа  на тему «Восстановление данных с различных носителей»                                                                                    Преподаватель               информатики  ГБПОУ «Поволжский  государственный колледж»        Голованова    Валерия Николаевна </vt:lpstr>
      <vt:lpstr>Гипотеза:</vt:lpstr>
      <vt:lpstr>Цели: </vt:lpstr>
      <vt:lpstr>Задачи: </vt:lpstr>
      <vt:lpstr>Жесткий диск</vt:lpstr>
      <vt:lpstr>Типы повреждений: </vt:lpstr>
      <vt:lpstr>CD/DVD диски (устройство) </vt:lpstr>
      <vt:lpstr>Типы повреждений </vt:lpstr>
      <vt:lpstr>USB флеш-накопитель </vt:lpstr>
      <vt:lpstr>Типы повреждений  USB флеш-накопителей </vt:lpstr>
      <vt:lpstr>Механические повреждения </vt:lpstr>
      <vt:lpstr>Электрические и тепловые повреждения </vt:lpstr>
      <vt:lpstr>Разрушение внутренней структуры </vt:lpstr>
      <vt:lpstr>Логические повреждения </vt:lpstr>
      <vt:lpstr> Средства восстановления данных </vt:lpstr>
      <vt:lpstr> ISOBuster </vt:lpstr>
      <vt:lpstr>WinHEX</vt:lpstr>
      <vt:lpstr>Recuva</vt:lpstr>
      <vt:lpstr>Исследовательская работа</vt:lpstr>
      <vt:lpstr>Информация с флэшки удалена</vt:lpstr>
      <vt:lpstr>  Запускаем программу, нажимаем далее..  </vt:lpstr>
      <vt:lpstr> Здесь мы выбираем что именно хотим найти..  (Все файлы) </vt:lpstr>
      <vt:lpstr>  Сейчас выбираем место размещения файла, либо это файл удаленный из корзины, либо с любого носителя </vt:lpstr>
      <vt:lpstr>Презентация PowerPoint</vt:lpstr>
      <vt:lpstr> Поиск на флэшке занимает около 5 минут.. </vt:lpstr>
      <vt:lpstr>   И вот нашлась наша музыка, помимо нее множество файлов которые ранее были на ней. </vt:lpstr>
      <vt:lpstr>Презентация PowerPoint</vt:lpstr>
      <vt:lpstr>Выбираем, куда восстановить файл </vt:lpstr>
      <vt:lpstr>  В итоге получаем целый файл который полностью восстановлен (музыкальный файл – производит музыку) 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данных с различных носителей</dc:title>
  <dc:creator>уваываыа</dc:creator>
  <cp:lastModifiedBy>HP</cp:lastModifiedBy>
  <cp:revision>82</cp:revision>
  <dcterms:created xsi:type="dcterms:W3CDTF">2013-02-25T10:57:23Z</dcterms:created>
  <dcterms:modified xsi:type="dcterms:W3CDTF">2019-11-14T14:21:23Z</dcterms:modified>
</cp:coreProperties>
</file>