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i.schoolperspektiva.ru/u/63/2727dad90611e7bcdfeb7c0d4ff851/-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74919" y="5589240"/>
            <a:ext cx="317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Подготовила </a:t>
            </a:r>
            <a:r>
              <a:rPr lang="ru-RU" b="1" smtClean="0"/>
              <a:t>воспитатель </a:t>
            </a:r>
            <a:endParaRPr lang="ru-RU" b="1" dirty="0" smtClean="0"/>
          </a:p>
          <a:p>
            <a:r>
              <a:rPr lang="ru-RU" b="1" dirty="0" err="1" smtClean="0"/>
              <a:t>Козинская</a:t>
            </a:r>
            <a:r>
              <a:rPr lang="ru-RU" b="1" dirty="0" smtClean="0"/>
              <a:t> О.А.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resent5.com/presentation/1/17972488_171975516.pdf-img/17972488_171975516.pdf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up/datas/57005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0" name="Picture 4" descr="https://ds04.infourok.ru/uploads/ex/03d9/001944b0-948d220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cf.ppt-online.org/files1/slide/m/MJ0Akj9iS3wIhTXlfZb54OFD1cpKvaoCB8LgqYPzNU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up/datas/209936/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4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esent5.com/presentacii/20170505/24-krizis_3-h_let_(dodelana).pptx_images/24-krizis_3-h_let_(dodelana).pptx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resent5.com/presentacii/20170505/24-krizis_3-h_let_(dodelana).pptx_images/24-krizis_3-h_let_(dodelana).pptx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present5.com/presentacii/20170505/24-krizis_3-h_let_(dodelana).pptx_images/24-krizis_3-h_let_(dodelana).pptx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resent5.com/presentacii/20170505/24-krizis_3-h_let_(dodelana).pptx_images/24-krizis_3-h_let_(dodelana).pptx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present5.com/presentacii/20170505/24-krizis_3-h_let_(dodelana).pptx_images/24-krizis_3-h_let_(dodelana).pptx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resent5.com/presentacii/20170505/24-krizis_3-h_let_(dodelana).pptx_images/24-krizis_3-h_let_(dodelana).pptx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</TotalTime>
  <Words>5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35</cp:revision>
  <dcterms:created xsi:type="dcterms:W3CDTF">2018-10-31T08:48:17Z</dcterms:created>
  <dcterms:modified xsi:type="dcterms:W3CDTF">2018-12-01T16:05:15Z</dcterms:modified>
</cp:coreProperties>
</file>