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65" r:id="rId3"/>
    <p:sldId id="267" r:id="rId4"/>
    <p:sldId id="270" r:id="rId5"/>
    <p:sldId id="268" r:id="rId6"/>
    <p:sldId id="260" r:id="rId7"/>
    <p:sldId id="261" r:id="rId8"/>
    <p:sldId id="269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81E7-ECE8-4047-8F66-5E7455A10A21}" type="datetimeFigureOut">
              <a:rPr lang="ru-RU" smtClean="0"/>
              <a:t>28.10.2014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C3B7-425F-45B3-B32B-268F47F427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81E7-ECE8-4047-8F66-5E7455A10A21}" type="datetimeFigureOut">
              <a:rPr lang="ru-RU" smtClean="0"/>
              <a:t>28.10.2014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C3B7-425F-45B3-B32B-268F47F427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81E7-ECE8-4047-8F66-5E7455A10A21}" type="datetimeFigureOut">
              <a:rPr lang="ru-RU" smtClean="0"/>
              <a:t>28.10.2014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C3B7-425F-45B3-B32B-268F47F4270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81E7-ECE8-4047-8F66-5E7455A10A21}" type="datetimeFigureOut">
              <a:rPr lang="ru-RU" smtClean="0"/>
              <a:t>28.10.2014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C3B7-425F-45B3-B32B-268F47F427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81E7-ECE8-4047-8F66-5E7455A10A21}" type="datetimeFigureOut">
              <a:rPr lang="ru-RU" smtClean="0"/>
              <a:t>28.10.2014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C3B7-425F-45B3-B32B-268F47F427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81E7-ECE8-4047-8F66-5E7455A10A21}" type="datetimeFigureOut">
              <a:rPr lang="ru-RU" smtClean="0"/>
              <a:t>28.10.2014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C3B7-425F-45B3-B32B-268F47F427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81E7-ECE8-4047-8F66-5E7455A10A21}" type="datetimeFigureOut">
              <a:rPr lang="ru-RU" smtClean="0"/>
              <a:t>28.10.2014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C3B7-425F-45B3-B32B-268F47F427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81E7-ECE8-4047-8F66-5E7455A10A21}" type="datetimeFigureOut">
              <a:rPr lang="ru-RU" smtClean="0"/>
              <a:t>28.10.2014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C3B7-425F-45B3-B32B-268F47F427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81E7-ECE8-4047-8F66-5E7455A10A21}" type="datetimeFigureOut">
              <a:rPr lang="ru-RU" smtClean="0"/>
              <a:t>28.10.2014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C3B7-425F-45B3-B32B-268F47F427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81E7-ECE8-4047-8F66-5E7455A10A21}" type="datetimeFigureOut">
              <a:rPr lang="ru-RU" smtClean="0"/>
              <a:t>28.10.2014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C3B7-425F-45B3-B32B-268F47F427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81E7-ECE8-4047-8F66-5E7455A10A21}" type="datetimeFigureOut">
              <a:rPr lang="ru-RU" smtClean="0"/>
              <a:t>28.10.2014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C3B7-425F-45B3-B32B-268F47F427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7BA81E7-ECE8-4047-8F66-5E7455A10A21}" type="datetimeFigureOut">
              <a:rPr lang="ru-RU" smtClean="0"/>
              <a:t>28.10.2014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728C3B7-425F-45B3-B32B-268F47F427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05664" cy="6552728"/>
          </a:xfrm>
        </p:spPr>
        <p:txBody>
          <a:bodyPr>
            <a:normAutofit/>
          </a:bodyPr>
          <a:lstStyle/>
          <a:p>
            <a:r>
              <a:rPr lang="ru-RU" dirty="0" smtClean="0"/>
              <a:t>Роль классного руководителя в формировании гармонично развитой личности и становлении классного коллектива.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1403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Театрализованное представление «Виват, Россия!»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564904"/>
            <a:ext cx="3822192" cy="639762"/>
          </a:xfrm>
        </p:spPr>
        <p:txBody>
          <a:bodyPr/>
          <a:lstStyle/>
          <a:p>
            <a:r>
              <a:rPr lang="ru-RU" dirty="0" smtClean="0"/>
              <a:t>«Мазурка, господа!»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8064" y="2492896"/>
            <a:ext cx="3822192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Наполеон повержен! Виват, Россия!</a:t>
            </a:r>
            <a:endParaRPr lang="ru-RU" dirty="0"/>
          </a:p>
        </p:txBody>
      </p:sp>
      <p:pic>
        <p:nvPicPr>
          <p:cNvPr id="1026" name="Picture 2" descr="C:\Users\надежда\Desktop\IMG_08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56992"/>
            <a:ext cx="406220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дежда\Desktop\IMG_08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3356992"/>
            <a:ext cx="420622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9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403648" y="4797153"/>
            <a:ext cx="6264696" cy="1800200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dirty="0" err="1" smtClean="0"/>
              <a:t>Высокинский</a:t>
            </a:r>
            <a:r>
              <a:rPr lang="ru-RU" dirty="0" smtClean="0"/>
              <a:t> филиал </a:t>
            </a:r>
            <a:r>
              <a:rPr lang="ru-RU" dirty="0" smtClean="0"/>
              <a:t>МОУ  </a:t>
            </a:r>
            <a:r>
              <a:rPr lang="ru-RU" dirty="0" err="1" smtClean="0"/>
              <a:t>Казачинская</a:t>
            </a:r>
            <a:r>
              <a:rPr lang="ru-RU" dirty="0" smtClean="0"/>
              <a:t> </a:t>
            </a:r>
            <a:r>
              <a:rPr lang="ru-RU" dirty="0" smtClean="0"/>
              <a:t>СОШ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Н.Д. Фенина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260648"/>
            <a:ext cx="3352800" cy="1252728"/>
          </a:xfrm>
        </p:spPr>
        <p:txBody>
          <a:bodyPr/>
          <a:lstStyle/>
          <a:p>
            <a:pPr algn="ctr"/>
            <a:r>
              <a:rPr lang="ru-RU" dirty="0" smtClean="0"/>
              <a:t>Желаем успеха!</a:t>
            </a:r>
            <a:endParaRPr lang="ru-RU" dirty="0"/>
          </a:p>
        </p:txBody>
      </p:sp>
      <p:pic>
        <p:nvPicPr>
          <p:cNvPr id="4098" name="Picture 2" descr="C:\Users\надежда\Desktop\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016486" cy="31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22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0235"/>
            <a:ext cx="8100392" cy="6578939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Самым важным явлением в школе, самым поучительным предметом, самым живым примером для ученика является сам учитель. Он — олицетворенный метод обучения, само воплощение принципа воспитания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А. </a:t>
            </a:r>
            <a:r>
              <a:rPr lang="ru-RU" dirty="0" err="1"/>
              <a:t>Дистервег</a:t>
            </a:r>
            <a:endParaRPr lang="ru-RU" dirty="0"/>
          </a:p>
        </p:txBody>
      </p:sp>
      <p:pic>
        <p:nvPicPr>
          <p:cNvPr id="1026" name="Picture 2" descr="C:\Users\надежда\Desktop\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4077072"/>
            <a:ext cx="2592288" cy="23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7072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 класс. Релаксация перед мониторингом.</a:t>
            </a:r>
            <a:endParaRPr lang="ru-RU" dirty="0"/>
          </a:p>
        </p:txBody>
      </p:sp>
      <p:pic>
        <p:nvPicPr>
          <p:cNvPr id="1026" name="Picture 2" descr="C:\Users\надежда\Desktop\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2132855"/>
            <a:ext cx="8059935" cy="45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792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класс. Трудности позади!</a:t>
            </a:r>
            <a:endParaRPr lang="ru-RU" dirty="0"/>
          </a:p>
        </p:txBody>
      </p:sp>
      <p:pic>
        <p:nvPicPr>
          <p:cNvPr id="3074" name="Picture 2" descr="C:\Users\надежда\Desktop\IMG_04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089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169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Инсценирование русской народной сказки «Дочь и падчерица»4 класс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mtClean="0"/>
              <a:t>«Тяф! Везут с Наташей клад, женихов жди в гости!»</a:t>
            </a:r>
            <a:endParaRPr lang="ru-RU" dirty="0"/>
          </a:p>
        </p:txBody>
      </p:sp>
      <p:pic>
        <p:nvPicPr>
          <p:cNvPr id="1026" name="Picture 2" descr="C:\Users\надежда\Desktop\6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7" y="3429000"/>
            <a:ext cx="3990198" cy="30963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mtClean="0"/>
              <a:t>«Без завистниц в доме нашем жить нам будет веселей!»</a:t>
            </a:r>
            <a:endParaRPr lang="ru-RU" dirty="0"/>
          </a:p>
        </p:txBody>
      </p:sp>
      <p:pic>
        <p:nvPicPr>
          <p:cNvPr id="1027" name="Picture 3" descr="C:\Users\надежда\Desktop\5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3429000"/>
            <a:ext cx="4032448" cy="3096344"/>
          </a:xfrm>
        </p:spPr>
      </p:pic>
    </p:spTree>
    <p:extLst>
      <p:ext uri="{BB962C8B-B14F-4D97-AF65-F5344CB8AC3E}">
        <p14:creationId xmlns:p14="http://schemas.microsoft.com/office/powerpoint/2010/main" val="3260319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Инсценирование украинской народной сказки «Пан Котофей»4класс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Заключительный танец сказочных героев.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Наше выступление прошло успешно-мы радуемся!</a:t>
            </a:r>
            <a:endParaRPr lang="ru-RU" dirty="0"/>
          </a:p>
        </p:txBody>
      </p:sp>
      <p:pic>
        <p:nvPicPr>
          <p:cNvPr id="3074" name="Picture 2" descr="C:\Users\надежда\Desktop\новый год 1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дежда\Desktop\7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400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Фольклорный праздник «Масленица»4класс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Музыкальная композиция «Ложкари»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«Пожалуйте в нашу горницу, гости дорогие!» </a:t>
            </a:r>
            <a:endParaRPr lang="ru-RU" dirty="0"/>
          </a:p>
        </p:txBody>
      </p:sp>
      <p:pic>
        <p:nvPicPr>
          <p:cNvPr id="4098" name="Picture 2" descr="C:\Users\надежда\Desktop\DSC021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дежда\Desktop\DSC021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1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Инсценирование белорусской народной сказки «Вихревы подарки»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«…Так над бедностью победу одержали бабка с дедом…»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«…</a:t>
            </a:r>
            <a:r>
              <a:rPr lang="ru-RU" dirty="0"/>
              <a:t>Н</a:t>
            </a:r>
            <a:r>
              <a:rPr lang="ru-RU" dirty="0" smtClean="0"/>
              <a:t>у-ка, всыпьте ей ремня от себя и от меня…» </a:t>
            </a:r>
            <a:endParaRPr lang="ru-RU" dirty="0"/>
          </a:p>
        </p:txBody>
      </p:sp>
      <p:pic>
        <p:nvPicPr>
          <p:cNvPr id="2050" name="Picture 2" descr="C:\Users\надежда\Desktop\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465003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дежда\Desktop\2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323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Фольклорный праздник «Посиделки»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348880"/>
            <a:ext cx="3822192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Танец «Во поле береза стояла»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2276872"/>
            <a:ext cx="3822192" cy="639762"/>
          </a:xfrm>
        </p:spPr>
        <p:txBody>
          <a:bodyPr/>
          <a:lstStyle/>
          <a:p>
            <a:r>
              <a:rPr lang="ru-RU" dirty="0" smtClean="0"/>
              <a:t>На бис…</a:t>
            </a:r>
            <a:endParaRPr lang="ru-RU" dirty="0"/>
          </a:p>
        </p:txBody>
      </p:sp>
      <p:pic>
        <p:nvPicPr>
          <p:cNvPr id="7170" name="Picture 2" descr="C:\Users\надежда\Desktop\SAM_2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212976"/>
            <a:ext cx="453650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дежда\Desktop\SAM_21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3212976"/>
            <a:ext cx="427823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надежда\Desktop\SAM_21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-6652120"/>
            <a:ext cx="41148000" cy="308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09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252</TotalTime>
  <Words>200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Роль классного руководителя в формировании гармонично развитой личности и становлении классного коллектива.  </vt:lpstr>
      <vt:lpstr>Самым важным явлением в школе, самым поучительным предметом, самым живым примером для ученика является сам учитель. Он — олицетворенный метод обучения, само воплощение принципа воспитания.   А. Дистервег</vt:lpstr>
      <vt:lpstr>4 класс. Релаксация перед мониторингом.</vt:lpstr>
      <vt:lpstr>4 класс. Трудности позади!</vt:lpstr>
      <vt:lpstr>Инсценирование русской народной сказки «Дочь и падчерица»4 класс</vt:lpstr>
      <vt:lpstr>Инсценирование украинской народной сказки «Пан Котофей»4класс</vt:lpstr>
      <vt:lpstr>Фольклорный праздник «Масленица»4класс</vt:lpstr>
      <vt:lpstr>Инсценирование белорусской народной сказки «Вихревы подарки»</vt:lpstr>
      <vt:lpstr>Фольклорный праздник «Посиделки» </vt:lpstr>
      <vt:lpstr>Театрализованное представление «Виват, Россия!»</vt:lpstr>
      <vt:lpstr>Желаем успеха!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классного руководителя в формировании гармонично развитой личности и становлении классного коллектива.   Н.Д.Фенина</dc:title>
  <dc:creator>надежда</dc:creator>
  <cp:lastModifiedBy>надежда</cp:lastModifiedBy>
  <cp:revision>20</cp:revision>
  <dcterms:created xsi:type="dcterms:W3CDTF">2014-10-27T15:52:24Z</dcterms:created>
  <dcterms:modified xsi:type="dcterms:W3CDTF">2014-10-28T15:27:29Z</dcterms:modified>
</cp:coreProperties>
</file>