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в\9 мая\8389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4304" y="692696"/>
            <a:ext cx="7772400" cy="37444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Проект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«Мы вместе»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(благоустройство прогулочного участка Детского сада)</a:t>
            </a:r>
            <a:br>
              <a:rPr 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4954" y="5733256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2014 год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92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в\9 мая\c6516eb670387d6df1dc83eb7a208a6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+++Проект Мы - вместе\Субботник по благоустройству участка (1 мл гр №2)\P101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+++Проект Мы - вместе\Субботник по благоустройству участка (1 мл гр №2)\P101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889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в\9 мая\c6516eb670387d6df1dc83eb7a208a6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+++Проект Мы - вместе\Субботник по благоустройству участка (1 мл гр №2)\P101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0" y="332656"/>
            <a:ext cx="4332252" cy="3249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099" name="Picture 3" descr="E:\+++Проект Мы - вместе\Субботник по благоустройству участка (1 мл гр №2)\P101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34934"/>
            <a:ext cx="4752528" cy="3564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0104661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в\9 мая\c6516eb670387d6df1dc83eb7a208a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3 этап – заключительный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уборка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территории участка от мусора;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участие в конкурсе «Лучший участок ДОУ»;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оформление благодарственного письма родителям воспитанников и оформление фотоколлажа «Мы – вместе»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8270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+++Проект Мы - вместе\IMG_28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2" y="-34715"/>
            <a:ext cx="9162331" cy="72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71635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+++Проект Мы - вместе\DSCN2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35370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+++Проект Мы - вместе\IMG_28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3424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+++Проект Мы - вместе\IMG_287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7653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+++Проект Мы - вместе\IMG_28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6566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+++Проект Мы - вместе\P101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655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+++Проект Мы - вместе\P101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8" y="3410"/>
            <a:ext cx="9149718" cy="68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10682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в\9 мая\c6516eb670387d6df1dc83eb7a208a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Паспорт  проекта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Тип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 – практико-ориентированный.</a:t>
            </a:r>
          </a:p>
          <a:p>
            <a:r>
              <a:rPr lang="ru-RU" u="sng" dirty="0">
                <a:solidFill>
                  <a:srgbClr val="002060"/>
                </a:solidFill>
                <a:latin typeface="Comic Sans MS" panose="030F0702030302020204" pitchFamily="66" charset="0"/>
              </a:rPr>
              <a:t>Вид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 – творческий.</a:t>
            </a:r>
          </a:p>
          <a:p>
            <a:r>
              <a:rPr lang="ru-RU" u="sng" dirty="0">
                <a:solidFill>
                  <a:srgbClr val="002060"/>
                </a:solidFill>
                <a:latin typeface="Comic Sans MS" panose="030F0702030302020204" pitchFamily="66" charset="0"/>
              </a:rPr>
              <a:t>Сроки реализации: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 июнь 2014 г.</a:t>
            </a:r>
          </a:p>
          <a:p>
            <a:r>
              <a:rPr lang="ru-RU" u="sng" dirty="0">
                <a:solidFill>
                  <a:srgbClr val="002060"/>
                </a:solidFill>
                <a:latin typeface="Comic Sans MS" panose="030F0702030302020204" pitchFamily="66" charset="0"/>
              </a:rPr>
              <a:t>Участники проекта: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 воспитатели, родители, дети.</a:t>
            </a:r>
          </a:p>
          <a:p>
            <a:r>
              <a:rPr lang="ru-RU" u="sng" dirty="0">
                <a:solidFill>
                  <a:srgbClr val="002060"/>
                </a:solidFill>
                <a:latin typeface="Comic Sans MS" panose="030F0702030302020204" pitchFamily="66" charset="0"/>
              </a:rPr>
              <a:t>Авторы проекта: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Ширяева Г.Ю.,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Тукова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И.С.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97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+++Проект Мы - вместе\P101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5" y="-11109"/>
            <a:ext cx="9158811" cy="686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9969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ив\9 мая\c6516eb670387d6df1dc83eb7a208a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65"/>
            <a:ext cx="9154557" cy="68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89136" y="2076754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218" name="Picture 2" descr="D:\Сайт детского сада\разделители\3898869-ba41e7b427e0fb9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68" y="3212976"/>
            <a:ext cx="2578596" cy="257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376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в\9 мая\c6516eb670387d6df1dc83eb7a208a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Акктуальность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3122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Одной из важнейших задач дошкольного воспитания является создание в дошкольном учреждении благоприятного психологического климата. Этому способствуют </a:t>
            </a:r>
            <a:r>
              <a:rPr lang="ru-RU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гуманизация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 среды Детского сада, создание интерьеров, фасадов, фрагментов участка, по характеру напоминающих жилую среду.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Основным принципом создания соответствующей среды для детей является выделение ее развивающего начала. Среда детского учреждения должна содержать пространственные и предметные стимулы творческого и эмоционального развития ребенка и, кроме того, быть динамичной, не допуская привыкания к однообразию.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449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в\9 мая\c6516eb670387d6df1dc83eb7a208a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Цель: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 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создание эмоционально-благоприятных условий пребывания детей в дошкольном учреждении через благоустройство территории и организации экосистемы детского сада. Благоустройство территории участка.</a:t>
            </a:r>
          </a:p>
          <a:p>
            <a:endParaRPr lang="ru-RU" dirty="0"/>
          </a:p>
        </p:txBody>
      </p:sp>
      <p:pic>
        <p:nvPicPr>
          <p:cNvPr id="5" name="Picture 4" descr="D:\Сайт детского сада\разделители\109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34168"/>
            <a:ext cx="1916900" cy="298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601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в\9 мая\c6516eb670387d6df1dc83eb7a208a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Задачи: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объединение </a:t>
            </a:r>
            <a:r>
              <a:rPr lang="ru-RU" sz="4500" dirty="0">
                <a:solidFill>
                  <a:srgbClr val="002060"/>
                </a:solidFill>
                <a:latin typeface="Comic Sans MS" panose="030F0702030302020204" pitchFamily="66" charset="0"/>
              </a:rPr>
              <a:t>усилий родителей и сотрудников дошкольного учреждения по благоустройству прогулочной площадки</a:t>
            </a:r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endParaRPr lang="ru-RU" sz="45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создание </a:t>
            </a:r>
            <a:r>
              <a:rPr lang="ru-RU" sz="4500" dirty="0">
                <a:solidFill>
                  <a:srgbClr val="002060"/>
                </a:solidFill>
                <a:latin typeface="Comic Sans MS" panose="030F0702030302020204" pitchFamily="66" charset="0"/>
              </a:rPr>
              <a:t>своего образа участка на территории Детского сада</a:t>
            </a:r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endParaRPr lang="ru-RU" sz="45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создание </a:t>
            </a:r>
            <a:r>
              <a:rPr lang="ru-RU" sz="4500" dirty="0">
                <a:solidFill>
                  <a:srgbClr val="002060"/>
                </a:solidFill>
                <a:latin typeface="Comic Sans MS" panose="030F0702030302020204" pitchFamily="66" charset="0"/>
              </a:rPr>
              <a:t>комфортных условий для развития личности ребенка</a:t>
            </a:r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endParaRPr lang="ru-RU" sz="45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активизация </a:t>
            </a:r>
            <a:r>
              <a:rPr lang="ru-RU" sz="4500" dirty="0">
                <a:solidFill>
                  <a:srgbClr val="002060"/>
                </a:solidFill>
                <a:latin typeface="Comic Sans MS" panose="030F0702030302020204" pitchFamily="66" charset="0"/>
              </a:rPr>
              <a:t>творческого потенциала родителей и педагогов</a:t>
            </a:r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endParaRPr lang="ru-RU" sz="45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воспитание </a:t>
            </a:r>
            <a:r>
              <a:rPr lang="ru-RU" sz="4500" dirty="0">
                <a:solidFill>
                  <a:srgbClr val="002060"/>
                </a:solidFill>
                <a:latin typeface="Comic Sans MS" panose="030F0702030302020204" pitchFamily="66" charset="0"/>
              </a:rPr>
              <a:t>бережного отношения к окружающему </a:t>
            </a:r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миру</a:t>
            </a:r>
            <a:r>
              <a:rPr lang="ru-RU" sz="4500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  <a:endParaRPr lang="ru-RU" sz="45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45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оборудование </a:t>
            </a:r>
            <a:r>
              <a:rPr lang="ru-RU" sz="4500" dirty="0">
                <a:solidFill>
                  <a:srgbClr val="002060"/>
                </a:solidFill>
                <a:latin typeface="Comic Sans MS" panose="030F0702030302020204" pitchFamily="66" charset="0"/>
              </a:rPr>
              <a:t>прогулочного участка  в соответствии с современными </a:t>
            </a:r>
            <a:r>
              <a:rPr lang="ru-RU" sz="45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санитарно</a:t>
            </a:r>
            <a:r>
              <a:rPr lang="ru-RU" sz="4500" dirty="0">
                <a:solidFill>
                  <a:srgbClr val="002060"/>
                </a:solidFill>
                <a:latin typeface="Comic Sans MS" panose="030F0702030302020204" pitchFamily="66" charset="0"/>
              </a:rPr>
              <a:t> – эпидемиологическими требованиями и методическими рекомендациями по проведению летней оздоровительной работы с детьми</a:t>
            </a:r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endParaRPr lang="ru-RU" sz="45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45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создание </a:t>
            </a:r>
            <a:r>
              <a:rPr lang="ru-RU" sz="4500" dirty="0">
                <a:solidFill>
                  <a:srgbClr val="002060"/>
                </a:solidFill>
                <a:latin typeface="Comic Sans MS" panose="030F0702030302020204" pitchFamily="66" charset="0"/>
              </a:rPr>
              <a:t>единого пространства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38635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в\9 мая\c6516eb670387d6df1dc83eb7a208a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План реализации проекта.</a:t>
            </a:r>
          </a:p>
          <a:p>
            <a:endParaRPr lang="ru-RU" dirty="0"/>
          </a:p>
        </p:txBody>
      </p:sp>
      <p:pic>
        <p:nvPicPr>
          <p:cNvPr id="5" name="Picture 2" descr="D:\Сайт детского сада\разделители\79252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17894"/>
            <a:ext cx="3550835" cy="265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13431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ив\9 мая\c6516eb670387d6df1dc83eb7a208a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1 этап – </a:t>
            </a:r>
            <a:r>
              <a:rPr lang="ru-RU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подготовительный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родительское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собрание;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анализ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состояния участка детского сада и существующих проблем;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постановка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целей и задач;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разработка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проекта;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привлечение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родителей;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определение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объема работы;</a:t>
            </a:r>
          </a:p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сбор 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бросового материала.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2960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ив\9 мая\c6516eb670387d6df1dc83eb7a208a6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2 этап – практический </a:t>
            </a: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E:\+++Проект Мы - вместе\Субботник по благоустройству участка (1 мл гр №2)\DSCN1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128677" cy="309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E:\+++Проект Мы - вместе\Субботник по благоустройству участка (1 мл гр №2)\P101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5"/>
            <a:ext cx="4392488" cy="3186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8389847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ив\9 мая\c6516eb670387d6df1dc83eb7a208a6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+++Проект Мы - вместе\Субботник по благоустройству участка (1 мл гр №2)\P10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464496" cy="334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+++Проект Мы - вместе\Субботник по благоустройству участка (1 мл гр №2)\P101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646202" cy="3484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30313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234</Words>
  <Application>Microsoft Office PowerPoint</Application>
  <PresentationFormat>Экран (4:3)</PresentationFormat>
  <Paragraphs>43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Comic Sans MS</vt:lpstr>
      <vt:lpstr>Тема Office</vt:lpstr>
      <vt:lpstr>Проект «Мы вместе» (благоустройство прогулочного участка Детского сада) </vt:lpstr>
      <vt:lpstr>Паспорт  проекта </vt:lpstr>
      <vt:lpstr>Акктуальность</vt:lpstr>
      <vt:lpstr>Презентация PowerPoint</vt:lpstr>
      <vt:lpstr>Задачи:</vt:lpstr>
      <vt:lpstr>Презентация PowerPoint</vt:lpstr>
      <vt:lpstr>1 этап – подготовительный </vt:lpstr>
      <vt:lpstr>2 этап – практический  </vt:lpstr>
      <vt:lpstr>Презентация PowerPoint</vt:lpstr>
      <vt:lpstr>Презентация PowerPoint</vt:lpstr>
      <vt:lpstr>Презентация PowerPoint</vt:lpstr>
      <vt:lpstr>3 этап – заключительный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«Мы вместе» (благоустройство прогулочного участка Детского сада) </dc:title>
  <dc:creator>Ира</dc:creator>
  <cp:lastModifiedBy>User</cp:lastModifiedBy>
  <cp:revision>14</cp:revision>
  <dcterms:created xsi:type="dcterms:W3CDTF">2015-05-07T06:34:42Z</dcterms:created>
  <dcterms:modified xsi:type="dcterms:W3CDTF">2018-10-14T13:41:39Z</dcterms:modified>
</cp:coreProperties>
</file>