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8" r:id="rId4"/>
    <p:sldId id="260" r:id="rId5"/>
    <p:sldId id="289" r:id="rId6"/>
    <p:sldId id="297" r:id="rId7"/>
    <p:sldId id="268" r:id="rId8"/>
    <p:sldId id="290" r:id="rId9"/>
    <p:sldId id="291" r:id="rId10"/>
    <p:sldId id="292" r:id="rId11"/>
    <p:sldId id="266" r:id="rId12"/>
    <p:sldId id="263" r:id="rId13"/>
    <p:sldId id="293" r:id="rId14"/>
    <p:sldId id="294" r:id="rId15"/>
    <p:sldId id="265" r:id="rId16"/>
    <p:sldId id="270" r:id="rId17"/>
    <p:sldId id="271" r:id="rId18"/>
    <p:sldId id="288" r:id="rId19"/>
    <p:sldId id="286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6560234" cy="158417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МБДОУ №100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Бондарь Ю.Ю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Создание  условий в ДОУ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для проведения занятий по речевому  развитию дошкольников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024" y="476672"/>
            <a:ext cx="8784976" cy="66967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3608" y="2750171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работе с детьми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особое внимание обращается, кроме того, на наличие пособий и демонстрационных материалов по подготовке детей к обучению грамоте. Это могут быть: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Азбука в картинках.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 •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«Буква за буквой»,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Дидактическая игра «33 богатыря»,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Дидактическая игра «Умный телефон»,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Таблицы по обучению грамоте с рисунками.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Звуковые линейки.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Комплект наглядных пособий “Обучение грамоте” 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 Н. В. Дурова)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Дидактический материал “Ступеньки грамоты” 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(авторы Н. В. Дурова, Л.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Н. Невская)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Наглядно-дидактическое пособие для детского сада “Звучащее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слово” 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 Г. А.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Тумакова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 др.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•  Компьютерные программы по развитию речи и обучению грамоте детей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дошкольного возраста и др.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884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Большое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на развитие связной речи и речевого творчества оказывает правильно подобранный </a:t>
            </a:r>
            <a:r>
              <a:rPr 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книжный уголок группы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Дети рассматривают иллюстрации знакомых и не знакомых художественных произведений. Обращение к знакомым произведениям закрепляет память детей, рассказывание по картинкам, иллюстрациям развивает и обогащает речь.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13715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50586"/>
            <a:ext cx="3816424" cy="2862318"/>
          </a:xfrm>
          <a:prstGeom prst="rect">
            <a:avLst/>
          </a:prstGeom>
          <a:noFill/>
        </p:spPr>
      </p:pic>
      <p:sp>
        <p:nvSpPr>
          <p:cNvPr id="1030" name="AutoShape 6" descr="http://besplatnie-uroki.ru/photos/5991cbb80b0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5991cbb80b05f.jpg"/>
          <p:cNvPicPr>
            <a:picLocks noChangeAspect="1" noChangeArrowheads="1"/>
          </p:cNvPicPr>
          <p:nvPr/>
        </p:nvPicPr>
        <p:blipFill>
          <a:blip r:embed="rId4" cstate="print"/>
          <a:srcRect l="7087" t="2100" r="12589"/>
          <a:stretch>
            <a:fillRect/>
          </a:stretch>
        </p:blipFill>
        <p:spPr bwMode="auto">
          <a:xfrm>
            <a:off x="4427984" y="3717032"/>
            <a:ext cx="405629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3843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Развитию речевой активности на занятиях способствуют 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игры-драматизации.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детей вообще является огромным стимулом для развития и совершенствования речи дошкольников. В таких играх вырабатывается навык правильной выразительной речи и уверенного общения в коллективе. Данные игры используются  при пересказе рассказов, сказок и диалогов.  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– драматизации помогают развитию связной речи, значительно пополняют словарный запас, делают речь более грамотной, выразительной, чистой и правильной.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ds172.pupils.ru/img_sad/ds172/img_term%20with_sada/DPP_0053%2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600400" cy="2400267"/>
          </a:xfrm>
          <a:prstGeom prst="rect">
            <a:avLst/>
          </a:prstGeom>
          <a:noFill/>
        </p:spPr>
      </p:pic>
      <p:pic>
        <p:nvPicPr>
          <p:cNvPr id="18436" name="Picture 4" descr="http://ped-kopilka.ru/upload/blogs/13240_fd80a6a1c4cc2276389ce1dcf9623a7a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4139952" cy="240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884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занятиях по развитию речи можно применять и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упражнения с конструктором 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Так, кубики с буквами можно эффективно применять при проведении занятий по подготовке к обучению грамоте, коррекции звукопроизношения. Конструктор «ЛЕГО» также используется для речевого развития детей. Он развивает  фантазию, умение составлять творческие рассказы.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30" name="AutoShape 6" descr="http://besplatnie-uroki.ru/photos/5991cbb80b0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udacha-crimea.ru/wp-content/uploads/2015/08/kollekti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3672408" cy="2754306"/>
          </a:xfrm>
          <a:prstGeom prst="rect">
            <a:avLst/>
          </a:prstGeom>
          <a:noFill/>
        </p:spPr>
      </p:pic>
      <p:pic>
        <p:nvPicPr>
          <p:cNvPr id="1026" name="Picture 2" descr="C:\Users\User\Desktop\img.jpg"/>
          <p:cNvPicPr>
            <a:picLocks noChangeAspect="1" noChangeArrowheads="1"/>
          </p:cNvPicPr>
          <p:nvPr/>
        </p:nvPicPr>
        <p:blipFill>
          <a:blip r:embed="rId4" cstate="print"/>
          <a:srcRect b="11327"/>
          <a:stretch>
            <a:fillRect/>
          </a:stretch>
        </p:blipFill>
        <p:spPr bwMode="auto">
          <a:xfrm>
            <a:off x="899592" y="2996952"/>
            <a:ext cx="34918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3843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Одной из нестандартных форм работы по развитию речи является 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лэпбук.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тематическая папка с играми и речевым материалом, который подбирается и изготавливается педагогом вместе с детьми или  родителями в течение какого-либо периода. Лэпбуки направлены на развитие всех сторон речи (фонетику, лексику, грамматику и связную речь), расширение знаний и представлений об окружающем, развитие мыслительных процессов, произвольного внимания и восприятия, мелкой моторики, пространственной ориентировки, речевого творчества, подготовку к обучению в школе. Данная форма работы способствует реализации содержания речевых задач, обозначенных в ФГОС ДО.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http://besplatnie-uroki.ru/photos/5991cbb80b0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3.fotocdn.net/s22/59/public_pin_l/31/25662664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o-detstve.ru/assets/images/forteachers/DOU/Lapbook/1938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User\Desktop\1938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49014"/>
            <a:ext cx="3744416" cy="2496278"/>
          </a:xfrm>
          <a:prstGeom prst="rect">
            <a:avLst/>
          </a:prstGeom>
          <a:noFill/>
        </p:spPr>
      </p:pic>
      <p:pic>
        <p:nvPicPr>
          <p:cNvPr id="1033" name="Picture 9" descr="http://www.maam.ru/upload/blogs/detsad-117765-146169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4680520" cy="237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9924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формой организации процесса обучения в дошкольном учреждении является занятие, а ведущей деятельностью является игра . В данном контексте целесообразно включать в ход занятия по развитию речи включать элементы игр, например,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сюжетно – ролевых.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таких играх при разыгрывании различных моделей жизненных ситуаций у детей возникает естественная потребность в инициативной речи. Между речью и игрой существует двусторонняя связь. С одной стороны, речь развивается и активизируется в игре, с другой - сама игра развивается под влиянием развития речи.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eea0241845ce57ac33f54243778b4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624403" cy="2718302"/>
          </a:xfrm>
          <a:prstGeom prst="rect">
            <a:avLst/>
          </a:prstGeom>
          <a:noFill/>
        </p:spPr>
      </p:pic>
      <p:pic>
        <p:nvPicPr>
          <p:cNvPr id="5122" name="Picture 2" descr="http://ds04.infourok.ru/uploads/ex/0414/00000413-6bbaf441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3679263" cy="275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208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7048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служат дидактическим материалом по развитию связной речи детей. Мнемотехнику целесообразно вводить в занятия с 4 - 5 лет, когда у детей накоплен основной словарный запас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их помощью на занятиях совершенствуется монологическая речь, а именно -  умение связно, последовательно излагать содержание усвоенной информации, составлять логические высказывания. Их используют для: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обогащения словарного запаса,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при обучении составлению рассказов,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при пересказах художественной литературы,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при заучивании стихов.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mnemo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2952328" cy="2967090"/>
          </a:xfrm>
          <a:prstGeom prst="rect">
            <a:avLst/>
          </a:prstGeom>
          <a:noFill/>
        </p:spPr>
      </p:pic>
      <p:pic>
        <p:nvPicPr>
          <p:cNvPr id="1027" name="Picture 3" descr="C:\Users\User\Desktop\img20.jpg"/>
          <p:cNvPicPr>
            <a:picLocks noChangeAspect="1" noChangeArrowheads="1"/>
          </p:cNvPicPr>
          <p:nvPr/>
        </p:nvPicPr>
        <p:blipFill>
          <a:blip r:embed="rId4" cstate="print"/>
          <a:srcRect l="5113" t="5901" r="2751" b="4851"/>
          <a:stretch>
            <a:fillRect/>
          </a:stretch>
        </p:blipFill>
        <p:spPr bwMode="auto">
          <a:xfrm>
            <a:off x="755576" y="3861048"/>
            <a:ext cx="3888432" cy="282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6469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5608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Демонстрационный материал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Необходимо помнить, что работа по развитию речи дошкольников – процесс постепенный.  Для того, чтобы он протекал интересно, весело и без принуждений, педагогу нужно быть во всеоружии. В помощь педагогу на занятиях по развитию речи приходит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демонстрационный материал. </a:t>
            </a:r>
            <a:r>
              <a:rPr lang="ru-RU" dirty="0" smtClean="0">
                <a:solidFill>
                  <a:schemeClr val="bg1"/>
                </a:solidFill>
              </a:rPr>
              <a:t>Его использование вызывает активную работу мышления, памяти и речи.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 побуждает детей к активности, помогает включаться в совместную с взрослым деятельность.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rechevoe-razvitie-skazkoj-v-d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140968"/>
            <a:ext cx="3648405" cy="2736304"/>
          </a:xfrm>
          <a:prstGeom prst="rect">
            <a:avLst/>
          </a:prstGeom>
          <a:noFill/>
        </p:spPr>
      </p:pic>
      <p:sp>
        <p:nvSpPr>
          <p:cNvPr id="1028" name="AutoShape 4" descr="https://podrastu.ru/wp-content/uploads/2016/04/pereskazyva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pereskazy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23046"/>
            <a:ext cx="3672408" cy="275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Раздаточный материал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раздаточного материала на занятиях мобилизует активность ребенка,  повышает интерес к получаемой информации,  уменьшает утомляемость. Карточки  учат сравнивать, описывать предметы и составлять рассказ по картинкам, а также способствуют развитию речи, пополнению словарного запаса.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up/datai/260694/0013-01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3990607" cy="3004834"/>
          </a:xfrm>
          <a:prstGeom prst="rect">
            <a:avLst/>
          </a:prstGeom>
          <a:noFill/>
        </p:spPr>
      </p:pic>
      <p:pic>
        <p:nvPicPr>
          <p:cNvPr id="1028" name="Picture 4" descr="http://www.maam.ru/upload/blogs/f8e03fee9b11ac5698caa8424f7b0cd4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68960"/>
            <a:ext cx="3888432" cy="2912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45365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Бизикова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О.А. предлагает дидактические игры с готовыми текстами.</a:t>
            </a:r>
          </a:p>
          <a:p>
            <a:pPr>
              <a:lnSpc>
                <a:spcPct val="120000"/>
              </a:lnSpc>
              <a:buNone/>
            </a:pPr>
            <a:r>
              <a:rPr lang="ru-RU" sz="7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«Так бывает или нет?» (Небылицы) </a:t>
            </a:r>
            <a: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игры: Учить детей доброжелательно реагировать на нереальные (ложные) сообщения и тактично их исправлять; развивать доказательную речь; воспитывать культуру диалога: не перебивать друг друга, не выкрикивать с места.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 игры: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по очереди рассказывают какие-либо небылицы. Игрок, заметивший небылицу, должен доказать, почему так не бывает. В начале несколько небылиц разыгрывает воспитатель.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—Летним солнечным днем мы вышли с ребятами на прогулку.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Сделали из снега горку и стали с нее кататься.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—Наступила весна, все птицы улетели, без них стало грустно.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—У Вити день рождения. Он принес в детский сад угощение: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сладкие лимоны, соленые конфеты, горькое печенье. </a:t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" name="Picture 3" descr="C:\Users\User\Desktop\_-14749739505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08676"/>
            <a:ext cx="5328592" cy="166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403244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пустых 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стенах ребёнок не заговорит»…- заметила в своё время Е.И. 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Тихеева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169242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5674"/>
          <a:stretch>
            <a:fillRect/>
          </a:stretch>
        </p:blipFill>
        <p:spPr bwMode="auto">
          <a:xfrm>
            <a:off x="539552" y="2132856"/>
            <a:ext cx="6096000" cy="2483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28803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Важнейшим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полноценного речевого развития детей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обеспечение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предметно-пространственной развивающей среды в группах детского сада.  Для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данной задачи необходима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двух центров (уголков), стимулирующих речевую активность детей.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центр (книжный уголок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и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(уголок) речевого развития.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User\Desktop\detsad-146918-1396449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996444" cy="2664296"/>
          </a:xfrm>
          <a:prstGeom prst="rect">
            <a:avLst/>
          </a:prstGeom>
          <a:noFill/>
        </p:spPr>
      </p:pic>
      <p:pic>
        <p:nvPicPr>
          <p:cNvPr id="1026" name="Picture 2" descr="Мастер-класс по изготовлению мини-папок в книжный уголок"/>
          <p:cNvPicPr>
            <a:picLocks noChangeAspect="1" noChangeArrowheads="1"/>
          </p:cNvPicPr>
          <p:nvPr/>
        </p:nvPicPr>
        <p:blipFill>
          <a:blip r:embed="rId4" cstate="print"/>
          <a:srcRect b="11851"/>
          <a:stretch>
            <a:fillRect/>
          </a:stretch>
        </p:blipFill>
        <p:spPr bwMode="auto">
          <a:xfrm>
            <a:off x="4644008" y="3573016"/>
            <a:ext cx="3960440" cy="261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064896" cy="334860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центра речевого развития необходимо свободное место, достаточное для смены положения ребенка: занятий сидя на полу или на ковре, движений в различных направлениях в ходе сюжетных подвижных игр, занятий за столами и т. п.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всех возрастных группах в центре речевого развития организуются уголки для театрализованных игр. В них отводится место для режиссерских игр с пальчиковым театром, театра на рукавичках, театра шариков и кубиков, настольного театра, стендового театра, костюмов для игр-драматизаций.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detsad-379267-1454770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842" y="3861048"/>
            <a:ext cx="3262174" cy="2447844"/>
          </a:xfrm>
          <a:prstGeom prst="rect">
            <a:avLst/>
          </a:prstGeom>
          <a:noFill/>
        </p:spPr>
      </p:pic>
      <p:pic>
        <p:nvPicPr>
          <p:cNvPr id="6" name="Picture 4" descr="http://xn--i1abbnckbmcl9fb.xn--p1ai/%D1%81%D1%82%D0%B0%D1%82%D1%8C%D0%B8/60127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625"/>
            <a:ext cx="3312368" cy="247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3240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центре речевого развития при работе с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детьми младшего и среднего дошкольного возраста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рекомендуется обращать большее внимание на дидактические материалы и пособия, связанные с развитием лексической стороны речи, формированием словаря .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maam.ru/upload/blogs/detsad-369381-1459178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360378" cy="2448272"/>
          </a:xfrm>
          <a:prstGeom prst="rect">
            <a:avLst/>
          </a:prstGeom>
          <a:noFill/>
        </p:spPr>
      </p:pic>
      <p:sp>
        <p:nvSpPr>
          <p:cNvPr id="16386" name="AutoShape 2" descr="http://lediplamya.ru/gallery/knijnyy-ugolok-dlya-detsada-7816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C:\Users\User\Desktop\knijnyy-ugolok-dlya-detsada-78164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3665587" cy="388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ds04.infourok.ru/uploads/ex/06e0/00041207-40311afc/img10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68313" y="260350"/>
            <a:ext cx="8351837" cy="3960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Обязательными элементами содержания центра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должны быть результаты их творческой деятельности: альбомы детских загадок, книжки детских сказок, портреты литературных героев, сделанные детьми в процессе проектной деятельности книжки и альбомы являются хорошим средством активизации творческих проявлений детей и упражнением для речи: дети «озвучивают», воспроизводят тексты, используя свои средства выразительности речи.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центре речевого развития также хранится наглядный дидактический материал (демонстрационный и раздаточный).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8" name="AutoShape 4" descr="https://ds04.infourok.ru/uploads/ex/06e0/00041207-40311afc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User\Desktop\img10.jpg"/>
          <p:cNvPicPr>
            <a:picLocks noChangeAspect="1" noChangeArrowheads="1"/>
          </p:cNvPicPr>
          <p:nvPr/>
        </p:nvPicPr>
        <p:blipFill>
          <a:blip r:embed="rId3" cstate="print"/>
          <a:srcRect l="20075" t="19551" r="11488" b="9050"/>
          <a:stretch>
            <a:fillRect/>
          </a:stretch>
        </p:blipFill>
        <p:spPr bwMode="auto">
          <a:xfrm>
            <a:off x="467544" y="3429000"/>
            <a:ext cx="3672408" cy="2873503"/>
          </a:xfrm>
          <a:prstGeom prst="rect">
            <a:avLst/>
          </a:prstGeom>
          <a:noFill/>
        </p:spPr>
      </p:pic>
      <p:pic>
        <p:nvPicPr>
          <p:cNvPr id="5" name="Picture 3" descr="C:\Users\User\Desktop\news219.JPG"/>
          <p:cNvPicPr>
            <a:picLocks noChangeAspect="1" noChangeArrowheads="1"/>
          </p:cNvPicPr>
          <p:nvPr/>
        </p:nvPicPr>
        <p:blipFill>
          <a:blip r:embed="rId4" cstate="print"/>
          <a:srcRect b="20979"/>
          <a:stretch>
            <a:fillRect/>
          </a:stretch>
        </p:blipFill>
        <p:spPr bwMode="auto">
          <a:xfrm>
            <a:off x="4427984" y="3573016"/>
            <a:ext cx="4499992" cy="2666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27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849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3608" y="538813"/>
            <a:ext cx="72008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 дошкольный возраст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Наборы картинок для группировки, до 4-6 в каждой группе: домашние животные, дикие животные, животные с детёнышами, птицы, рыбы, деревья, цветы, овощи, фрукты, продукты питания, одежда, посуда, мебель, транспорт, предметы обихода.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Наборы предметных картинок для последовательной группировки по разным признакам (назначению и т.п.).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Серии из 3-4 картинок для установления последовательности событий (сказки,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социобытовые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Серии из 4 картинок: части суток (деятельность людей ближайшего окружения).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Серии из 4 картинок: времена года (природа и сезонная деятельность людей).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Сюжетные картинки крупного формата (с различной тематикой, близкой ребенку, - сказочной,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социобытовой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27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3608" y="2750171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5536" y="783149"/>
            <a:ext cx="856895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дошкольный возраст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Наборы картинок для группировки и обобщения (до 8-10 в каждой группе): животные, птицы, рыбы, насекомые, растения, продукты питания, одежда, мебель, здания, транспорт, профессии, предметы обихода и др.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2.Наборы парных картинок типа «Лото» из 6-8 частей.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Наборы парных картинок на соотнесение (сравнение): найди отличия (по внешнему виду), ошибки (по смыслу).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Наборы табличек и карточек для сравнения по 1-2 признакам (логические таблицы).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Наборы предметных картинок для группировки по разным признакам (2-3)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Серии картинок (по 4-6) для установления последовательности событий (сказки,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социобытовые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ситуации, литературные сюжеты).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Серии картинок «Времена года» (сезонные явления и деятельность людей).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Сюжетные картинки с разной тематикой, крупного и мелкого формата.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Разрезные (складные) кубики с сюжетными картинками (6-8 частей).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Разрезные сюжетные картинки (6-8 частей).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Разрезные контурные картинки (4-6 частей).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Набор кубиков с буквами.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Набор карточек с изображением предмета и названием.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66967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3608" y="2750171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Пособия для воспитания правильного физиологического дыхания (тренажеры, «Мыльные пузыри», надувные игрушки).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Материалы для звукового и слогового анализа и синтеза, анализа и синтеза предложений (разноцветные фишки или магниты).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Игры для совершенствования навыков языкового анализа («Слоговое лото», «Определи место звука», «Подбери слова», «Цепочка звуков» и др.).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Игры для совершенствования грамматического строя речи.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«Назови ласково»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«Один-много, много-один»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«Составь слово из двух»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«Добавь слово»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Уточнение, обогащение и активизация словарного запаса.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«Почему ты так думаешь?»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«Кто чем занимается»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890</TotalTime>
  <Words>523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«В пустых стенах ребёнок не заговорит»…- заметила в своё время Е.И. Тихеева   </vt:lpstr>
      <vt:lpstr>Важнейшим условием для полноценного речевого развития детей является обеспечение предметно-пространственной развивающей среды в группах детского сада.  Для реализации данной задачи необходима организация двух центров (уголков), стимулирующих речевую активность детей.  Это литературный центр (книжный уголок)  и  центр (уголок) речевого развития.  </vt:lpstr>
      <vt:lpstr> Для центра речевого развития необходимо свободное место, достаточное для смены положения ребенка: занятий сидя на полу или на ковре, движений в различных направлениях в ходе сюжетных подвижных игр, занятий за столами и т. п.  Во всех возрастных группах в центре речевого развития организуются уголки для театрализованных игр. В них отводится место для режиссерских игр с пальчиковым театром, театра на рукавичках, театра шариков и кубиков, настольного театра, стендового театра, костюмов для игр-драматизаций. </vt:lpstr>
      <vt:lpstr>В центре речевого развития при работе с детьми младшего и среднего дошкольного возраста рекомендуется обращать большее внимание на дидактические материалы и пособия, связанные с развитием лексической стороны речи, формированием словаря .      </vt:lpstr>
      <vt:lpstr>Обязательными элементами содержания центра в старшем дошкольном возрасте должны быть результаты их творческой деятельности: альбомы детских загадок, книжки детских сказок, портреты литературных героев, сделанные детьми в процессе проектной деятельности книжки и альбомы являются хорошим средством активизации творческих проявлений детей и упражнением для речи: дети «озвучивают», воспроизводят тексты, используя свои средства выразительности речи.  В центре речевого развития также хранится наглядный дидактический материал (демонстрационный и раздаточный). </vt:lpstr>
      <vt:lpstr> </vt:lpstr>
      <vt:lpstr>                                 </vt:lpstr>
      <vt:lpstr>                                 </vt:lpstr>
      <vt:lpstr>                                           </vt:lpstr>
      <vt:lpstr>  Большое влияние на развитие связной речи и речевого творчества оказывает правильно подобранный книжный уголок группы. Дети рассматривают иллюстрации знакомых и не знакомых художественных произведений. Обращение к знакомым произведениям закрепляет память детей, рассказывание по картинкам, иллюстрациям развивает и обогащает речь.  </vt:lpstr>
      <vt:lpstr>Развитию речевой активности на занятиях способствуют игры-драматизации. Театрализованная деятельность детей вообще является огромным стимулом для развития и совершенствования речи дошкольников. В таких играх вырабатывается навык правильной выразительной речи и уверенного общения в коллективе. Данные игры используются  при пересказе рассказов, сказок и диалогов.    Игры – драматизации помогают развитию связной речи, значительно пополняют словарный запас, делают речь более грамотной, выразительной, чистой и правильной. </vt:lpstr>
      <vt:lpstr>  На занятиях по развитию речи можно применять и дидактические упражнения с конструктором . Так, кубики с буквами можно эффективно применять при проведении занятий по подготовке к обучению грамоте, коррекции звукопроизношения. Конструктор «ЛЕГО» также используется для речевого развития детей. Он развивает  фантазию, умение составлять творческие рассказы.   </vt:lpstr>
      <vt:lpstr>   Одной из нестандартных форм работы по развитию речи является лэпбук.  Лэпбук – тематическая папка с играми и речевым материалом, который подбирается и изготавливается педагогом вместе с детьми или  родителями в течение какого-либо периода. Лэпбуки направлены на развитие всех сторон речи (фонетику, лексику, грамматику и связную речь), расширение знаний и представлений об окружающем, развитие мыслительных процессов, произвольного внимания и восприятия, мелкой моторики, пространственной ориентировки, речевого творчества, подготовку к обучению в школе. Данная форма работы способствует реализации содержания речевых задач, обозначенных в ФГОС ДО. </vt:lpstr>
      <vt:lpstr>Основной формой организации процесса обучения в дошкольном учреждении является занятие, а ведущей деятельностью является игра . В данном контексте целесообразно включать в ход занятия по развитию речи включать элементы игр, например, сюжетно – ролевых. В таких играх при разыгрывании различных моделей жизненных ситуаций у детей возникает естественная потребность в инициативной речи. Между речью и игрой существует двусторонняя связь. С одной стороны, речь развивается и активизируется в игре, с другой - сама игра развивается под влиянием развития речи.    </vt:lpstr>
      <vt:lpstr>  </vt:lpstr>
      <vt:lpstr> </vt:lpstr>
      <vt:lpstr>Раздаточный материал Использование раздаточного материала на занятиях мобилизует активность ребенка,  повышает интерес к получаемой информации,  уменьшает утомляемость. Карточки  учат сравнивать, описывать предметы и составлять рассказ по картинкам, а также способствуют развитию речи, пополнению словарного запаса. 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педагогики оздоровления в системе коррекционной развивающей работы</dc:title>
  <dc:creator>Юля</dc:creator>
  <cp:lastModifiedBy>User</cp:lastModifiedBy>
  <cp:revision>114</cp:revision>
  <dcterms:created xsi:type="dcterms:W3CDTF">2017-02-02T17:07:50Z</dcterms:created>
  <dcterms:modified xsi:type="dcterms:W3CDTF">2017-11-15T18:22:12Z</dcterms:modified>
</cp:coreProperties>
</file>