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7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2" r:id="rId12"/>
    <p:sldId id="273" r:id="rId13"/>
    <p:sldId id="274" r:id="rId14"/>
    <p:sldId id="277" r:id="rId15"/>
    <p:sldId id="276" r:id="rId16"/>
    <p:sldId id="275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392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808FC704-1C4C-4E84-B256-5539BEB9BC47}" type="datetimeFigureOut">
              <a:rPr lang="ru-RU" smtClean="0"/>
              <a:t>27.03.2018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0215E-D39A-4738-96B9-E7239A462512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676400"/>
            <a:ext cx="7558608" cy="1524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Геоборд -</a:t>
            </a:r>
            <a:b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необычная </a:t>
            </a:r>
            <a:r>
              <a:rPr lang="ru-RU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sz="36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3203574"/>
            <a:ext cx="7558608" cy="2673698"/>
          </a:xfrm>
        </p:spPr>
        <p:txBody>
          <a:bodyPr>
            <a:normAutofit/>
          </a:bodyPr>
          <a:lstStyle/>
          <a:p>
            <a:endParaRPr lang="ru-RU" dirty="0"/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Подготовила: Кострюкова А.И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МБДОУ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«Детский сад общеразвивающего вида №125» 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Воронеж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165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260648"/>
            <a:ext cx="8568952" cy="633670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3. Геоборд готов! Теперь можно смело приступить к работе!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дима\Desktop\P31701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780245" cy="5085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0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дима\Desktop\P_20180319_155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316416" cy="4677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982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има\Desktop\P_20180319_1559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64660"/>
            <a:ext cx="3465385" cy="6160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има\Desktop\P_20180319_155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660"/>
            <a:ext cx="3456384" cy="61446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7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има\Desktop\P_20180319_155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8201"/>
            <a:ext cx="8640960" cy="48605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235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има\Desktop\P_20180327_115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57005" cy="65013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има\Desktop\P_20180327_075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6054"/>
            <a:ext cx="3641584" cy="6473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040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дима\Desktop\P_20180327_075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3670507" cy="6525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има\Desktop\P_20180327_075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670506" cy="6525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260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има\Desktop\P_20180327_0744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8589"/>
            <a:ext cx="3427479" cy="609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има\Desktop\P_20180327_0747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427479" cy="6093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24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092" y="1052736"/>
            <a:ext cx="7954355" cy="4944695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Желаем </a:t>
            </a:r>
            <a:r>
              <a:rPr lang="ru-RU" sz="8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творческих успехов!</a:t>
            </a:r>
          </a:p>
        </p:txBody>
      </p:sp>
    </p:spTree>
    <p:extLst>
      <p:ext uri="{BB962C8B-B14F-4D97-AF65-F5344CB8AC3E}">
        <p14:creationId xmlns:p14="http://schemas.microsoft.com/office/powerpoint/2010/main" val="1041039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9144000" cy="566173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Развивающие игры.</a:t>
            </a:r>
          </a:p>
          <a:p>
            <a:pPr algn="l"/>
            <a:r>
              <a:rPr lang="ru-RU" b="1" dirty="0" smtClean="0">
                <a:solidFill>
                  <a:srgbClr val="000000"/>
                </a:solidFill>
              </a:rPr>
              <a:t>       Математический планшет.                       </a:t>
            </a:r>
            <a:r>
              <a:rPr lang="ru-RU" b="1" dirty="0" err="1" smtClean="0">
                <a:solidFill>
                  <a:srgbClr val="000000"/>
                </a:solidFill>
              </a:rPr>
              <a:t>Геоконт</a:t>
            </a:r>
            <a:r>
              <a:rPr lang="ru-RU" b="1" dirty="0" smtClean="0">
                <a:solidFill>
                  <a:srgbClr val="000000"/>
                </a:solidFill>
              </a:rPr>
              <a:t>.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90" y="1546075"/>
            <a:ext cx="4343945" cy="434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328971" cy="434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325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7938417" cy="388843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Что такое </a:t>
            </a:r>
            <a:r>
              <a:rPr lang="ru-RU" b="1" dirty="0" err="1">
                <a:effectLst/>
                <a:latin typeface="Times New Roman" pitchFamily="18" charset="0"/>
                <a:cs typeface="Times New Roman" pitchFamily="18" charset="0"/>
              </a:rPr>
              <a:t>геоборд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Геоборд (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geoboard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) – это многофункциональная геометрическая доска для конструирования плоских изображений. Геоборд представляет собой доску со штырьками, расположенными на игровом поле равноудаленными друг от друга по горизонтали и вертикали, за которые можно цеплять резинки.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приспособление стало известно еще в 50-е годы прошлого столетия благодаря египетскому математику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Калебу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Гаттегно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создавшему первое «поле для рисования </a:t>
            </a:r>
            <a:r>
              <a:rPr lang="ru-RU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резиночками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 с 25 штырьками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 descr="http://mamere.ru/sites/mamere.ru/files/resize/styles/adaptive-image/public/fotostory/geobord1-830x551.jpg?itok=1GuZCgt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32495"/>
            <a:ext cx="3784914" cy="2847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3789040"/>
            <a:ext cx="2929414" cy="2934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749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620688"/>
            <a:ext cx="8066599" cy="55177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Польза </a:t>
            </a:r>
            <a:r>
              <a:rPr lang="ru-RU" b="1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геоборда</a:t>
            </a:r>
            <a:r>
              <a:rPr lang="ru-RU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1. Развивает когнитивные способности ребенка: пространственное и ассоциативное мышление, внимание, память.</a:t>
            </a:r>
          </a:p>
          <a:p>
            <a:pPr algn="l"/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2. Способствует развитию мелкой моторики рук.</a:t>
            </a:r>
          </a:p>
          <a:p>
            <a:pPr algn="l"/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3. Развивает фантазию и творческий потенциал ребенка.</a:t>
            </a:r>
          </a:p>
          <a:p>
            <a:pPr algn="l"/>
            <a:r>
              <a:rPr lang="ru-RU" b="1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Формирует познавательные способности ребенка во время решения разного вида задач.</a:t>
            </a:r>
          </a:p>
          <a:p>
            <a:pPr algn="l"/>
            <a:r>
              <a:rPr lang="ru-RU" b="1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Помогает ребенку на собственном чувственном опыте понять базовые термины геометрии: фигура, периметр, площадь</a:t>
            </a:r>
            <a:r>
              <a:rPr lang="ru-RU" b="1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b="1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Занятия на </a:t>
            </a:r>
            <a:r>
              <a:rPr lang="ru-RU" b="1" dirty="0" err="1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геоборде</a:t>
            </a:r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 расслабляют и снимают физическое и психологическое напряжение.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04950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7848" y="1268760"/>
            <a:ext cx="8282623" cy="4725629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Варианты игр с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геобордом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l"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Рисовать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схеме;</a:t>
            </a:r>
          </a:p>
          <a:p>
            <a:pPr marL="457200" indent="-457200" algn="l"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Рисовать по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заданию;</a:t>
            </a:r>
          </a:p>
          <a:p>
            <a:pPr marL="457200" indent="-457200" algn="l">
              <a:buAutoNum type="arabicPeriod"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Просто фантазировать! </a:t>
            </a:r>
            <a:endParaRPr lang="ru-RU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AutoNum type="arabicPeriod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62358"/>
            <a:ext cx="2333994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73016"/>
            <a:ext cx="2619375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62358"/>
            <a:ext cx="2592288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20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7848" y="620689"/>
            <a:ext cx="8138607" cy="5373700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Как сделать </a:t>
            </a:r>
            <a:r>
              <a:rPr lang="ru-RU" b="1" dirty="0" err="1">
                <a:effectLst/>
                <a:latin typeface="Times New Roman" pitchFamily="18" charset="0"/>
                <a:cs typeface="Times New Roman" pitchFamily="18" charset="0"/>
              </a:rPr>
              <a:t>геоборд</a:t>
            </a:r>
            <a:r>
              <a:rPr lang="ru-RU" b="1" dirty="0">
                <a:effectLst/>
                <a:latin typeface="Times New Roman" pitchFamily="18" charset="0"/>
                <a:cs typeface="Times New Roman" pitchFamily="18" charset="0"/>
              </a:rPr>
              <a:t> своими руками</a:t>
            </a:r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Определитесь с размером </a:t>
            </a:r>
            <a:r>
              <a:rPr lang="ru-RU" b="1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геоборда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, исходя из возраста ребенка, чем взрослее ребенок, тем размер </a:t>
            </a:r>
            <a:r>
              <a:rPr lang="ru-RU" b="1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геоборда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должен быть больше. Я предлагаю изготовить </a:t>
            </a:r>
            <a:r>
              <a:rPr lang="ru-RU" b="1" dirty="0" err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геоборд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для детей 4-х - 6 лет. Это размер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25х25см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. Расстояние между кнопками </a:t>
            </a:r>
            <a:r>
              <a:rPr lang="ru-RU" b="1" dirty="0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5см.</a:t>
            </a:r>
          </a:p>
          <a:p>
            <a:pPr algn="ctr"/>
            <a:endParaRPr lang="ru-RU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69172"/>
            <a:ext cx="3056880" cy="3056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3394069" cy="3025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579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7848" y="188640"/>
            <a:ext cx="8282623" cy="6408711"/>
          </a:xfrm>
        </p:spPr>
        <p:txBody>
          <a:bodyPr/>
          <a:lstStyle/>
          <a:p>
            <a:pPr lvl="0" algn="ctr"/>
            <a:r>
              <a:rPr lang="ru-RU" b="1" dirty="0">
                <a:solidFill>
                  <a:prstClr val="white"/>
                </a:solidFill>
                <a:effectLst/>
                <a:latin typeface="Times New Roman" pitchFamily="18" charset="0"/>
                <a:cs typeface="Times New Roman" pitchFamily="18" charset="0"/>
              </a:rPr>
              <a:t>Необходимые материалы:</a:t>
            </a:r>
          </a:p>
          <a:p>
            <a:pPr lvl="0" algn="l"/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 деревянная дощечка (25 - 25см, толщиной 18 – 20мм) т. к. длина иглы кнопки 1,5см;</a:t>
            </a:r>
          </a:p>
          <a:p>
            <a:pPr lvl="0" algn="l"/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 силовые кнопки канцелярские;</a:t>
            </a:r>
          </a:p>
          <a:p>
            <a:pPr lvl="0" algn="l"/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 молоточек;</a:t>
            </a:r>
          </a:p>
          <a:p>
            <a:pPr lvl="0" algn="l"/>
            <a:r>
              <a:rPr lang="ru-RU" b="1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канцелярские</a:t>
            </a:r>
            <a:r>
              <a:rPr lang="ru-RU" b="1" smtClean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резинки.</a:t>
            </a:r>
          </a:p>
          <a:p>
            <a:endParaRPr lang="ru-RU" dirty="0"/>
          </a:p>
        </p:txBody>
      </p:sp>
      <p:pic>
        <p:nvPicPr>
          <p:cNvPr id="4098" name="Picture 2" descr="C:\Users\дима\Desktop\P31701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805" y="3115980"/>
            <a:ext cx="4968552" cy="3593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има\Desktop\full_4037c19dd3614d10c336c1e04e387d1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365104"/>
            <a:ext cx="1976438" cy="229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97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7848" y="260649"/>
            <a:ext cx="8210615" cy="573374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111111"/>
                </a:solidFill>
                <a:effectLst/>
                <a:latin typeface="Arial"/>
              </a:rPr>
              <a:t>1. </a:t>
            </a:r>
            <a:r>
              <a:rPr lang="ru-RU" b="1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Выпилить доску размером 25*25см.  </a:t>
            </a:r>
            <a:r>
              <a:rPr lang="ru-RU" sz="2000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Начертите на доске квадраты одинакового </a:t>
            </a:r>
            <a:r>
              <a:rPr lang="ru-RU" sz="2000" b="1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размера 5х5.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дима\Desktop\P3170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516216" cy="4887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7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7556" y="476672"/>
            <a:ext cx="8100908" cy="5520904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111111"/>
                </a:solidFill>
                <a:effectLst/>
                <a:latin typeface="Arial"/>
              </a:rPr>
              <a:t>2. </a:t>
            </a:r>
            <a:r>
              <a:rPr lang="ru-RU" b="1" dirty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В каждый угол квадрата вбейте силовую кнопку.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C:\Users\дима\Desktop\P31701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99" y="1484784"/>
            <a:ext cx="6925277" cy="5193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439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Другая 8">
      <a:dk1>
        <a:srgbClr val="FFCA21"/>
      </a:dk1>
      <a:lt1>
        <a:sysClr val="window" lastClr="FFFFFF"/>
      </a:lt1>
      <a:dk2>
        <a:srgbClr val="B01F0F"/>
      </a:dk2>
      <a:lt2>
        <a:srgbClr val="FF9000"/>
      </a:lt2>
      <a:accent1>
        <a:srgbClr val="ED4600"/>
      </a:accent1>
      <a:accent2>
        <a:srgbClr val="C4D73F"/>
      </a:accent2>
      <a:accent3>
        <a:srgbClr val="FFE181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</TotalTime>
  <Words>181</Words>
  <Application>Microsoft Office PowerPoint</Application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Kilter</vt:lpstr>
      <vt:lpstr>Геоборд - необычная развивающая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Геоборд –  необычная развивающая доска</dc:title>
  <dc:creator>дима</dc:creator>
  <cp:lastModifiedBy>дима</cp:lastModifiedBy>
  <cp:revision>18</cp:revision>
  <dcterms:created xsi:type="dcterms:W3CDTF">2018-03-18T15:47:28Z</dcterms:created>
  <dcterms:modified xsi:type="dcterms:W3CDTF">2018-03-27T15:21:31Z</dcterms:modified>
</cp:coreProperties>
</file>