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71" r:id="rId3"/>
    <p:sldId id="272" r:id="rId4"/>
    <p:sldId id="273" r:id="rId5"/>
    <p:sldId id="274" r:id="rId6"/>
    <p:sldId id="275" r:id="rId7"/>
    <p:sldId id="276" r:id="rId8"/>
    <p:sldId id="259" r:id="rId9"/>
    <p:sldId id="258" r:id="rId10"/>
    <p:sldId id="260" r:id="rId11"/>
    <p:sldId id="277" r:id="rId12"/>
    <p:sldId id="267" r:id="rId13"/>
    <p:sldId id="265" r:id="rId14"/>
    <p:sldId id="256" r:id="rId15"/>
    <p:sldId id="264" r:id="rId16"/>
    <p:sldId id="270" r:id="rId17"/>
    <p:sldId id="257" r:id="rId18"/>
    <p:sldId id="268" r:id="rId19"/>
    <p:sldId id="263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83595" autoAdjust="0"/>
  </p:normalViewPr>
  <p:slideViewPr>
    <p:cSldViewPr>
      <p:cViewPr>
        <p:scale>
          <a:sx n="82" d="100"/>
          <a:sy n="82" d="100"/>
        </p:scale>
        <p:origin x="-10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857E7-F658-4B0E-AF45-3404473382BF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8581E-F7DB-435E-A469-79CF7B5CE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7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9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3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4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9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1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2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0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581E-F7DB-435E-A469-79CF7B5CE08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9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Муниципальное дошкольное общеобразовательное  </a:t>
            </a:r>
            <a:r>
              <a:rPr lang="ru-RU" sz="1600" dirty="0"/>
              <a:t>учреждение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«Детский </a:t>
            </a:r>
            <a:r>
              <a:rPr lang="ru-RU" sz="1600" dirty="0"/>
              <a:t>сад №6 общеобразовательного вида»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accent1"/>
                </a:solidFill>
              </a:rPr>
              <a:t>ПРОЕКТ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подготовительной группы «Почемучки»</a:t>
            </a: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Наша </a:t>
            </a:r>
            <a:r>
              <a:rPr lang="ru-RU" sz="4400" dirty="0">
                <a:solidFill>
                  <a:srgbClr val="FF0000"/>
                </a:solidFill>
              </a:rPr>
              <a:t>улица носит имя </a:t>
            </a:r>
            <a:r>
              <a:rPr lang="ru-RU" sz="4400" dirty="0" smtClean="0">
                <a:solidFill>
                  <a:srgbClr val="FF0000"/>
                </a:solidFill>
              </a:rPr>
              <a:t>героя</a:t>
            </a:r>
            <a:endParaRPr lang="ru-RU" sz="4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sz="1800" dirty="0" smtClean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ru-RU" sz="1800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ru-RU" sz="1800" dirty="0" smtClean="0">
                <a:solidFill>
                  <a:schemeClr val="accent1"/>
                </a:solidFill>
              </a:rPr>
              <a:t>Подготовила воспитатель  </a:t>
            </a:r>
            <a:r>
              <a:rPr lang="ru-RU" sz="1800" dirty="0" err="1" smtClean="0">
                <a:solidFill>
                  <a:schemeClr val="accent1"/>
                </a:solidFill>
              </a:rPr>
              <a:t>Салина</a:t>
            </a:r>
            <a:r>
              <a:rPr lang="ru-RU" sz="1800" dirty="0" smtClean="0">
                <a:solidFill>
                  <a:schemeClr val="accent1"/>
                </a:solidFill>
              </a:rPr>
              <a:t> Н.М</a:t>
            </a:r>
            <a:r>
              <a:rPr lang="ru-RU" sz="1800" dirty="0" smtClean="0"/>
              <a:t>.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chemeClr val="accent1"/>
                </a:solidFill>
              </a:rPr>
              <a:t>Город Ухта, 2018 год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1"/>
            <a:ext cx="4030738" cy="3756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ПК\Desktop\9МАЯ  САД\Мастер класс\DSCN9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380672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Поздравительные открытки для ветеранов </a:t>
            </a:r>
            <a:r>
              <a:rPr lang="ru-RU" dirty="0" err="1">
                <a:solidFill>
                  <a:schemeClr val="bg1"/>
                </a:solidFill>
              </a:rPr>
              <a:t>ВОв</a:t>
            </a:r>
            <a:r>
              <a:rPr lang="ru-RU" dirty="0">
                <a:solidFill>
                  <a:schemeClr val="bg1"/>
                </a:solidFill>
              </a:rPr>
              <a:t>, выполненные руками воспитанников подготовительной группы.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Данные работы были переданы в Центр патриотического воспитания г. Ухты для вручения ветеранам.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9МАЯ  САД\май\DSCN9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9МАЯ  САД\май\DSCN9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81" y="9515"/>
            <a:ext cx="4559314" cy="34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9МАЯ  САД\май\DSCN9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" y="3429000"/>
            <a:ext cx="4637883" cy="34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9МАЯ  САД\май\DSCN9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52" y="3429000"/>
            <a:ext cx="4622748" cy="34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9031" y="239951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Участники конкурса стихов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33302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Янсон Константин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7023" y="3460358"/>
            <a:ext cx="254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Матвеева Анастасия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6" y="1886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Береговой Никита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7483" y="363634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Суранов Николай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\Desktop\DSCN9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16" y="9459"/>
            <a:ext cx="8928992" cy="7530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К\Desktop\DSCN9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0573"/>
            <a:ext cx="9555905" cy="71669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490522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Знакомство с биографией и подвига героя в сети интернет.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К\Desktop\9МАЯ  САД\DSCN97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8435" y="479715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/>
                </a:solidFill>
              </a:rPr>
              <a:t>Экскурсия по улице Н. </a:t>
            </a:r>
            <a:r>
              <a:rPr lang="ru-RU" sz="4000" b="1" dirty="0" err="1">
                <a:solidFill>
                  <a:schemeClr val="accent2"/>
                </a:solidFill>
              </a:rPr>
              <a:t>Оплеснина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ПРоЕКТ НВ ОПЛЕСНИН\DSCN9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15719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Центр патриотического воспитания г. Ухты, расположенный на улице </a:t>
            </a:r>
            <a:r>
              <a:rPr lang="ru-RU" sz="2000" dirty="0" err="1">
                <a:solidFill>
                  <a:srgbClr val="FFFF00"/>
                </a:solidFill>
              </a:rPr>
              <a:t>Оплеснина</a:t>
            </a:r>
            <a:r>
              <a:rPr lang="ru-RU" sz="2000" dirty="0">
                <a:solidFill>
                  <a:srgbClr val="FFFF00"/>
                </a:solidFill>
              </a:rPr>
              <a:t>, с которым сотрудничает группа «Почемучки»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ПРоЕКТ НВ ОПЛЕСНИН\DSCN9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589240"/>
            <a:ext cx="71287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Мемориальная доска, посвященная Н.В. </a:t>
            </a:r>
            <a:r>
              <a:rPr lang="ru-RU" sz="2000" dirty="0" err="1">
                <a:solidFill>
                  <a:srgbClr val="FFFF00"/>
                </a:solidFill>
              </a:rPr>
              <a:t>Оплеснину</a:t>
            </a:r>
            <a:r>
              <a:rPr lang="ru-RU" sz="2000" dirty="0">
                <a:solidFill>
                  <a:srgbClr val="FFFF00"/>
                </a:solidFill>
              </a:rPr>
              <a:t>, расположенная на улице, носящей его имя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0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11" y="45193"/>
            <a:ext cx="9083741" cy="681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8 </a:t>
            </a:r>
            <a:r>
              <a:rPr lang="ru-RU" sz="2400" dirty="0" smtClean="0">
                <a:solidFill>
                  <a:srgbClr val="FFFF00"/>
                </a:solidFill>
              </a:rPr>
              <a:t>мая  ребята возложили  цветы  к  мемориальной доске, посвященной  </a:t>
            </a:r>
            <a:r>
              <a:rPr lang="ru-RU" sz="2400" dirty="0" err="1" smtClean="0">
                <a:solidFill>
                  <a:srgbClr val="FFFF00"/>
                </a:solidFill>
              </a:rPr>
              <a:t>Н.В.Оплеснину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ПРоЕКТ НВ ОПЛЕСНИН\Photo1792 - копия - копия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624454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8 мая 2018 года группа «Почемучки» у Вечного огня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E:\ПРоЕКТ НВ ОПЛЕСНИН\Photo1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604" y="106375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Суранов Николай читает стихотворение «Неизвестный солдат»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/>
          <a:lstStyle/>
          <a:p>
            <a:pPr algn="l"/>
            <a:r>
              <a:rPr lang="ru-RU" dirty="0" smtClean="0"/>
              <a:t>Цель: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17281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Расширить представление детей о нашем городе Ухте;</a:t>
            </a:r>
          </a:p>
          <a:p>
            <a:r>
              <a:rPr lang="ru-RU" dirty="0" smtClean="0"/>
              <a:t>Воспитывать чувство патриотизма, сострадания, гордости за свой народ.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3592" y="227687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70158" y="3068960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Воспитывать бережное отношение к народной памяти, чувства благодарности ветеранам ВОВ;</a:t>
            </a:r>
          </a:p>
          <a:p>
            <a:r>
              <a:rPr lang="ru-RU" dirty="0" smtClean="0"/>
              <a:t>Воспитывать любовь к Родине, интерес к подвигам, героев – земляков;</a:t>
            </a:r>
          </a:p>
          <a:p>
            <a:r>
              <a:rPr lang="ru-RU" dirty="0" smtClean="0"/>
              <a:t>Формировать чувство гордости за воинов-защитников родного города;</a:t>
            </a:r>
          </a:p>
          <a:p>
            <a:r>
              <a:rPr lang="ru-RU" dirty="0" smtClean="0"/>
              <a:t>Обогатить преставление детей о мужестве, героизме, отваге народа, о значении победы нашего народа;</a:t>
            </a:r>
          </a:p>
          <a:p>
            <a:r>
              <a:rPr lang="ru-RU" dirty="0" smtClean="0"/>
              <a:t>Формировать самооценку своих добрых дел, учить отзывчивости, вниманию к старшему поколению ;</a:t>
            </a:r>
          </a:p>
          <a:p>
            <a:r>
              <a:rPr lang="ru-RU" dirty="0" smtClean="0"/>
              <a:t>Привлечь внимание родителей к современным познавательно-тематическим мероприятиям.</a:t>
            </a:r>
          </a:p>
        </p:txBody>
      </p:sp>
    </p:spTree>
    <p:extLst>
      <p:ext uri="{BB962C8B-B14F-4D97-AF65-F5344CB8AC3E}">
        <p14:creationId xmlns:p14="http://schemas.microsoft.com/office/powerpoint/2010/main" val="15356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ПРоЕКТ НВ ОПЛЕСНИН\Photo17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Минута молчания у Вечного огня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8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Тип проекта: краткосрочный, групповой, творческий.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1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Срок реализации две недели.</a:t>
            </a:r>
          </a:p>
          <a:p>
            <a:r>
              <a:rPr lang="ru-RU" dirty="0" smtClean="0"/>
              <a:t>По количеству участников коллективный.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7044" y="2350772"/>
            <a:ext cx="9036496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Наличие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связей.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3448" y="3356992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Интеграция образовательных областей, познавательное развитие, речевое развитие, социально коммуникативные, художественно-эстетическое.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581128"/>
            <a:ext cx="903649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Вид проекта: познавательный. 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1996" y="5445224"/>
            <a:ext cx="9036496" cy="1412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Участники проекта: дети подготовительной группы, родители, воспитатели.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8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Детский сад №6 находится на улице имени Николая </a:t>
            </a:r>
            <a:r>
              <a:rPr lang="ru-RU" dirty="0" err="1" smtClean="0"/>
              <a:t>Оплеснина</a:t>
            </a:r>
            <a:r>
              <a:rPr lang="ru-RU" dirty="0" smtClean="0"/>
              <a:t>. Очень многие не знают имя героя и его подвиг.</a:t>
            </a:r>
          </a:p>
          <a:p>
            <a:r>
              <a:rPr lang="ru-RU" dirty="0" smtClean="0"/>
              <a:t>Современные дети разделены во времени с непосредственными участниками ВОВ уже несколькими поколениями. Каждое следующее поколение знает о ВОВ все меньше и меньше.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2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ru-RU" dirty="0" smtClean="0"/>
              <a:t>Методы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18722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Беседа, с презентацией;</a:t>
            </a:r>
          </a:p>
          <a:p>
            <a:r>
              <a:rPr lang="ru-RU" dirty="0" smtClean="0"/>
              <a:t>Экскурсия по улице Николая </a:t>
            </a:r>
            <a:r>
              <a:rPr lang="ru-RU" dirty="0" err="1" smtClean="0"/>
              <a:t>Оплеснина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Рассказывание стихов о  ВОВ;</a:t>
            </a:r>
          </a:p>
          <a:p>
            <a:r>
              <a:rPr lang="ru-RU" dirty="0" smtClean="0"/>
              <a:t>Выход к вечному огню и возложение цветов;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70892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Методы трех вопросов: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09868" y="3356992"/>
            <a:ext cx="8229600" cy="3384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Что знаем?</a:t>
            </a:r>
          </a:p>
          <a:p>
            <a:r>
              <a:rPr lang="ru-RU" dirty="0" smtClean="0"/>
              <a:t>Знаем, что детский сад №6 находится на улице имени Н. </a:t>
            </a:r>
            <a:r>
              <a:rPr lang="ru-RU" dirty="0" err="1" smtClean="0"/>
              <a:t>Оплеснина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Что хотим узнать ?</a:t>
            </a:r>
          </a:p>
          <a:p>
            <a:r>
              <a:rPr lang="ru-RU" dirty="0" smtClean="0"/>
              <a:t>Кто такой Н. В. </a:t>
            </a:r>
            <a:r>
              <a:rPr lang="ru-RU" dirty="0" err="1" smtClean="0"/>
              <a:t>Оплеснин</a:t>
            </a:r>
            <a:r>
              <a:rPr lang="ru-RU" dirty="0" smtClean="0"/>
              <a:t>?</a:t>
            </a:r>
          </a:p>
          <a:p>
            <a:r>
              <a:rPr lang="ru-RU" dirty="0" smtClean="0"/>
              <a:t>Где и как найти нам ответы на вопросы?</a:t>
            </a:r>
          </a:p>
          <a:p>
            <a:r>
              <a:rPr lang="ru-RU" dirty="0" smtClean="0"/>
              <a:t>Будем спрашивать у родителей, у дедушек и бабушек.</a:t>
            </a:r>
          </a:p>
          <a:p>
            <a:r>
              <a:rPr lang="ru-RU" dirty="0" smtClean="0"/>
              <a:t>Будем искать материал в сети интернет.</a:t>
            </a:r>
          </a:p>
          <a:p>
            <a:r>
              <a:rPr lang="ru-RU" dirty="0" smtClean="0"/>
              <a:t>Будем слушать рассказы воспитателя.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6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по работе с 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23042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Повысить компетентность родителей по теме проекта;</a:t>
            </a:r>
          </a:p>
          <a:p>
            <a:r>
              <a:rPr lang="ru-RU" dirty="0" smtClean="0"/>
              <a:t>Привлечь семьи к участию в воспитательном процессе на основе педагогического сотрудничества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2055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Предполагаемые результаты: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4077072"/>
            <a:ext cx="8229600" cy="2908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ходе реализации проекта «Наша улица носит имя героя» предполагаемые результаты были достигнуты;</a:t>
            </a:r>
          </a:p>
          <a:p>
            <a:r>
              <a:rPr lang="ru-RU" dirty="0" smtClean="0"/>
              <a:t>Мы обогатили опыт детей в сфере социального воспитания путем использования различных методов и приемов;</a:t>
            </a:r>
          </a:p>
          <a:p>
            <a:r>
              <a:rPr lang="ru-RU" dirty="0" smtClean="0"/>
              <a:t>Мы познакомили детей с биографией и подвигом героя-земляка;</a:t>
            </a:r>
          </a:p>
          <a:p>
            <a:r>
              <a:rPr lang="ru-RU" dirty="0" smtClean="0"/>
              <a:t>Пополнили словарные запас детей;</a:t>
            </a:r>
          </a:p>
          <a:p>
            <a:r>
              <a:rPr lang="ru-RU" dirty="0" smtClean="0"/>
              <a:t>На протяжении всего проекта у детей сформировалось чувство гордости за наш город, страну, героев-земляков;</a:t>
            </a:r>
          </a:p>
          <a:p>
            <a:r>
              <a:rPr lang="ru-RU" dirty="0" smtClean="0"/>
              <a:t>Сформировали самооценку своих добрых дел.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9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 </a:t>
            </a:r>
            <a:r>
              <a:rPr lang="ru-RU" dirty="0" smtClean="0"/>
              <a:t>Этап - Подготовительный. </a:t>
            </a:r>
          </a:p>
          <a:p>
            <a:pPr marL="0" indent="0">
              <a:buNone/>
            </a:pPr>
            <a:r>
              <a:rPr lang="ru-RU" dirty="0" smtClean="0"/>
              <a:t>Определение целей и задач проекта, сбор информационного материала, создание условий для организации работы, составление плана по мероприятию и организации деятельности;</a:t>
            </a:r>
          </a:p>
          <a:p>
            <a:pPr marL="0" indent="0">
              <a:buNone/>
            </a:pPr>
            <a:r>
              <a:rPr lang="en-US" dirty="0" smtClean="0"/>
              <a:t>II </a:t>
            </a:r>
            <a:r>
              <a:rPr lang="ru-RU" dirty="0" smtClean="0"/>
              <a:t>Этап – Практический.</a:t>
            </a:r>
          </a:p>
          <a:p>
            <a:pPr marL="0" indent="0">
              <a:buNone/>
            </a:pPr>
            <a:r>
              <a:rPr lang="ru-RU" dirty="0" smtClean="0"/>
              <a:t>Беседа с презентацией. Знакомство с биографией и подвигом героя.</a:t>
            </a:r>
          </a:p>
          <a:p>
            <a:pPr marL="0" indent="0">
              <a:buNone/>
            </a:pPr>
            <a:r>
              <a:rPr lang="ru-RU" dirty="0" smtClean="0"/>
              <a:t>Изготовление поздравительных открыток для ветеранов ВОВ. </a:t>
            </a:r>
          </a:p>
          <a:p>
            <a:pPr marL="0" indent="0">
              <a:buNone/>
            </a:pPr>
            <a:r>
              <a:rPr lang="ru-RU" dirty="0" smtClean="0"/>
              <a:t>Участие в </a:t>
            </a:r>
            <a:r>
              <a:rPr lang="ru-RU" dirty="0" err="1" smtClean="0"/>
              <a:t>общесадовом</a:t>
            </a:r>
            <a:r>
              <a:rPr lang="ru-RU" dirty="0" smtClean="0"/>
              <a:t> конкурсе стихов на тему ВОВ.</a:t>
            </a:r>
          </a:p>
          <a:p>
            <a:pPr marL="0" indent="0">
              <a:buNone/>
            </a:pPr>
            <a:r>
              <a:rPr lang="ru-RU" dirty="0" smtClean="0"/>
              <a:t>Экскурсия по улице </a:t>
            </a:r>
            <a:r>
              <a:rPr lang="ru-RU" dirty="0" err="1" smtClean="0"/>
              <a:t>Оплеснина</a:t>
            </a:r>
            <a:r>
              <a:rPr lang="ru-RU" dirty="0" smtClean="0"/>
              <a:t>, возложение цветов к мемориальной доске Н.В. </a:t>
            </a:r>
            <a:r>
              <a:rPr lang="ru-RU" dirty="0" err="1" smtClean="0"/>
              <a:t>Оплеснина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Экскурсия к вечному огню, возложение цветов, минута молчания, стихи детей.</a:t>
            </a:r>
          </a:p>
          <a:p>
            <a:pPr marL="0" indent="0">
              <a:buNone/>
            </a:pPr>
            <a:r>
              <a:rPr lang="en-US" dirty="0" smtClean="0"/>
              <a:t>III</a:t>
            </a:r>
            <a:r>
              <a:rPr lang="ru-RU" dirty="0" smtClean="0"/>
              <a:t> Этап – Обобщающий.</a:t>
            </a:r>
          </a:p>
          <a:p>
            <a:pPr marL="0" indent="0">
              <a:buNone/>
            </a:pPr>
            <a:r>
              <a:rPr lang="ru-RU" dirty="0" smtClean="0"/>
              <a:t>Обобщение результатов работы, анализ, закрепление полученных знаний, формулировка выводов. Трансляция проекта.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8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\Desktop\10мая\DSCN9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5115" y="-1143000"/>
            <a:ext cx="11784632" cy="91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548209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Презентация «Николай </a:t>
            </a:r>
            <a:r>
              <a:rPr lang="ru-RU" dirty="0" err="1">
                <a:solidFill>
                  <a:schemeClr val="bg1"/>
                </a:solidFill>
              </a:rPr>
              <a:t>Оплеснин</a:t>
            </a:r>
            <a:r>
              <a:rPr lang="ru-RU" dirty="0">
                <a:solidFill>
                  <a:schemeClr val="bg1"/>
                </a:solidFill>
              </a:rPr>
              <a:t> – герой Великой Отечественной войны». Страницы биографии и подвига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\Desktop\10мая\DSCN9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515719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Презентация «Николай </a:t>
            </a:r>
            <a:r>
              <a:rPr lang="ru-RU" dirty="0" err="1">
                <a:solidFill>
                  <a:schemeClr val="bg1"/>
                </a:solidFill>
              </a:rPr>
              <a:t>Оплеснин</a:t>
            </a:r>
            <a:r>
              <a:rPr lang="ru-RU" dirty="0">
                <a:solidFill>
                  <a:schemeClr val="bg1"/>
                </a:solidFill>
              </a:rPr>
              <a:t> – герой Великой Отечественной войны». Награды героя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681</Words>
  <Application>Microsoft Office PowerPoint</Application>
  <PresentationFormat>Экран (4:3)</PresentationFormat>
  <Paragraphs>90</Paragraphs>
  <Slides>20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дошкольное общеобразовательное  учреждение   «Детский сад №6 общеобразовательного вида» </vt:lpstr>
      <vt:lpstr>Цель: </vt:lpstr>
      <vt:lpstr>Тип проекта: краткосрочный, групповой, творческий.</vt:lpstr>
      <vt:lpstr>Актуальность: </vt:lpstr>
      <vt:lpstr>Методы проекта:</vt:lpstr>
      <vt:lpstr>Задачи по работе с родителями:</vt:lpstr>
      <vt:lpstr>Этапы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мая  ребята возложили  цветы  к  мемориальной доске, посвященной  Н.В.Оплеснину.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Александр</cp:lastModifiedBy>
  <cp:revision>22</cp:revision>
  <dcterms:created xsi:type="dcterms:W3CDTF">2018-05-12T11:42:29Z</dcterms:created>
  <dcterms:modified xsi:type="dcterms:W3CDTF">2018-05-20T12:09:57Z</dcterms:modified>
</cp:coreProperties>
</file>