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6"/>
  </p:handoutMasterIdLst>
  <p:sldIdLst>
    <p:sldId id="256" r:id="rId2"/>
    <p:sldId id="263" r:id="rId3"/>
    <p:sldId id="264" r:id="rId4"/>
    <p:sldId id="265" r:id="rId5"/>
    <p:sldId id="266" r:id="rId6"/>
    <p:sldId id="268" r:id="rId7"/>
    <p:sldId id="269" r:id="rId8"/>
    <p:sldId id="278" r:id="rId9"/>
    <p:sldId id="267" r:id="rId10"/>
    <p:sldId id="270" r:id="rId11"/>
    <p:sldId id="271" r:id="rId12"/>
    <p:sldId id="273" r:id="rId13"/>
    <p:sldId id="275" r:id="rId14"/>
    <p:sldId id="272" r:id="rId15"/>
    <p:sldId id="276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C7C62C-6075-426B-B9CE-B65FA7FF71B9}">
          <p14:sldIdLst>
            <p14:sldId id="256"/>
            <p14:sldId id="263"/>
            <p14:sldId id="264"/>
            <p14:sldId id="265"/>
            <p14:sldId id="266"/>
            <p14:sldId id="268"/>
            <p14:sldId id="269"/>
            <p14:sldId id="278"/>
            <p14:sldId id="267"/>
            <p14:sldId id="270"/>
            <p14:sldId id="271"/>
            <p14:sldId id="273"/>
            <p14:sldId id="275"/>
            <p14:sldId id="272"/>
            <p14:sldId id="276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0ED"/>
    <a:srgbClr val="E1DAD2"/>
    <a:srgbClr val="FEFEFE"/>
    <a:srgbClr val="C1C9CD"/>
    <a:srgbClr val="7C96A3"/>
    <a:srgbClr val="FFFFFF"/>
    <a:srgbClr val="003374"/>
    <a:srgbClr val="3A5896"/>
    <a:srgbClr val="385592"/>
    <a:srgbClr val="173A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52" d="100"/>
          <a:sy n="52" d="100"/>
        </p:scale>
        <p:origin x="-97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5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98D9E8-E338-407E-8ADF-03D417B800E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1F3DEB-25DF-490C-9D73-38EAB9EE8541}">
      <dgm:prSet phldrT="[Текст]"/>
      <dgm:spPr/>
      <dgm:t>
        <a:bodyPr/>
        <a:lstStyle/>
        <a:p>
          <a:r>
            <a:rPr lang="ru-RU" dirty="0" smtClean="0"/>
            <a:t>пища</a:t>
          </a:r>
          <a:endParaRPr lang="ru-RU" dirty="0"/>
        </a:p>
      </dgm:t>
    </dgm:pt>
    <dgm:pt modelId="{0985C0CB-029E-47D7-81F2-1FA839A36F42}" type="parTrans" cxnId="{14232FBD-6A3D-4143-8BAB-D379C419F5B1}">
      <dgm:prSet/>
      <dgm:spPr/>
      <dgm:t>
        <a:bodyPr/>
        <a:lstStyle/>
        <a:p>
          <a:endParaRPr lang="ru-RU"/>
        </a:p>
      </dgm:t>
    </dgm:pt>
    <dgm:pt modelId="{E0FF2917-C0A1-4823-A98A-8164C60F6AC2}" type="sibTrans" cxnId="{14232FBD-6A3D-4143-8BAB-D379C419F5B1}">
      <dgm:prSet/>
      <dgm:spPr/>
      <dgm:t>
        <a:bodyPr/>
        <a:lstStyle/>
        <a:p>
          <a:endParaRPr lang="ru-RU"/>
        </a:p>
      </dgm:t>
    </dgm:pt>
    <dgm:pt modelId="{528B47BE-4BDC-4E59-AC67-06E264A56159}">
      <dgm:prSet phldrT="[Текст]"/>
      <dgm:spPr/>
      <dgm:t>
        <a:bodyPr/>
        <a:lstStyle/>
        <a:p>
          <a:r>
            <a:rPr lang="ru-RU" dirty="0" smtClean="0"/>
            <a:t>растительная</a:t>
          </a:r>
          <a:endParaRPr lang="ru-RU" dirty="0"/>
        </a:p>
      </dgm:t>
    </dgm:pt>
    <dgm:pt modelId="{000BF3C0-F62A-4EF7-ACB1-E2E258BD5DC1}" type="parTrans" cxnId="{60B9375E-6AF4-481A-967C-B2E4E836C389}">
      <dgm:prSet/>
      <dgm:spPr/>
      <dgm:t>
        <a:bodyPr/>
        <a:lstStyle/>
        <a:p>
          <a:endParaRPr lang="ru-RU"/>
        </a:p>
      </dgm:t>
    </dgm:pt>
    <dgm:pt modelId="{CBF81359-BA56-4E85-B577-FF16BE4C4D01}" type="sibTrans" cxnId="{60B9375E-6AF4-481A-967C-B2E4E836C389}">
      <dgm:prSet/>
      <dgm:spPr/>
      <dgm:t>
        <a:bodyPr/>
        <a:lstStyle/>
        <a:p>
          <a:endParaRPr lang="ru-RU"/>
        </a:p>
      </dgm:t>
    </dgm:pt>
    <dgm:pt modelId="{AC47AC2A-E4BB-4104-A4BD-FF737D906E28}">
      <dgm:prSet phldrT="[Текст]"/>
      <dgm:spPr/>
      <dgm:t>
        <a:bodyPr/>
        <a:lstStyle/>
        <a:p>
          <a:r>
            <a:rPr lang="ru-RU" dirty="0" smtClean="0"/>
            <a:t>животная</a:t>
          </a:r>
          <a:endParaRPr lang="ru-RU" dirty="0"/>
        </a:p>
      </dgm:t>
    </dgm:pt>
    <dgm:pt modelId="{3EF44ED2-03B7-4117-B13D-AE2DAC182007}" type="parTrans" cxnId="{F1395811-CAB8-43D7-A34B-D52558F1CBE4}">
      <dgm:prSet/>
      <dgm:spPr/>
      <dgm:t>
        <a:bodyPr/>
        <a:lstStyle/>
        <a:p>
          <a:endParaRPr lang="ru-RU"/>
        </a:p>
      </dgm:t>
    </dgm:pt>
    <dgm:pt modelId="{F0F59CE0-ACF9-4F4B-B5AD-2375893896E2}" type="sibTrans" cxnId="{F1395811-CAB8-43D7-A34B-D52558F1CBE4}">
      <dgm:prSet/>
      <dgm:spPr/>
      <dgm:t>
        <a:bodyPr/>
        <a:lstStyle/>
        <a:p>
          <a:endParaRPr lang="ru-RU"/>
        </a:p>
      </dgm:t>
    </dgm:pt>
    <dgm:pt modelId="{D4B4E9E9-7176-4BCC-9F14-E167E3560873}" type="pres">
      <dgm:prSet presAssocID="{4998D9E8-E338-407E-8ADF-03D417B800E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3679D6B-4810-4A11-8F3C-5D661FFBF8C4}" type="pres">
      <dgm:prSet presAssocID="{801F3DEB-25DF-490C-9D73-38EAB9EE8541}" presName="hierRoot1" presStyleCnt="0"/>
      <dgm:spPr/>
    </dgm:pt>
    <dgm:pt modelId="{B775200A-994B-4C0D-B85C-DE25452E9E5B}" type="pres">
      <dgm:prSet presAssocID="{801F3DEB-25DF-490C-9D73-38EAB9EE8541}" presName="composite" presStyleCnt="0"/>
      <dgm:spPr/>
    </dgm:pt>
    <dgm:pt modelId="{0A5FC18E-D7FA-4D05-9FC1-B70A76AB281A}" type="pres">
      <dgm:prSet presAssocID="{801F3DEB-25DF-490C-9D73-38EAB9EE8541}" presName="background" presStyleLbl="node0" presStyleIdx="0" presStyleCnt="1"/>
      <dgm:spPr/>
    </dgm:pt>
    <dgm:pt modelId="{9E05EC7F-EE2A-4EC9-8801-01332577C025}" type="pres">
      <dgm:prSet presAssocID="{801F3DEB-25DF-490C-9D73-38EAB9EE8541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AE32BC-E6C0-4190-95B4-4880DBDC5F5E}" type="pres">
      <dgm:prSet presAssocID="{801F3DEB-25DF-490C-9D73-38EAB9EE8541}" presName="hierChild2" presStyleCnt="0"/>
      <dgm:spPr/>
    </dgm:pt>
    <dgm:pt modelId="{DAB25EE2-C8B2-494D-91BF-4E86B698559D}" type="pres">
      <dgm:prSet presAssocID="{000BF3C0-F62A-4EF7-ACB1-E2E258BD5DC1}" presName="Name10" presStyleLbl="parChTrans1D2" presStyleIdx="0" presStyleCnt="2"/>
      <dgm:spPr/>
      <dgm:t>
        <a:bodyPr/>
        <a:lstStyle/>
        <a:p>
          <a:endParaRPr lang="ru-RU"/>
        </a:p>
      </dgm:t>
    </dgm:pt>
    <dgm:pt modelId="{920E6A2B-3ECD-4BB5-A12E-0E323ACE2337}" type="pres">
      <dgm:prSet presAssocID="{528B47BE-4BDC-4E59-AC67-06E264A56159}" presName="hierRoot2" presStyleCnt="0"/>
      <dgm:spPr/>
    </dgm:pt>
    <dgm:pt modelId="{10678F36-D7DC-401F-B615-2174741201CA}" type="pres">
      <dgm:prSet presAssocID="{528B47BE-4BDC-4E59-AC67-06E264A56159}" presName="composite2" presStyleCnt="0"/>
      <dgm:spPr/>
    </dgm:pt>
    <dgm:pt modelId="{CCDCA2FB-5D06-45CB-8D3C-0BBB0D0FF5B9}" type="pres">
      <dgm:prSet presAssocID="{528B47BE-4BDC-4E59-AC67-06E264A56159}" presName="background2" presStyleLbl="node2" presStyleIdx="0" presStyleCnt="2"/>
      <dgm:spPr/>
    </dgm:pt>
    <dgm:pt modelId="{A3E287D8-185D-408B-A14C-1C7098971406}" type="pres">
      <dgm:prSet presAssocID="{528B47BE-4BDC-4E59-AC67-06E264A56159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128122-B550-4AAB-A953-AB977E0C0D8E}" type="pres">
      <dgm:prSet presAssocID="{528B47BE-4BDC-4E59-AC67-06E264A56159}" presName="hierChild3" presStyleCnt="0"/>
      <dgm:spPr/>
    </dgm:pt>
    <dgm:pt modelId="{9F2CECCB-77B2-494E-894D-CBEB7B8C97CA}" type="pres">
      <dgm:prSet presAssocID="{3EF44ED2-03B7-4117-B13D-AE2DAC182007}" presName="Name10" presStyleLbl="parChTrans1D2" presStyleIdx="1" presStyleCnt="2"/>
      <dgm:spPr/>
      <dgm:t>
        <a:bodyPr/>
        <a:lstStyle/>
        <a:p>
          <a:endParaRPr lang="ru-RU"/>
        </a:p>
      </dgm:t>
    </dgm:pt>
    <dgm:pt modelId="{615CBABE-0BD5-4A8A-8063-9A51A6F30288}" type="pres">
      <dgm:prSet presAssocID="{AC47AC2A-E4BB-4104-A4BD-FF737D906E28}" presName="hierRoot2" presStyleCnt="0"/>
      <dgm:spPr/>
    </dgm:pt>
    <dgm:pt modelId="{BB66DC28-ECA5-4493-96D9-11B09BAA14C5}" type="pres">
      <dgm:prSet presAssocID="{AC47AC2A-E4BB-4104-A4BD-FF737D906E28}" presName="composite2" presStyleCnt="0"/>
      <dgm:spPr/>
    </dgm:pt>
    <dgm:pt modelId="{98F7DCF6-4C08-400A-A057-ACDFCA65F62C}" type="pres">
      <dgm:prSet presAssocID="{AC47AC2A-E4BB-4104-A4BD-FF737D906E28}" presName="background2" presStyleLbl="node2" presStyleIdx="1" presStyleCnt="2"/>
      <dgm:spPr/>
    </dgm:pt>
    <dgm:pt modelId="{94652212-32BC-4759-8EA7-B8F700DD77E4}" type="pres">
      <dgm:prSet presAssocID="{AC47AC2A-E4BB-4104-A4BD-FF737D906E28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BEE143-A8A5-4F7F-8D85-35343FA875C1}" type="pres">
      <dgm:prSet presAssocID="{AC47AC2A-E4BB-4104-A4BD-FF737D906E28}" presName="hierChild3" presStyleCnt="0"/>
      <dgm:spPr/>
    </dgm:pt>
  </dgm:ptLst>
  <dgm:cxnLst>
    <dgm:cxn modelId="{6BC11532-604C-40EC-8BC2-FACF34394E44}" type="presOf" srcId="{000BF3C0-F62A-4EF7-ACB1-E2E258BD5DC1}" destId="{DAB25EE2-C8B2-494D-91BF-4E86B698559D}" srcOrd="0" destOrd="0" presId="urn:microsoft.com/office/officeart/2005/8/layout/hierarchy1"/>
    <dgm:cxn modelId="{C680B16E-3271-4F4D-B6D0-510FBFB8E530}" type="presOf" srcId="{3EF44ED2-03B7-4117-B13D-AE2DAC182007}" destId="{9F2CECCB-77B2-494E-894D-CBEB7B8C97CA}" srcOrd="0" destOrd="0" presId="urn:microsoft.com/office/officeart/2005/8/layout/hierarchy1"/>
    <dgm:cxn modelId="{1D9EF367-CB35-4019-8211-342B79D577D5}" type="presOf" srcId="{4998D9E8-E338-407E-8ADF-03D417B800E6}" destId="{D4B4E9E9-7176-4BCC-9F14-E167E3560873}" srcOrd="0" destOrd="0" presId="urn:microsoft.com/office/officeart/2005/8/layout/hierarchy1"/>
    <dgm:cxn modelId="{0C8377AF-1BC3-4073-B87A-3A8B34E39600}" type="presOf" srcId="{528B47BE-4BDC-4E59-AC67-06E264A56159}" destId="{A3E287D8-185D-408B-A14C-1C7098971406}" srcOrd="0" destOrd="0" presId="urn:microsoft.com/office/officeart/2005/8/layout/hierarchy1"/>
    <dgm:cxn modelId="{6809A31C-0EBA-41A8-8526-067706C7044B}" type="presOf" srcId="{AC47AC2A-E4BB-4104-A4BD-FF737D906E28}" destId="{94652212-32BC-4759-8EA7-B8F700DD77E4}" srcOrd="0" destOrd="0" presId="urn:microsoft.com/office/officeart/2005/8/layout/hierarchy1"/>
    <dgm:cxn modelId="{14232FBD-6A3D-4143-8BAB-D379C419F5B1}" srcId="{4998D9E8-E338-407E-8ADF-03D417B800E6}" destId="{801F3DEB-25DF-490C-9D73-38EAB9EE8541}" srcOrd="0" destOrd="0" parTransId="{0985C0CB-029E-47D7-81F2-1FA839A36F42}" sibTransId="{E0FF2917-C0A1-4823-A98A-8164C60F6AC2}"/>
    <dgm:cxn modelId="{F1395811-CAB8-43D7-A34B-D52558F1CBE4}" srcId="{801F3DEB-25DF-490C-9D73-38EAB9EE8541}" destId="{AC47AC2A-E4BB-4104-A4BD-FF737D906E28}" srcOrd="1" destOrd="0" parTransId="{3EF44ED2-03B7-4117-B13D-AE2DAC182007}" sibTransId="{F0F59CE0-ACF9-4F4B-B5AD-2375893896E2}"/>
    <dgm:cxn modelId="{BB978952-2BB5-4C61-8ECF-3B54D653C3A5}" type="presOf" srcId="{801F3DEB-25DF-490C-9D73-38EAB9EE8541}" destId="{9E05EC7F-EE2A-4EC9-8801-01332577C025}" srcOrd="0" destOrd="0" presId="urn:microsoft.com/office/officeart/2005/8/layout/hierarchy1"/>
    <dgm:cxn modelId="{60B9375E-6AF4-481A-967C-B2E4E836C389}" srcId="{801F3DEB-25DF-490C-9D73-38EAB9EE8541}" destId="{528B47BE-4BDC-4E59-AC67-06E264A56159}" srcOrd="0" destOrd="0" parTransId="{000BF3C0-F62A-4EF7-ACB1-E2E258BD5DC1}" sibTransId="{CBF81359-BA56-4E85-B577-FF16BE4C4D01}"/>
    <dgm:cxn modelId="{1AF0F21F-59B9-4B29-8F83-33602E8BA519}" type="presParOf" srcId="{D4B4E9E9-7176-4BCC-9F14-E167E3560873}" destId="{23679D6B-4810-4A11-8F3C-5D661FFBF8C4}" srcOrd="0" destOrd="0" presId="urn:microsoft.com/office/officeart/2005/8/layout/hierarchy1"/>
    <dgm:cxn modelId="{BEEFB4CE-FD66-443E-9E4F-1C9A84B5B41B}" type="presParOf" srcId="{23679D6B-4810-4A11-8F3C-5D661FFBF8C4}" destId="{B775200A-994B-4C0D-B85C-DE25452E9E5B}" srcOrd="0" destOrd="0" presId="urn:microsoft.com/office/officeart/2005/8/layout/hierarchy1"/>
    <dgm:cxn modelId="{5953CF34-E491-4363-AF16-67432EEF806E}" type="presParOf" srcId="{B775200A-994B-4C0D-B85C-DE25452E9E5B}" destId="{0A5FC18E-D7FA-4D05-9FC1-B70A76AB281A}" srcOrd="0" destOrd="0" presId="urn:microsoft.com/office/officeart/2005/8/layout/hierarchy1"/>
    <dgm:cxn modelId="{FBABDAFE-599A-4AEE-919F-7C1F36683850}" type="presParOf" srcId="{B775200A-994B-4C0D-B85C-DE25452E9E5B}" destId="{9E05EC7F-EE2A-4EC9-8801-01332577C025}" srcOrd="1" destOrd="0" presId="urn:microsoft.com/office/officeart/2005/8/layout/hierarchy1"/>
    <dgm:cxn modelId="{F1227A32-B857-4E04-A1E1-1AABF99084C1}" type="presParOf" srcId="{23679D6B-4810-4A11-8F3C-5D661FFBF8C4}" destId="{63AE32BC-E6C0-4190-95B4-4880DBDC5F5E}" srcOrd="1" destOrd="0" presId="urn:microsoft.com/office/officeart/2005/8/layout/hierarchy1"/>
    <dgm:cxn modelId="{A59CEA9F-212A-4EE2-8F55-FC1C25EC3587}" type="presParOf" srcId="{63AE32BC-E6C0-4190-95B4-4880DBDC5F5E}" destId="{DAB25EE2-C8B2-494D-91BF-4E86B698559D}" srcOrd="0" destOrd="0" presId="urn:microsoft.com/office/officeart/2005/8/layout/hierarchy1"/>
    <dgm:cxn modelId="{70425CB1-13DC-4D48-9A8C-0B4A9E488FB2}" type="presParOf" srcId="{63AE32BC-E6C0-4190-95B4-4880DBDC5F5E}" destId="{920E6A2B-3ECD-4BB5-A12E-0E323ACE2337}" srcOrd="1" destOrd="0" presId="urn:microsoft.com/office/officeart/2005/8/layout/hierarchy1"/>
    <dgm:cxn modelId="{8D14333D-21C4-449A-8471-8761575A780B}" type="presParOf" srcId="{920E6A2B-3ECD-4BB5-A12E-0E323ACE2337}" destId="{10678F36-D7DC-401F-B615-2174741201CA}" srcOrd="0" destOrd="0" presId="urn:microsoft.com/office/officeart/2005/8/layout/hierarchy1"/>
    <dgm:cxn modelId="{8EC6967F-40C9-4AE4-8CBF-BDD777D1D76C}" type="presParOf" srcId="{10678F36-D7DC-401F-B615-2174741201CA}" destId="{CCDCA2FB-5D06-45CB-8D3C-0BBB0D0FF5B9}" srcOrd="0" destOrd="0" presId="urn:microsoft.com/office/officeart/2005/8/layout/hierarchy1"/>
    <dgm:cxn modelId="{4D2C9E51-E663-47E6-85EB-C815C91D90E9}" type="presParOf" srcId="{10678F36-D7DC-401F-B615-2174741201CA}" destId="{A3E287D8-185D-408B-A14C-1C7098971406}" srcOrd="1" destOrd="0" presId="urn:microsoft.com/office/officeart/2005/8/layout/hierarchy1"/>
    <dgm:cxn modelId="{58554925-1E29-4CBF-A311-F677C8F70F89}" type="presParOf" srcId="{920E6A2B-3ECD-4BB5-A12E-0E323ACE2337}" destId="{9E128122-B550-4AAB-A953-AB977E0C0D8E}" srcOrd="1" destOrd="0" presId="urn:microsoft.com/office/officeart/2005/8/layout/hierarchy1"/>
    <dgm:cxn modelId="{7ABD5615-286D-4E2B-804C-5ED791B6566E}" type="presParOf" srcId="{63AE32BC-E6C0-4190-95B4-4880DBDC5F5E}" destId="{9F2CECCB-77B2-494E-894D-CBEB7B8C97CA}" srcOrd="2" destOrd="0" presId="urn:microsoft.com/office/officeart/2005/8/layout/hierarchy1"/>
    <dgm:cxn modelId="{1972196C-E086-4933-847C-D6B3E15D1F83}" type="presParOf" srcId="{63AE32BC-E6C0-4190-95B4-4880DBDC5F5E}" destId="{615CBABE-0BD5-4A8A-8063-9A51A6F30288}" srcOrd="3" destOrd="0" presId="urn:microsoft.com/office/officeart/2005/8/layout/hierarchy1"/>
    <dgm:cxn modelId="{448BC9FA-9601-4E73-BD65-F24E7A7672A0}" type="presParOf" srcId="{615CBABE-0BD5-4A8A-8063-9A51A6F30288}" destId="{BB66DC28-ECA5-4493-96D9-11B09BAA14C5}" srcOrd="0" destOrd="0" presId="urn:microsoft.com/office/officeart/2005/8/layout/hierarchy1"/>
    <dgm:cxn modelId="{305729B8-ACD8-453E-BE01-0E89F57DB1E6}" type="presParOf" srcId="{BB66DC28-ECA5-4493-96D9-11B09BAA14C5}" destId="{98F7DCF6-4C08-400A-A057-ACDFCA65F62C}" srcOrd="0" destOrd="0" presId="urn:microsoft.com/office/officeart/2005/8/layout/hierarchy1"/>
    <dgm:cxn modelId="{65264E98-3A90-4FFD-9C0E-57E53D80BCB5}" type="presParOf" srcId="{BB66DC28-ECA5-4493-96D9-11B09BAA14C5}" destId="{94652212-32BC-4759-8EA7-B8F700DD77E4}" srcOrd="1" destOrd="0" presId="urn:microsoft.com/office/officeart/2005/8/layout/hierarchy1"/>
    <dgm:cxn modelId="{379C0D7D-41C6-416C-9BB4-CF91D166662A}" type="presParOf" srcId="{615CBABE-0BD5-4A8A-8063-9A51A6F30288}" destId="{20BEE143-A8A5-4F7F-8D85-35343FA875C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0192AC-CAAC-46CB-82F8-3B508533F28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6CD0DC-0997-4721-90E7-13282E6287F7}">
      <dgm:prSet phldrT="[Текст]"/>
      <dgm:spPr/>
      <dgm:t>
        <a:bodyPr/>
        <a:lstStyle/>
        <a:p>
          <a:r>
            <a:rPr lang="ru-RU" dirty="0" smtClean="0"/>
            <a:t>белки</a:t>
          </a:r>
          <a:endParaRPr lang="ru-RU" dirty="0"/>
        </a:p>
      </dgm:t>
    </dgm:pt>
    <dgm:pt modelId="{19D1D4C1-EA9F-4C48-9D6B-919EBF09F23A}" type="parTrans" cxnId="{E9895685-6A5F-406A-BEE2-4E89825CC441}">
      <dgm:prSet/>
      <dgm:spPr/>
      <dgm:t>
        <a:bodyPr/>
        <a:lstStyle/>
        <a:p>
          <a:endParaRPr lang="ru-RU"/>
        </a:p>
      </dgm:t>
    </dgm:pt>
    <dgm:pt modelId="{66EDAE42-1655-42BE-A4BE-453BBD3AC0F1}" type="sibTrans" cxnId="{E9895685-6A5F-406A-BEE2-4E89825CC441}">
      <dgm:prSet/>
      <dgm:spPr/>
      <dgm:t>
        <a:bodyPr/>
        <a:lstStyle/>
        <a:p>
          <a:endParaRPr lang="ru-RU"/>
        </a:p>
      </dgm:t>
    </dgm:pt>
    <dgm:pt modelId="{31720C3D-4346-440E-841B-F78DC4D74B33}">
      <dgm:prSet phldrT="[Текст]"/>
      <dgm:spPr/>
      <dgm:t>
        <a:bodyPr/>
        <a:lstStyle/>
        <a:p>
          <a:r>
            <a:rPr lang="ru-RU" dirty="0" smtClean="0"/>
            <a:t>Растительного и животного происхождения</a:t>
          </a:r>
          <a:endParaRPr lang="ru-RU" dirty="0"/>
        </a:p>
      </dgm:t>
    </dgm:pt>
    <dgm:pt modelId="{29D7F852-0A56-4C61-A0AC-79F79F489CEA}" type="parTrans" cxnId="{169EA6BA-10FA-4B8E-B044-B9F8EDCE9904}">
      <dgm:prSet/>
      <dgm:spPr/>
      <dgm:t>
        <a:bodyPr/>
        <a:lstStyle/>
        <a:p>
          <a:endParaRPr lang="ru-RU"/>
        </a:p>
      </dgm:t>
    </dgm:pt>
    <dgm:pt modelId="{D40E141B-BACD-421A-890E-716033C3199A}" type="sibTrans" cxnId="{169EA6BA-10FA-4B8E-B044-B9F8EDCE9904}">
      <dgm:prSet/>
      <dgm:spPr/>
      <dgm:t>
        <a:bodyPr/>
        <a:lstStyle/>
        <a:p>
          <a:endParaRPr lang="ru-RU"/>
        </a:p>
      </dgm:t>
    </dgm:pt>
    <dgm:pt modelId="{1FE4C777-C898-4DAB-B895-0A80F7114F73}">
      <dgm:prSet phldrT="[Текст]"/>
      <dgm:spPr/>
      <dgm:t>
        <a:bodyPr/>
        <a:lstStyle/>
        <a:p>
          <a:r>
            <a:rPr lang="ru-RU" dirty="0" smtClean="0"/>
            <a:t>Мясо, птица, рыба, яйца, молоко, горох, орехи</a:t>
          </a:r>
          <a:endParaRPr lang="ru-RU" dirty="0"/>
        </a:p>
      </dgm:t>
    </dgm:pt>
    <dgm:pt modelId="{5DA79D52-143B-4393-B442-67B697A56863}" type="parTrans" cxnId="{BEF677B0-8576-45EE-B45C-AFFC89D6E4C4}">
      <dgm:prSet/>
      <dgm:spPr/>
      <dgm:t>
        <a:bodyPr/>
        <a:lstStyle/>
        <a:p>
          <a:endParaRPr lang="ru-RU"/>
        </a:p>
      </dgm:t>
    </dgm:pt>
    <dgm:pt modelId="{8B4229EC-BCA3-4CAB-ABC3-5B2E74EB93D5}" type="sibTrans" cxnId="{BEF677B0-8576-45EE-B45C-AFFC89D6E4C4}">
      <dgm:prSet/>
      <dgm:spPr/>
      <dgm:t>
        <a:bodyPr/>
        <a:lstStyle/>
        <a:p>
          <a:endParaRPr lang="ru-RU"/>
        </a:p>
      </dgm:t>
    </dgm:pt>
    <dgm:pt modelId="{8112D28E-D25E-445E-9357-055CD75FEC0C}">
      <dgm:prSet phldrT="[Текст]"/>
      <dgm:spPr/>
      <dgm:t>
        <a:bodyPr/>
        <a:lstStyle/>
        <a:p>
          <a:r>
            <a:rPr lang="ru-RU" dirty="0" smtClean="0"/>
            <a:t>жиры</a:t>
          </a:r>
          <a:endParaRPr lang="ru-RU" dirty="0"/>
        </a:p>
      </dgm:t>
    </dgm:pt>
    <dgm:pt modelId="{5269C9A7-B1BB-4201-9214-8E2A9E4A21B0}" type="parTrans" cxnId="{22460A8D-ADA6-4B77-ACC7-49CCDA05B348}">
      <dgm:prSet/>
      <dgm:spPr/>
      <dgm:t>
        <a:bodyPr/>
        <a:lstStyle/>
        <a:p>
          <a:endParaRPr lang="ru-RU"/>
        </a:p>
      </dgm:t>
    </dgm:pt>
    <dgm:pt modelId="{68DE4B13-BE42-47DC-833C-4C66D168C69B}" type="sibTrans" cxnId="{22460A8D-ADA6-4B77-ACC7-49CCDA05B348}">
      <dgm:prSet/>
      <dgm:spPr/>
      <dgm:t>
        <a:bodyPr/>
        <a:lstStyle/>
        <a:p>
          <a:endParaRPr lang="ru-RU"/>
        </a:p>
      </dgm:t>
    </dgm:pt>
    <dgm:pt modelId="{6CF4EF45-C7D4-4001-AFC3-BDCFEFE44F90}">
      <dgm:prSet phldrT="[Текст]"/>
      <dgm:spPr/>
      <dgm:t>
        <a:bodyPr/>
        <a:lstStyle/>
        <a:p>
          <a:r>
            <a:rPr lang="ru-RU" dirty="0" smtClean="0"/>
            <a:t>Животного и растительного происхождения</a:t>
          </a:r>
          <a:endParaRPr lang="ru-RU" dirty="0"/>
        </a:p>
      </dgm:t>
    </dgm:pt>
    <dgm:pt modelId="{47895622-073A-4E16-AD33-3886E3F788AC}" type="parTrans" cxnId="{372D6CA1-02C4-43F4-9EA4-B8035ECCF7EB}">
      <dgm:prSet/>
      <dgm:spPr/>
      <dgm:t>
        <a:bodyPr/>
        <a:lstStyle/>
        <a:p>
          <a:endParaRPr lang="ru-RU"/>
        </a:p>
      </dgm:t>
    </dgm:pt>
    <dgm:pt modelId="{54F810ED-BF13-4ABB-BB81-00F2269AC4FA}" type="sibTrans" cxnId="{372D6CA1-02C4-43F4-9EA4-B8035ECCF7EB}">
      <dgm:prSet/>
      <dgm:spPr/>
      <dgm:t>
        <a:bodyPr/>
        <a:lstStyle/>
        <a:p>
          <a:endParaRPr lang="ru-RU"/>
        </a:p>
      </dgm:t>
    </dgm:pt>
    <dgm:pt modelId="{157DCDDD-9FFD-4CCB-995F-7485BC5B3E7F}">
      <dgm:prSet phldrT="[Текст]"/>
      <dgm:spPr/>
      <dgm:t>
        <a:bodyPr/>
        <a:lstStyle/>
        <a:p>
          <a:r>
            <a:rPr lang="ru-RU" dirty="0" smtClean="0"/>
            <a:t>Яйца, молоко, растительное масло, сало, сливочное масло</a:t>
          </a:r>
          <a:endParaRPr lang="ru-RU" dirty="0"/>
        </a:p>
      </dgm:t>
    </dgm:pt>
    <dgm:pt modelId="{ACA36B45-F6F2-4C98-B08D-AC8EC59BE07D}" type="parTrans" cxnId="{843A4D72-60AF-4094-A7F2-DCD3FC4FBD44}">
      <dgm:prSet/>
      <dgm:spPr/>
      <dgm:t>
        <a:bodyPr/>
        <a:lstStyle/>
        <a:p>
          <a:endParaRPr lang="ru-RU"/>
        </a:p>
      </dgm:t>
    </dgm:pt>
    <dgm:pt modelId="{0D0A4341-F7CC-459C-83AF-D79170010470}" type="sibTrans" cxnId="{843A4D72-60AF-4094-A7F2-DCD3FC4FBD44}">
      <dgm:prSet/>
      <dgm:spPr/>
      <dgm:t>
        <a:bodyPr/>
        <a:lstStyle/>
        <a:p>
          <a:endParaRPr lang="ru-RU"/>
        </a:p>
      </dgm:t>
    </dgm:pt>
    <dgm:pt modelId="{223FECBE-5827-4D3B-8E2C-781EC927A42C}">
      <dgm:prSet phldrT="[Текст]"/>
      <dgm:spPr/>
      <dgm:t>
        <a:bodyPr/>
        <a:lstStyle/>
        <a:p>
          <a:r>
            <a:rPr lang="ru-RU" dirty="0" smtClean="0"/>
            <a:t>углеводы</a:t>
          </a:r>
          <a:endParaRPr lang="ru-RU" dirty="0"/>
        </a:p>
      </dgm:t>
    </dgm:pt>
    <dgm:pt modelId="{D1618EF3-2301-4D0F-953B-812EA933F6FA}" type="parTrans" cxnId="{0B3E4984-FCA3-4906-A633-BE7E6A73D1D1}">
      <dgm:prSet/>
      <dgm:spPr/>
      <dgm:t>
        <a:bodyPr/>
        <a:lstStyle/>
        <a:p>
          <a:endParaRPr lang="ru-RU"/>
        </a:p>
      </dgm:t>
    </dgm:pt>
    <dgm:pt modelId="{7806FD34-B0B6-4EFF-A1E3-2B53E1CD97CF}" type="sibTrans" cxnId="{0B3E4984-FCA3-4906-A633-BE7E6A73D1D1}">
      <dgm:prSet/>
      <dgm:spPr/>
      <dgm:t>
        <a:bodyPr/>
        <a:lstStyle/>
        <a:p>
          <a:endParaRPr lang="ru-RU"/>
        </a:p>
      </dgm:t>
    </dgm:pt>
    <dgm:pt modelId="{375450BA-0AF7-44C9-B9E3-93DBB59530DD}">
      <dgm:prSet phldrT="[Текст]"/>
      <dgm:spPr/>
      <dgm:t>
        <a:bodyPr/>
        <a:lstStyle/>
        <a:p>
          <a:r>
            <a:rPr lang="ru-RU" dirty="0" smtClean="0"/>
            <a:t>В продуктах растительного происхождения</a:t>
          </a:r>
          <a:endParaRPr lang="ru-RU" dirty="0"/>
        </a:p>
      </dgm:t>
    </dgm:pt>
    <dgm:pt modelId="{DDF9BC90-32FE-4280-903F-F2EE6B75C8B3}" type="parTrans" cxnId="{4597695C-9DBB-4CEF-B07B-2E8CFB3A2FC0}">
      <dgm:prSet/>
      <dgm:spPr/>
      <dgm:t>
        <a:bodyPr/>
        <a:lstStyle/>
        <a:p>
          <a:endParaRPr lang="ru-RU"/>
        </a:p>
      </dgm:t>
    </dgm:pt>
    <dgm:pt modelId="{0ADC0DCB-5950-42EA-BA89-B89FDEDA8B26}" type="sibTrans" cxnId="{4597695C-9DBB-4CEF-B07B-2E8CFB3A2FC0}">
      <dgm:prSet/>
      <dgm:spPr/>
      <dgm:t>
        <a:bodyPr/>
        <a:lstStyle/>
        <a:p>
          <a:endParaRPr lang="ru-RU"/>
        </a:p>
      </dgm:t>
    </dgm:pt>
    <dgm:pt modelId="{78D8D172-FD85-4F16-B322-A38ED3C9A3D5}">
      <dgm:prSet phldrT="[Текст]"/>
      <dgm:spPr/>
      <dgm:t>
        <a:bodyPr/>
        <a:lstStyle/>
        <a:p>
          <a:r>
            <a:rPr lang="ru-RU" dirty="0" smtClean="0"/>
            <a:t>В основном : крахмал и сахар</a:t>
          </a:r>
          <a:endParaRPr lang="ru-RU" dirty="0"/>
        </a:p>
      </dgm:t>
    </dgm:pt>
    <dgm:pt modelId="{2CAE8B84-89BA-4F68-9F7B-3158D6F865F3}" type="parTrans" cxnId="{49DE3E66-5A45-4C6F-AD60-678380FE9021}">
      <dgm:prSet/>
      <dgm:spPr/>
      <dgm:t>
        <a:bodyPr/>
        <a:lstStyle/>
        <a:p>
          <a:endParaRPr lang="ru-RU"/>
        </a:p>
      </dgm:t>
    </dgm:pt>
    <dgm:pt modelId="{ECC341C1-C266-421A-A75C-234DB5508E2C}" type="sibTrans" cxnId="{49DE3E66-5A45-4C6F-AD60-678380FE9021}">
      <dgm:prSet/>
      <dgm:spPr/>
      <dgm:t>
        <a:bodyPr/>
        <a:lstStyle/>
        <a:p>
          <a:endParaRPr lang="ru-RU"/>
        </a:p>
      </dgm:t>
    </dgm:pt>
    <dgm:pt modelId="{5392DB0B-89BA-4DF0-B6C4-028F1527A1DB}">
      <dgm:prSet phldrT="[Текст]"/>
      <dgm:spPr/>
      <dgm:t>
        <a:bodyPr/>
        <a:lstStyle/>
        <a:p>
          <a:r>
            <a:rPr lang="ru-RU" dirty="0" smtClean="0"/>
            <a:t>Животные и растительные жиры содержат компоненты, которые не синтезируются в организме человека</a:t>
          </a:r>
          <a:endParaRPr lang="ru-RU" dirty="0"/>
        </a:p>
      </dgm:t>
    </dgm:pt>
    <dgm:pt modelId="{B59FCDDE-5E0D-4EA5-A91F-08B43538958B}" type="parTrans" cxnId="{05345DF3-7BF4-4148-AF7C-B5D9AEB49977}">
      <dgm:prSet/>
      <dgm:spPr/>
      <dgm:t>
        <a:bodyPr/>
        <a:lstStyle/>
        <a:p>
          <a:endParaRPr lang="ru-RU"/>
        </a:p>
      </dgm:t>
    </dgm:pt>
    <dgm:pt modelId="{7D9C8B78-E220-495E-8943-6200F7F9D47F}" type="sibTrans" cxnId="{05345DF3-7BF4-4148-AF7C-B5D9AEB49977}">
      <dgm:prSet/>
      <dgm:spPr/>
      <dgm:t>
        <a:bodyPr/>
        <a:lstStyle/>
        <a:p>
          <a:endParaRPr lang="ru-RU"/>
        </a:p>
      </dgm:t>
    </dgm:pt>
    <dgm:pt modelId="{9DAE855B-BF01-4265-8500-3BCCAD23A36E}">
      <dgm:prSet phldrT="[Текст]"/>
      <dgm:spPr/>
      <dgm:t>
        <a:bodyPr/>
        <a:lstStyle/>
        <a:p>
          <a:r>
            <a:rPr lang="ru-RU" dirty="0" smtClean="0"/>
            <a:t>Крупы, мука, картофель, морковь, свекла, мед, фрукты</a:t>
          </a:r>
          <a:endParaRPr lang="ru-RU" dirty="0"/>
        </a:p>
      </dgm:t>
    </dgm:pt>
    <dgm:pt modelId="{EE19BC1B-A448-4AE7-9D5B-CFFEC168C77D}" type="parTrans" cxnId="{7005DAD7-2090-4E35-85E1-12A1700B2BA9}">
      <dgm:prSet/>
      <dgm:spPr/>
    </dgm:pt>
    <dgm:pt modelId="{71789EF8-6353-4899-B8E3-99E46215EBFD}" type="sibTrans" cxnId="{7005DAD7-2090-4E35-85E1-12A1700B2BA9}">
      <dgm:prSet/>
      <dgm:spPr/>
    </dgm:pt>
    <dgm:pt modelId="{17E9F5C0-C6AA-4F2C-95D0-ECB244358D39}" type="pres">
      <dgm:prSet presAssocID="{950192AC-CAAC-46CB-82F8-3B508533F28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C22200-F9AF-42DD-B9B8-7B96F27A5E96}" type="pres">
      <dgm:prSet presAssocID="{4F6CD0DC-0997-4721-90E7-13282E6287F7}" presName="composite" presStyleCnt="0"/>
      <dgm:spPr/>
    </dgm:pt>
    <dgm:pt modelId="{20C48F78-4DF1-4F4B-961C-557907A8C7E9}" type="pres">
      <dgm:prSet presAssocID="{4F6CD0DC-0997-4721-90E7-13282E6287F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4673CC-AFC4-44DA-9158-80F03C871586}" type="pres">
      <dgm:prSet presAssocID="{4F6CD0DC-0997-4721-90E7-13282E6287F7}" presName="descendantText" presStyleLbl="alignAcc1" presStyleIdx="0" presStyleCnt="3" custLinFactNeighborX="-10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82827C-54C9-4074-BC7E-C23A38031190}" type="pres">
      <dgm:prSet presAssocID="{66EDAE42-1655-42BE-A4BE-453BBD3AC0F1}" presName="sp" presStyleCnt="0"/>
      <dgm:spPr/>
    </dgm:pt>
    <dgm:pt modelId="{E082C514-63C1-4DEB-B893-0D28E1296CCC}" type="pres">
      <dgm:prSet presAssocID="{8112D28E-D25E-445E-9357-055CD75FEC0C}" presName="composite" presStyleCnt="0"/>
      <dgm:spPr/>
    </dgm:pt>
    <dgm:pt modelId="{6A67130C-5F8C-4A3B-A3A5-3AA00F7F5511}" type="pres">
      <dgm:prSet presAssocID="{8112D28E-D25E-445E-9357-055CD75FEC0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737951-790C-46CB-821E-268318F573F0}" type="pres">
      <dgm:prSet presAssocID="{8112D28E-D25E-445E-9357-055CD75FEC0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EC86BB-5D7F-4BB9-AC80-45D81290D319}" type="pres">
      <dgm:prSet presAssocID="{68DE4B13-BE42-47DC-833C-4C66D168C69B}" presName="sp" presStyleCnt="0"/>
      <dgm:spPr/>
    </dgm:pt>
    <dgm:pt modelId="{C5A8005D-8E1A-4665-9B07-3931B0FEA951}" type="pres">
      <dgm:prSet presAssocID="{223FECBE-5827-4D3B-8E2C-781EC927A42C}" presName="composite" presStyleCnt="0"/>
      <dgm:spPr/>
    </dgm:pt>
    <dgm:pt modelId="{828ABFB9-6C79-4F53-9B2F-9BBFB8F756A9}" type="pres">
      <dgm:prSet presAssocID="{223FECBE-5827-4D3B-8E2C-781EC927A42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1A05B6-AE13-447C-AC64-90A327FCD570}" type="pres">
      <dgm:prSet presAssocID="{223FECBE-5827-4D3B-8E2C-781EC927A42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D2035D-01E1-41C1-BAA2-F1A024ECBA57}" type="presOf" srcId="{6CF4EF45-C7D4-4001-AFC3-BDCFEFE44F90}" destId="{9F737951-790C-46CB-821E-268318F573F0}" srcOrd="0" destOrd="0" presId="urn:microsoft.com/office/officeart/2005/8/layout/chevron2"/>
    <dgm:cxn modelId="{593E6A83-8ABE-4632-BDCA-0014B69D1E67}" type="presOf" srcId="{5392DB0B-89BA-4DF0-B6C4-028F1527A1DB}" destId="{9F737951-790C-46CB-821E-268318F573F0}" srcOrd="0" destOrd="2" presId="urn:microsoft.com/office/officeart/2005/8/layout/chevron2"/>
    <dgm:cxn modelId="{F617CC40-A312-4A63-8F94-74247F658547}" type="presOf" srcId="{31720C3D-4346-440E-841B-F78DC4D74B33}" destId="{944673CC-AFC4-44DA-9158-80F03C871586}" srcOrd="0" destOrd="0" presId="urn:microsoft.com/office/officeart/2005/8/layout/chevron2"/>
    <dgm:cxn modelId="{78F7AE90-36C6-4329-B73F-3199A0AE379E}" type="presOf" srcId="{8112D28E-D25E-445E-9357-055CD75FEC0C}" destId="{6A67130C-5F8C-4A3B-A3A5-3AA00F7F5511}" srcOrd="0" destOrd="0" presId="urn:microsoft.com/office/officeart/2005/8/layout/chevron2"/>
    <dgm:cxn modelId="{843A4D72-60AF-4094-A7F2-DCD3FC4FBD44}" srcId="{8112D28E-D25E-445E-9357-055CD75FEC0C}" destId="{157DCDDD-9FFD-4CCB-995F-7485BC5B3E7F}" srcOrd="1" destOrd="0" parTransId="{ACA36B45-F6F2-4C98-B08D-AC8EC59BE07D}" sibTransId="{0D0A4341-F7CC-459C-83AF-D79170010470}"/>
    <dgm:cxn modelId="{7005DAD7-2090-4E35-85E1-12A1700B2BA9}" srcId="{223FECBE-5827-4D3B-8E2C-781EC927A42C}" destId="{9DAE855B-BF01-4265-8500-3BCCAD23A36E}" srcOrd="2" destOrd="0" parTransId="{EE19BC1B-A448-4AE7-9D5B-CFFEC168C77D}" sibTransId="{71789EF8-6353-4899-B8E3-99E46215EBFD}"/>
    <dgm:cxn modelId="{9F60FB6E-B3FC-4F12-83B0-5D0BB6A4B976}" type="presOf" srcId="{1FE4C777-C898-4DAB-B895-0A80F7114F73}" destId="{944673CC-AFC4-44DA-9158-80F03C871586}" srcOrd="0" destOrd="1" presId="urn:microsoft.com/office/officeart/2005/8/layout/chevron2"/>
    <dgm:cxn modelId="{169EA6BA-10FA-4B8E-B044-B9F8EDCE9904}" srcId="{4F6CD0DC-0997-4721-90E7-13282E6287F7}" destId="{31720C3D-4346-440E-841B-F78DC4D74B33}" srcOrd="0" destOrd="0" parTransId="{29D7F852-0A56-4C61-A0AC-79F79F489CEA}" sibTransId="{D40E141B-BACD-421A-890E-716033C3199A}"/>
    <dgm:cxn modelId="{DA718B56-616C-4885-ADD9-04B541EF34CF}" type="presOf" srcId="{9DAE855B-BF01-4265-8500-3BCCAD23A36E}" destId="{E21A05B6-AE13-447C-AC64-90A327FCD570}" srcOrd="0" destOrd="2" presId="urn:microsoft.com/office/officeart/2005/8/layout/chevron2"/>
    <dgm:cxn modelId="{B0D35007-3AAD-4049-B03B-7A3B78B4CED4}" type="presOf" srcId="{157DCDDD-9FFD-4CCB-995F-7485BC5B3E7F}" destId="{9F737951-790C-46CB-821E-268318F573F0}" srcOrd="0" destOrd="1" presId="urn:microsoft.com/office/officeart/2005/8/layout/chevron2"/>
    <dgm:cxn modelId="{14BC2894-A4BA-4095-BFBE-22E5253C0F35}" type="presOf" srcId="{78D8D172-FD85-4F16-B322-A38ED3C9A3D5}" destId="{E21A05B6-AE13-447C-AC64-90A327FCD570}" srcOrd="0" destOrd="1" presId="urn:microsoft.com/office/officeart/2005/8/layout/chevron2"/>
    <dgm:cxn modelId="{22460A8D-ADA6-4B77-ACC7-49CCDA05B348}" srcId="{950192AC-CAAC-46CB-82F8-3B508533F28A}" destId="{8112D28E-D25E-445E-9357-055CD75FEC0C}" srcOrd="1" destOrd="0" parTransId="{5269C9A7-B1BB-4201-9214-8E2A9E4A21B0}" sibTransId="{68DE4B13-BE42-47DC-833C-4C66D168C69B}"/>
    <dgm:cxn modelId="{E9895685-6A5F-406A-BEE2-4E89825CC441}" srcId="{950192AC-CAAC-46CB-82F8-3B508533F28A}" destId="{4F6CD0DC-0997-4721-90E7-13282E6287F7}" srcOrd="0" destOrd="0" parTransId="{19D1D4C1-EA9F-4C48-9D6B-919EBF09F23A}" sibTransId="{66EDAE42-1655-42BE-A4BE-453BBD3AC0F1}"/>
    <dgm:cxn modelId="{D5EC54FE-6BEE-4F61-8979-6BF52CE7F318}" type="presOf" srcId="{375450BA-0AF7-44C9-B9E3-93DBB59530DD}" destId="{E21A05B6-AE13-447C-AC64-90A327FCD570}" srcOrd="0" destOrd="0" presId="urn:microsoft.com/office/officeart/2005/8/layout/chevron2"/>
    <dgm:cxn modelId="{05345DF3-7BF4-4148-AF7C-B5D9AEB49977}" srcId="{8112D28E-D25E-445E-9357-055CD75FEC0C}" destId="{5392DB0B-89BA-4DF0-B6C4-028F1527A1DB}" srcOrd="2" destOrd="0" parTransId="{B59FCDDE-5E0D-4EA5-A91F-08B43538958B}" sibTransId="{7D9C8B78-E220-495E-8943-6200F7F9D47F}"/>
    <dgm:cxn modelId="{0B3E4984-FCA3-4906-A633-BE7E6A73D1D1}" srcId="{950192AC-CAAC-46CB-82F8-3B508533F28A}" destId="{223FECBE-5827-4D3B-8E2C-781EC927A42C}" srcOrd="2" destOrd="0" parTransId="{D1618EF3-2301-4D0F-953B-812EA933F6FA}" sibTransId="{7806FD34-B0B6-4EFF-A1E3-2B53E1CD97CF}"/>
    <dgm:cxn modelId="{49DE3E66-5A45-4C6F-AD60-678380FE9021}" srcId="{223FECBE-5827-4D3B-8E2C-781EC927A42C}" destId="{78D8D172-FD85-4F16-B322-A38ED3C9A3D5}" srcOrd="1" destOrd="0" parTransId="{2CAE8B84-89BA-4F68-9F7B-3158D6F865F3}" sibTransId="{ECC341C1-C266-421A-A75C-234DB5508E2C}"/>
    <dgm:cxn modelId="{4597695C-9DBB-4CEF-B07B-2E8CFB3A2FC0}" srcId="{223FECBE-5827-4D3B-8E2C-781EC927A42C}" destId="{375450BA-0AF7-44C9-B9E3-93DBB59530DD}" srcOrd="0" destOrd="0" parTransId="{DDF9BC90-32FE-4280-903F-F2EE6B75C8B3}" sibTransId="{0ADC0DCB-5950-42EA-BA89-B89FDEDA8B26}"/>
    <dgm:cxn modelId="{296A1648-1192-4CA1-9C8A-21A87780E6B0}" type="presOf" srcId="{950192AC-CAAC-46CB-82F8-3B508533F28A}" destId="{17E9F5C0-C6AA-4F2C-95D0-ECB244358D39}" srcOrd="0" destOrd="0" presId="urn:microsoft.com/office/officeart/2005/8/layout/chevron2"/>
    <dgm:cxn modelId="{BEF677B0-8576-45EE-B45C-AFFC89D6E4C4}" srcId="{4F6CD0DC-0997-4721-90E7-13282E6287F7}" destId="{1FE4C777-C898-4DAB-B895-0A80F7114F73}" srcOrd="1" destOrd="0" parTransId="{5DA79D52-143B-4393-B442-67B697A56863}" sibTransId="{8B4229EC-BCA3-4CAB-ABC3-5B2E74EB93D5}"/>
    <dgm:cxn modelId="{CF85B0C2-43FE-4C62-B645-954EB75F492F}" type="presOf" srcId="{223FECBE-5827-4D3B-8E2C-781EC927A42C}" destId="{828ABFB9-6C79-4F53-9B2F-9BBFB8F756A9}" srcOrd="0" destOrd="0" presId="urn:microsoft.com/office/officeart/2005/8/layout/chevron2"/>
    <dgm:cxn modelId="{16DEC0C7-FBB6-435B-A685-3F0D53D62C91}" type="presOf" srcId="{4F6CD0DC-0997-4721-90E7-13282E6287F7}" destId="{20C48F78-4DF1-4F4B-961C-557907A8C7E9}" srcOrd="0" destOrd="0" presId="urn:microsoft.com/office/officeart/2005/8/layout/chevron2"/>
    <dgm:cxn modelId="{372D6CA1-02C4-43F4-9EA4-B8035ECCF7EB}" srcId="{8112D28E-D25E-445E-9357-055CD75FEC0C}" destId="{6CF4EF45-C7D4-4001-AFC3-BDCFEFE44F90}" srcOrd="0" destOrd="0" parTransId="{47895622-073A-4E16-AD33-3886E3F788AC}" sibTransId="{54F810ED-BF13-4ABB-BB81-00F2269AC4FA}"/>
    <dgm:cxn modelId="{084FFE38-8525-4DD0-823F-E9CDD58DDBDD}" type="presParOf" srcId="{17E9F5C0-C6AA-4F2C-95D0-ECB244358D39}" destId="{C6C22200-F9AF-42DD-B9B8-7B96F27A5E96}" srcOrd="0" destOrd="0" presId="urn:microsoft.com/office/officeart/2005/8/layout/chevron2"/>
    <dgm:cxn modelId="{2B09FA8B-BFC5-4193-A965-FFF4E425E64C}" type="presParOf" srcId="{C6C22200-F9AF-42DD-B9B8-7B96F27A5E96}" destId="{20C48F78-4DF1-4F4B-961C-557907A8C7E9}" srcOrd="0" destOrd="0" presId="urn:microsoft.com/office/officeart/2005/8/layout/chevron2"/>
    <dgm:cxn modelId="{11D37489-FD29-47DD-9E9C-6DB80043C219}" type="presParOf" srcId="{C6C22200-F9AF-42DD-B9B8-7B96F27A5E96}" destId="{944673CC-AFC4-44DA-9158-80F03C871586}" srcOrd="1" destOrd="0" presId="urn:microsoft.com/office/officeart/2005/8/layout/chevron2"/>
    <dgm:cxn modelId="{F714FC69-037C-4584-9118-DFBA61B58298}" type="presParOf" srcId="{17E9F5C0-C6AA-4F2C-95D0-ECB244358D39}" destId="{4182827C-54C9-4074-BC7E-C23A38031190}" srcOrd="1" destOrd="0" presId="urn:microsoft.com/office/officeart/2005/8/layout/chevron2"/>
    <dgm:cxn modelId="{3D5AC6DB-1680-42FC-A2B0-217DC4EE7419}" type="presParOf" srcId="{17E9F5C0-C6AA-4F2C-95D0-ECB244358D39}" destId="{E082C514-63C1-4DEB-B893-0D28E1296CCC}" srcOrd="2" destOrd="0" presId="urn:microsoft.com/office/officeart/2005/8/layout/chevron2"/>
    <dgm:cxn modelId="{3CF04254-5B4C-41B7-BEFC-B4AC87C2F202}" type="presParOf" srcId="{E082C514-63C1-4DEB-B893-0D28E1296CCC}" destId="{6A67130C-5F8C-4A3B-A3A5-3AA00F7F5511}" srcOrd="0" destOrd="0" presId="urn:microsoft.com/office/officeart/2005/8/layout/chevron2"/>
    <dgm:cxn modelId="{899DC2C4-CE95-4AB4-A987-F427012B6ADD}" type="presParOf" srcId="{E082C514-63C1-4DEB-B893-0D28E1296CCC}" destId="{9F737951-790C-46CB-821E-268318F573F0}" srcOrd="1" destOrd="0" presId="urn:microsoft.com/office/officeart/2005/8/layout/chevron2"/>
    <dgm:cxn modelId="{A3939B8D-262F-4278-87F0-229F93AC508F}" type="presParOf" srcId="{17E9F5C0-C6AA-4F2C-95D0-ECB244358D39}" destId="{C0EC86BB-5D7F-4BB9-AC80-45D81290D319}" srcOrd="3" destOrd="0" presId="urn:microsoft.com/office/officeart/2005/8/layout/chevron2"/>
    <dgm:cxn modelId="{CF294B3D-2CF5-420A-8566-C93A12C36B2D}" type="presParOf" srcId="{17E9F5C0-C6AA-4F2C-95D0-ECB244358D39}" destId="{C5A8005D-8E1A-4665-9B07-3931B0FEA951}" srcOrd="4" destOrd="0" presId="urn:microsoft.com/office/officeart/2005/8/layout/chevron2"/>
    <dgm:cxn modelId="{1E97F6FB-9E7D-405D-877D-0D2914AA59B0}" type="presParOf" srcId="{C5A8005D-8E1A-4665-9B07-3931B0FEA951}" destId="{828ABFB9-6C79-4F53-9B2F-9BBFB8F756A9}" srcOrd="0" destOrd="0" presId="urn:microsoft.com/office/officeart/2005/8/layout/chevron2"/>
    <dgm:cxn modelId="{8891C9FE-FAD3-4A15-9F50-A8D5891856BB}" type="presParOf" srcId="{C5A8005D-8E1A-4665-9B07-3931B0FEA951}" destId="{E21A05B6-AE13-447C-AC64-90A327FCD57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FD0A6A-40E0-42B1-8FEC-86BCA38FD73C}" type="doc">
      <dgm:prSet loTypeId="urn:microsoft.com/office/officeart/2011/layout/InterconnectedBlockProcess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BF7769A-A836-4CF9-B6FF-11577021BBDB}">
      <dgm:prSet phldrT="[Текст]"/>
      <dgm:spPr/>
      <dgm:t>
        <a:bodyPr/>
        <a:lstStyle/>
        <a:p>
          <a:r>
            <a:rPr lang="ru-RU" dirty="0" smtClean="0"/>
            <a:t>вода</a:t>
          </a:r>
          <a:endParaRPr lang="ru-RU" dirty="0"/>
        </a:p>
      </dgm:t>
    </dgm:pt>
    <dgm:pt modelId="{2DD2B06A-8B33-4CAB-AFC5-E518DDA5E557}" type="parTrans" cxnId="{15F31B20-0EAD-4F51-82FB-78EB7DF8CA99}">
      <dgm:prSet/>
      <dgm:spPr/>
      <dgm:t>
        <a:bodyPr/>
        <a:lstStyle/>
        <a:p>
          <a:endParaRPr lang="ru-RU"/>
        </a:p>
      </dgm:t>
    </dgm:pt>
    <dgm:pt modelId="{C00D053A-A948-4096-A4D0-C251BFD173F0}" type="sibTrans" cxnId="{15F31B20-0EAD-4F51-82FB-78EB7DF8CA99}">
      <dgm:prSet/>
      <dgm:spPr/>
      <dgm:t>
        <a:bodyPr/>
        <a:lstStyle/>
        <a:p>
          <a:endParaRPr lang="ru-RU"/>
        </a:p>
      </dgm:t>
    </dgm:pt>
    <dgm:pt modelId="{9A757605-D3D4-4261-93C5-508572B88F01}">
      <dgm:prSet phldrT="[Текст]"/>
      <dgm:spPr/>
      <dgm:t>
        <a:bodyPr/>
        <a:lstStyle/>
        <a:p>
          <a:r>
            <a:rPr lang="ru-RU" dirty="0" smtClean="0"/>
            <a:t>Попадает в организм с пищей, в виде напитков, образуется в организме</a:t>
          </a:r>
          <a:endParaRPr lang="ru-RU" dirty="0"/>
        </a:p>
      </dgm:t>
    </dgm:pt>
    <dgm:pt modelId="{8A3335BE-D737-4A7A-B611-3AC9D7A0070A}" type="parTrans" cxnId="{3358BDF9-9761-40E9-B137-A35259BC4438}">
      <dgm:prSet/>
      <dgm:spPr/>
      <dgm:t>
        <a:bodyPr/>
        <a:lstStyle/>
        <a:p>
          <a:endParaRPr lang="ru-RU"/>
        </a:p>
      </dgm:t>
    </dgm:pt>
    <dgm:pt modelId="{D14443EA-C9A6-4CC0-A63A-8BD72D6FA682}" type="sibTrans" cxnId="{3358BDF9-9761-40E9-B137-A35259BC4438}">
      <dgm:prSet/>
      <dgm:spPr/>
      <dgm:t>
        <a:bodyPr/>
        <a:lstStyle/>
        <a:p>
          <a:endParaRPr lang="ru-RU"/>
        </a:p>
      </dgm:t>
    </dgm:pt>
    <dgm:pt modelId="{60E8121C-7F2D-4EC1-9F3E-7B6396C9E42C}">
      <dgm:prSet phldrT="[Текст]"/>
      <dgm:spPr/>
      <dgm:t>
        <a:bodyPr/>
        <a:lstStyle/>
        <a:p>
          <a:r>
            <a:rPr lang="ru-RU" dirty="0" smtClean="0"/>
            <a:t>Минеральные соли</a:t>
          </a:r>
          <a:endParaRPr lang="ru-RU" dirty="0"/>
        </a:p>
      </dgm:t>
    </dgm:pt>
    <dgm:pt modelId="{85378274-D49E-4D19-A215-733E5C30F7DE}" type="parTrans" cxnId="{19F20921-716F-4B9F-AFEC-F147AE6D1388}">
      <dgm:prSet/>
      <dgm:spPr/>
      <dgm:t>
        <a:bodyPr/>
        <a:lstStyle/>
        <a:p>
          <a:endParaRPr lang="ru-RU"/>
        </a:p>
      </dgm:t>
    </dgm:pt>
    <dgm:pt modelId="{CB26324D-7C44-41FA-B309-AB5E50453C99}" type="sibTrans" cxnId="{19F20921-716F-4B9F-AFEC-F147AE6D1388}">
      <dgm:prSet/>
      <dgm:spPr/>
      <dgm:t>
        <a:bodyPr/>
        <a:lstStyle/>
        <a:p>
          <a:endParaRPr lang="ru-RU"/>
        </a:p>
      </dgm:t>
    </dgm:pt>
    <dgm:pt modelId="{67D6588A-50AD-4050-91FC-643943DA8C56}">
      <dgm:prSet phldrT="[Текст]"/>
      <dgm:spPr/>
      <dgm:t>
        <a:bodyPr/>
        <a:lstStyle/>
        <a:p>
          <a:r>
            <a:rPr lang="ru-RU" dirty="0" smtClean="0"/>
            <a:t>Поступают с пищей и водой</a:t>
          </a:r>
        </a:p>
        <a:p>
          <a:r>
            <a:rPr lang="ru-RU" dirty="0" smtClean="0"/>
            <a:t>Обеспечивают прочность костей и  зубов, входят в состав крови, желудочного сока</a:t>
          </a:r>
          <a:endParaRPr lang="ru-RU" dirty="0"/>
        </a:p>
      </dgm:t>
    </dgm:pt>
    <dgm:pt modelId="{6559E1BC-5623-4D92-92B8-C4B853FB13F5}" type="parTrans" cxnId="{0747FC01-36E3-46A1-B62B-346E07D57C8D}">
      <dgm:prSet/>
      <dgm:spPr/>
      <dgm:t>
        <a:bodyPr/>
        <a:lstStyle/>
        <a:p>
          <a:endParaRPr lang="ru-RU"/>
        </a:p>
      </dgm:t>
    </dgm:pt>
    <dgm:pt modelId="{2D17FA19-31BF-49E3-A5C5-FE512895D05E}" type="sibTrans" cxnId="{0747FC01-36E3-46A1-B62B-346E07D57C8D}">
      <dgm:prSet/>
      <dgm:spPr/>
      <dgm:t>
        <a:bodyPr/>
        <a:lstStyle/>
        <a:p>
          <a:endParaRPr lang="ru-RU"/>
        </a:p>
      </dgm:t>
    </dgm:pt>
    <dgm:pt modelId="{CE25F353-81E0-4AD3-8DAF-396C2D88DD08}">
      <dgm:prSet phldrT="[Текст]"/>
      <dgm:spPr/>
      <dgm:t>
        <a:bodyPr/>
        <a:lstStyle/>
        <a:p>
          <a:r>
            <a:rPr lang="ru-RU" dirty="0" smtClean="0"/>
            <a:t>витамины</a:t>
          </a:r>
          <a:endParaRPr lang="ru-RU" dirty="0"/>
        </a:p>
      </dgm:t>
    </dgm:pt>
    <dgm:pt modelId="{605EC454-1C3A-4D19-99AE-A810144602D7}" type="parTrans" cxnId="{D9F3E44D-523A-4CD4-909A-BE8CA4B7823F}">
      <dgm:prSet/>
      <dgm:spPr/>
      <dgm:t>
        <a:bodyPr/>
        <a:lstStyle/>
        <a:p>
          <a:endParaRPr lang="ru-RU"/>
        </a:p>
      </dgm:t>
    </dgm:pt>
    <dgm:pt modelId="{0F2FE116-B536-4EBB-A2CF-65268AAD990E}" type="sibTrans" cxnId="{D9F3E44D-523A-4CD4-909A-BE8CA4B7823F}">
      <dgm:prSet/>
      <dgm:spPr/>
      <dgm:t>
        <a:bodyPr/>
        <a:lstStyle/>
        <a:p>
          <a:endParaRPr lang="ru-RU"/>
        </a:p>
      </dgm:t>
    </dgm:pt>
    <dgm:pt modelId="{2DFB2AC2-CABA-4E59-A2F9-C22A3406ABA0}">
      <dgm:prSet phldrT="[Текст]"/>
      <dgm:spPr/>
      <dgm:t>
        <a:bodyPr/>
        <a:lstStyle/>
        <a:p>
          <a:r>
            <a:rPr lang="ru-RU" dirty="0" smtClean="0"/>
            <a:t>Овощи,</a:t>
          </a:r>
        </a:p>
        <a:p>
          <a:r>
            <a:rPr lang="ru-RU" dirty="0" smtClean="0"/>
            <a:t>Фрукты,</a:t>
          </a:r>
        </a:p>
        <a:p>
          <a:r>
            <a:rPr lang="ru-RU" dirty="0" smtClean="0"/>
            <a:t>Печень,</a:t>
          </a:r>
        </a:p>
        <a:p>
          <a:r>
            <a:rPr lang="ru-RU" dirty="0" smtClean="0"/>
            <a:t>Рыбий жир,</a:t>
          </a:r>
        </a:p>
        <a:p>
          <a:r>
            <a:rPr lang="ru-RU" dirty="0" smtClean="0"/>
            <a:t>Мясо,</a:t>
          </a:r>
        </a:p>
        <a:p>
          <a:r>
            <a:rPr lang="ru-RU" dirty="0" smtClean="0"/>
            <a:t>Участвуют в образовании ферментов</a:t>
          </a:r>
          <a:endParaRPr lang="ru-RU" dirty="0"/>
        </a:p>
      </dgm:t>
    </dgm:pt>
    <dgm:pt modelId="{88144CB0-24BA-4607-B723-E0E526C06030}" type="parTrans" cxnId="{22E10FA6-78C8-4CBE-B8E5-75496B676995}">
      <dgm:prSet/>
      <dgm:spPr/>
      <dgm:t>
        <a:bodyPr/>
        <a:lstStyle/>
        <a:p>
          <a:endParaRPr lang="ru-RU"/>
        </a:p>
      </dgm:t>
    </dgm:pt>
    <dgm:pt modelId="{1EE8AC96-2D5B-46F5-95BB-836416E4F4EC}" type="sibTrans" cxnId="{22E10FA6-78C8-4CBE-B8E5-75496B676995}">
      <dgm:prSet/>
      <dgm:spPr/>
      <dgm:t>
        <a:bodyPr/>
        <a:lstStyle/>
        <a:p>
          <a:endParaRPr lang="ru-RU"/>
        </a:p>
      </dgm:t>
    </dgm:pt>
    <dgm:pt modelId="{F9E2D5A8-48BC-4268-BA5B-06A185035438}" type="pres">
      <dgm:prSet presAssocID="{69FD0A6A-40E0-42B1-8FEC-86BCA38FD73C}" presName="Name0" presStyleCnt="0">
        <dgm:presLayoutVars>
          <dgm:chMax val="7"/>
          <dgm:chPref val="5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0E508D-9546-4872-9F2C-2D7500AE2F5A}" type="pres">
      <dgm:prSet presAssocID="{CE25F353-81E0-4AD3-8DAF-396C2D88DD08}" presName="ChildAccent3" presStyleCnt="0"/>
      <dgm:spPr/>
    </dgm:pt>
    <dgm:pt modelId="{25A63804-0435-4961-B7C6-119A693F35C9}" type="pres">
      <dgm:prSet presAssocID="{CE25F353-81E0-4AD3-8DAF-396C2D88DD08}" presName="ChildAccent" presStyleLbl="alignImgPlace1" presStyleIdx="0" presStyleCnt="3"/>
      <dgm:spPr/>
      <dgm:t>
        <a:bodyPr/>
        <a:lstStyle/>
        <a:p>
          <a:endParaRPr lang="ru-RU"/>
        </a:p>
      </dgm:t>
    </dgm:pt>
    <dgm:pt modelId="{804E0526-D10D-4C1A-BAEE-3EADDA3CA653}" type="pres">
      <dgm:prSet presAssocID="{CE25F353-81E0-4AD3-8DAF-396C2D88DD08}" presName="Child3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FDF61E-623A-47C8-AA2C-DAB912B4DE35}" type="pres">
      <dgm:prSet presAssocID="{CE25F353-81E0-4AD3-8DAF-396C2D88DD08}" presName="Parent3" presStyleLbl="node1" presStyleIdx="0" presStyleCnt="3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3BC346-E9EA-47AA-8A8A-2DCCCB1FA36E}" type="pres">
      <dgm:prSet presAssocID="{60E8121C-7F2D-4EC1-9F3E-7B6396C9E42C}" presName="ChildAccent2" presStyleCnt="0"/>
      <dgm:spPr/>
    </dgm:pt>
    <dgm:pt modelId="{66560DDA-0B17-4B1D-BF32-55DE57B8DF0C}" type="pres">
      <dgm:prSet presAssocID="{60E8121C-7F2D-4EC1-9F3E-7B6396C9E42C}" presName="ChildAccent" presStyleLbl="alignImgPlace1" presStyleIdx="1" presStyleCnt="3"/>
      <dgm:spPr/>
      <dgm:t>
        <a:bodyPr/>
        <a:lstStyle/>
        <a:p>
          <a:endParaRPr lang="ru-RU"/>
        </a:p>
      </dgm:t>
    </dgm:pt>
    <dgm:pt modelId="{E8FB4EF5-4FAF-4173-BAD9-12CBA9190277}" type="pres">
      <dgm:prSet presAssocID="{60E8121C-7F2D-4EC1-9F3E-7B6396C9E42C}" presName="Child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188DEA-1E81-4684-A1E9-6011740D54DA}" type="pres">
      <dgm:prSet presAssocID="{60E8121C-7F2D-4EC1-9F3E-7B6396C9E42C}" presName="Parent2" presStyleLbl="node1" presStyleIdx="1" presStyleCnt="3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C10CD8-32B2-4BBE-BA51-090104966C26}" type="pres">
      <dgm:prSet presAssocID="{6BF7769A-A836-4CF9-B6FF-11577021BBDB}" presName="ChildAccent1" presStyleCnt="0"/>
      <dgm:spPr/>
    </dgm:pt>
    <dgm:pt modelId="{287462AB-7794-4725-8E2A-E86BACA9BC99}" type="pres">
      <dgm:prSet presAssocID="{6BF7769A-A836-4CF9-B6FF-11577021BBDB}" presName="ChildAccent" presStyleLbl="alignImgPlace1" presStyleIdx="2" presStyleCnt="3"/>
      <dgm:spPr/>
      <dgm:t>
        <a:bodyPr/>
        <a:lstStyle/>
        <a:p>
          <a:endParaRPr lang="ru-RU"/>
        </a:p>
      </dgm:t>
    </dgm:pt>
    <dgm:pt modelId="{44B64F7B-F7EC-4EAA-BF44-0CA4287732A3}" type="pres">
      <dgm:prSet presAssocID="{6BF7769A-A836-4CF9-B6FF-11577021BBDB}" presName="Child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1BCFA-379A-4330-AE56-63AC5B827D3C}" type="pres">
      <dgm:prSet presAssocID="{6BF7769A-A836-4CF9-B6FF-11577021BBDB}" presName="Parent1" presStyleLbl="node1" presStyleIdx="2" presStyleCnt="3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F31B20-0EAD-4F51-82FB-78EB7DF8CA99}" srcId="{69FD0A6A-40E0-42B1-8FEC-86BCA38FD73C}" destId="{6BF7769A-A836-4CF9-B6FF-11577021BBDB}" srcOrd="0" destOrd="0" parTransId="{2DD2B06A-8B33-4CAB-AFC5-E518DDA5E557}" sibTransId="{C00D053A-A948-4096-A4D0-C251BFD173F0}"/>
    <dgm:cxn modelId="{19F20921-716F-4B9F-AFEC-F147AE6D1388}" srcId="{69FD0A6A-40E0-42B1-8FEC-86BCA38FD73C}" destId="{60E8121C-7F2D-4EC1-9F3E-7B6396C9E42C}" srcOrd="1" destOrd="0" parTransId="{85378274-D49E-4D19-A215-733E5C30F7DE}" sibTransId="{CB26324D-7C44-41FA-B309-AB5E50453C99}"/>
    <dgm:cxn modelId="{4FDD849D-551A-476B-A5C5-E14BBBA1635C}" type="presOf" srcId="{CE25F353-81E0-4AD3-8DAF-396C2D88DD08}" destId="{A1FDF61E-623A-47C8-AA2C-DAB912B4DE35}" srcOrd="0" destOrd="0" presId="urn:microsoft.com/office/officeart/2011/layout/InterconnectedBlockProcess"/>
    <dgm:cxn modelId="{19B62DE0-DCE9-44FE-8C2D-B62F74B80694}" type="presOf" srcId="{67D6588A-50AD-4050-91FC-643943DA8C56}" destId="{66560DDA-0B17-4B1D-BF32-55DE57B8DF0C}" srcOrd="0" destOrd="0" presId="urn:microsoft.com/office/officeart/2011/layout/InterconnectedBlockProcess"/>
    <dgm:cxn modelId="{D9F3E44D-523A-4CD4-909A-BE8CA4B7823F}" srcId="{69FD0A6A-40E0-42B1-8FEC-86BCA38FD73C}" destId="{CE25F353-81E0-4AD3-8DAF-396C2D88DD08}" srcOrd="2" destOrd="0" parTransId="{605EC454-1C3A-4D19-99AE-A810144602D7}" sibTransId="{0F2FE116-B536-4EBB-A2CF-65268AAD990E}"/>
    <dgm:cxn modelId="{363FED1B-3F1F-442F-8197-C25F037A994C}" type="presOf" srcId="{9A757605-D3D4-4261-93C5-508572B88F01}" destId="{287462AB-7794-4725-8E2A-E86BACA9BC99}" srcOrd="0" destOrd="0" presId="urn:microsoft.com/office/officeart/2011/layout/InterconnectedBlockProcess"/>
    <dgm:cxn modelId="{38E1D19D-5B13-4658-AA6A-8CEA4A4FC203}" type="presOf" srcId="{9A757605-D3D4-4261-93C5-508572B88F01}" destId="{44B64F7B-F7EC-4EAA-BF44-0CA4287732A3}" srcOrd="1" destOrd="0" presId="urn:microsoft.com/office/officeart/2011/layout/InterconnectedBlockProcess"/>
    <dgm:cxn modelId="{0747FC01-36E3-46A1-B62B-346E07D57C8D}" srcId="{60E8121C-7F2D-4EC1-9F3E-7B6396C9E42C}" destId="{67D6588A-50AD-4050-91FC-643943DA8C56}" srcOrd="0" destOrd="0" parTransId="{6559E1BC-5623-4D92-92B8-C4B853FB13F5}" sibTransId="{2D17FA19-31BF-49E3-A5C5-FE512895D05E}"/>
    <dgm:cxn modelId="{BD332C05-2F2C-48BA-AF03-259A28F69018}" type="presOf" srcId="{69FD0A6A-40E0-42B1-8FEC-86BCA38FD73C}" destId="{F9E2D5A8-48BC-4268-BA5B-06A185035438}" srcOrd="0" destOrd="0" presId="urn:microsoft.com/office/officeart/2011/layout/InterconnectedBlockProcess"/>
    <dgm:cxn modelId="{B0410DD6-CB8D-4E90-9F5D-BD29F1CE3E36}" type="presOf" srcId="{60E8121C-7F2D-4EC1-9F3E-7B6396C9E42C}" destId="{CC188DEA-1E81-4684-A1E9-6011740D54DA}" srcOrd="0" destOrd="0" presId="urn:microsoft.com/office/officeart/2011/layout/InterconnectedBlockProcess"/>
    <dgm:cxn modelId="{3358BDF9-9761-40E9-B137-A35259BC4438}" srcId="{6BF7769A-A836-4CF9-B6FF-11577021BBDB}" destId="{9A757605-D3D4-4261-93C5-508572B88F01}" srcOrd="0" destOrd="0" parTransId="{8A3335BE-D737-4A7A-B611-3AC9D7A0070A}" sibTransId="{D14443EA-C9A6-4CC0-A63A-8BD72D6FA682}"/>
    <dgm:cxn modelId="{702C9B1D-17BD-4217-A1A9-6DFFFBDF7559}" type="presOf" srcId="{6BF7769A-A836-4CF9-B6FF-11577021BBDB}" destId="{7EE1BCFA-379A-4330-AE56-63AC5B827D3C}" srcOrd="0" destOrd="0" presId="urn:microsoft.com/office/officeart/2011/layout/InterconnectedBlockProcess"/>
    <dgm:cxn modelId="{49D29EDD-755C-4DB2-86D2-EF947C31AF7D}" type="presOf" srcId="{2DFB2AC2-CABA-4E59-A2F9-C22A3406ABA0}" destId="{25A63804-0435-4961-B7C6-119A693F35C9}" srcOrd="0" destOrd="0" presId="urn:microsoft.com/office/officeart/2011/layout/InterconnectedBlockProcess"/>
    <dgm:cxn modelId="{22E10FA6-78C8-4CBE-B8E5-75496B676995}" srcId="{CE25F353-81E0-4AD3-8DAF-396C2D88DD08}" destId="{2DFB2AC2-CABA-4E59-A2F9-C22A3406ABA0}" srcOrd="0" destOrd="0" parTransId="{88144CB0-24BA-4607-B723-E0E526C06030}" sibTransId="{1EE8AC96-2D5B-46F5-95BB-836416E4F4EC}"/>
    <dgm:cxn modelId="{FC4C4885-5137-45E8-B8D9-7C917F8B6881}" type="presOf" srcId="{67D6588A-50AD-4050-91FC-643943DA8C56}" destId="{E8FB4EF5-4FAF-4173-BAD9-12CBA9190277}" srcOrd="1" destOrd="0" presId="urn:microsoft.com/office/officeart/2011/layout/InterconnectedBlockProcess"/>
    <dgm:cxn modelId="{931C1722-189B-4DCE-AF2F-36EB74675456}" type="presOf" srcId="{2DFB2AC2-CABA-4E59-A2F9-C22A3406ABA0}" destId="{804E0526-D10D-4C1A-BAEE-3EADDA3CA653}" srcOrd="1" destOrd="0" presId="urn:microsoft.com/office/officeart/2011/layout/InterconnectedBlockProcess"/>
    <dgm:cxn modelId="{428B20B2-F1EC-42C0-9256-64DAE0588DD1}" type="presParOf" srcId="{F9E2D5A8-48BC-4268-BA5B-06A185035438}" destId="{F30E508D-9546-4872-9F2C-2D7500AE2F5A}" srcOrd="0" destOrd="0" presId="urn:microsoft.com/office/officeart/2011/layout/InterconnectedBlockProcess"/>
    <dgm:cxn modelId="{68DD3ABE-1F49-4277-85C7-CB28CBAF8D57}" type="presParOf" srcId="{F30E508D-9546-4872-9F2C-2D7500AE2F5A}" destId="{25A63804-0435-4961-B7C6-119A693F35C9}" srcOrd="0" destOrd="0" presId="urn:microsoft.com/office/officeart/2011/layout/InterconnectedBlockProcess"/>
    <dgm:cxn modelId="{CAF893D0-1CEE-44DF-980C-9DB4EB38D09F}" type="presParOf" srcId="{F9E2D5A8-48BC-4268-BA5B-06A185035438}" destId="{804E0526-D10D-4C1A-BAEE-3EADDA3CA653}" srcOrd="1" destOrd="0" presId="urn:microsoft.com/office/officeart/2011/layout/InterconnectedBlockProcess"/>
    <dgm:cxn modelId="{ECF1EC12-5B7D-4B0A-8D47-C6AA482DE30D}" type="presParOf" srcId="{F9E2D5A8-48BC-4268-BA5B-06A185035438}" destId="{A1FDF61E-623A-47C8-AA2C-DAB912B4DE35}" srcOrd="2" destOrd="0" presId="urn:microsoft.com/office/officeart/2011/layout/InterconnectedBlockProcess"/>
    <dgm:cxn modelId="{2859A737-A7BC-4528-9ADE-2820DC33AFA9}" type="presParOf" srcId="{F9E2D5A8-48BC-4268-BA5B-06A185035438}" destId="{C33BC346-E9EA-47AA-8A8A-2DCCCB1FA36E}" srcOrd="3" destOrd="0" presId="urn:microsoft.com/office/officeart/2011/layout/InterconnectedBlockProcess"/>
    <dgm:cxn modelId="{97DBBED4-462E-4BCF-BA65-CED72CC086E1}" type="presParOf" srcId="{C33BC346-E9EA-47AA-8A8A-2DCCCB1FA36E}" destId="{66560DDA-0B17-4B1D-BF32-55DE57B8DF0C}" srcOrd="0" destOrd="0" presId="urn:microsoft.com/office/officeart/2011/layout/InterconnectedBlockProcess"/>
    <dgm:cxn modelId="{F09946BE-00DB-4883-8A58-BB1EE70DC9B0}" type="presParOf" srcId="{F9E2D5A8-48BC-4268-BA5B-06A185035438}" destId="{E8FB4EF5-4FAF-4173-BAD9-12CBA9190277}" srcOrd="4" destOrd="0" presId="urn:microsoft.com/office/officeart/2011/layout/InterconnectedBlockProcess"/>
    <dgm:cxn modelId="{E85C433E-EF4B-4DE4-979E-27D0B2A26025}" type="presParOf" srcId="{F9E2D5A8-48BC-4268-BA5B-06A185035438}" destId="{CC188DEA-1E81-4684-A1E9-6011740D54DA}" srcOrd="5" destOrd="0" presId="urn:microsoft.com/office/officeart/2011/layout/InterconnectedBlockProcess"/>
    <dgm:cxn modelId="{5D6461C7-A593-419D-8588-F33973C2720B}" type="presParOf" srcId="{F9E2D5A8-48BC-4268-BA5B-06A185035438}" destId="{CAC10CD8-32B2-4BBE-BA51-090104966C26}" srcOrd="6" destOrd="0" presId="urn:microsoft.com/office/officeart/2011/layout/InterconnectedBlockProcess"/>
    <dgm:cxn modelId="{7BFFA280-D459-48D3-A466-8D1050AA1886}" type="presParOf" srcId="{CAC10CD8-32B2-4BBE-BA51-090104966C26}" destId="{287462AB-7794-4725-8E2A-E86BACA9BC99}" srcOrd="0" destOrd="0" presId="urn:microsoft.com/office/officeart/2011/layout/InterconnectedBlockProcess"/>
    <dgm:cxn modelId="{679F3C46-E31B-45D3-8E9E-07755CDFBCF6}" type="presParOf" srcId="{F9E2D5A8-48BC-4268-BA5B-06A185035438}" destId="{44B64F7B-F7EC-4EAA-BF44-0CA4287732A3}" srcOrd="7" destOrd="0" presId="urn:microsoft.com/office/officeart/2011/layout/InterconnectedBlockProcess"/>
    <dgm:cxn modelId="{6B587CC2-36D5-4A08-BD0F-3ACBD996204C}" type="presParOf" srcId="{F9E2D5A8-48BC-4268-BA5B-06A185035438}" destId="{7EE1BCFA-379A-4330-AE56-63AC5B827D3C}" srcOrd="8" destOrd="0" presId="urn:microsoft.com/office/officeart/2011/layout/InterconnectedBlock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2CECCB-77B2-494E-894D-CBEB7B8C97CA}">
      <dsp:nvSpPr>
        <dsp:cNvPr id="0" name=""/>
        <dsp:cNvSpPr/>
      </dsp:nvSpPr>
      <dsp:spPr>
        <a:xfrm>
          <a:off x="3771700" y="1863540"/>
          <a:ext cx="1792095" cy="852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1209"/>
              </a:lnTo>
              <a:lnTo>
                <a:pt x="1792095" y="581209"/>
              </a:lnTo>
              <a:lnTo>
                <a:pt x="1792095" y="8528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B25EE2-C8B2-494D-91BF-4E86B698559D}">
      <dsp:nvSpPr>
        <dsp:cNvPr id="0" name=""/>
        <dsp:cNvSpPr/>
      </dsp:nvSpPr>
      <dsp:spPr>
        <a:xfrm>
          <a:off x="1979604" y="1863540"/>
          <a:ext cx="1792095" cy="852874"/>
        </a:xfrm>
        <a:custGeom>
          <a:avLst/>
          <a:gdLst/>
          <a:ahLst/>
          <a:cxnLst/>
          <a:rect l="0" t="0" r="0" b="0"/>
          <a:pathLst>
            <a:path>
              <a:moveTo>
                <a:pt x="1792095" y="0"/>
              </a:moveTo>
              <a:lnTo>
                <a:pt x="1792095" y="581209"/>
              </a:lnTo>
              <a:lnTo>
                <a:pt x="0" y="581209"/>
              </a:lnTo>
              <a:lnTo>
                <a:pt x="0" y="8528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5FC18E-D7FA-4D05-9FC1-B70A76AB281A}">
      <dsp:nvSpPr>
        <dsp:cNvPr id="0" name=""/>
        <dsp:cNvSpPr/>
      </dsp:nvSpPr>
      <dsp:spPr>
        <a:xfrm>
          <a:off x="2305440" y="1390"/>
          <a:ext cx="2932520" cy="18621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05EC7F-EE2A-4EC9-8801-01332577C025}">
      <dsp:nvSpPr>
        <dsp:cNvPr id="0" name=""/>
        <dsp:cNvSpPr/>
      </dsp:nvSpPr>
      <dsp:spPr>
        <a:xfrm>
          <a:off x="2631276" y="310934"/>
          <a:ext cx="2932520" cy="18621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пища</a:t>
          </a:r>
          <a:endParaRPr lang="ru-RU" sz="3500" kern="1200" dirty="0"/>
        </a:p>
      </dsp:txBody>
      <dsp:txXfrm>
        <a:off x="2685817" y="365475"/>
        <a:ext cx="2823438" cy="1753068"/>
      </dsp:txXfrm>
    </dsp:sp>
    <dsp:sp modelId="{CCDCA2FB-5D06-45CB-8D3C-0BBB0D0FF5B9}">
      <dsp:nvSpPr>
        <dsp:cNvPr id="0" name=""/>
        <dsp:cNvSpPr/>
      </dsp:nvSpPr>
      <dsp:spPr>
        <a:xfrm>
          <a:off x="513344" y="2716415"/>
          <a:ext cx="2932520" cy="18621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E287D8-185D-408B-A14C-1C7098971406}">
      <dsp:nvSpPr>
        <dsp:cNvPr id="0" name=""/>
        <dsp:cNvSpPr/>
      </dsp:nvSpPr>
      <dsp:spPr>
        <a:xfrm>
          <a:off x="839180" y="3025959"/>
          <a:ext cx="2932520" cy="18621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растительная</a:t>
          </a:r>
          <a:endParaRPr lang="ru-RU" sz="3500" kern="1200" dirty="0"/>
        </a:p>
      </dsp:txBody>
      <dsp:txXfrm>
        <a:off x="893721" y="3080500"/>
        <a:ext cx="2823438" cy="1753068"/>
      </dsp:txXfrm>
    </dsp:sp>
    <dsp:sp modelId="{98F7DCF6-4C08-400A-A057-ACDFCA65F62C}">
      <dsp:nvSpPr>
        <dsp:cNvPr id="0" name=""/>
        <dsp:cNvSpPr/>
      </dsp:nvSpPr>
      <dsp:spPr>
        <a:xfrm>
          <a:off x="4097536" y="2716415"/>
          <a:ext cx="2932520" cy="18621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652212-32BC-4759-8EA7-B8F700DD77E4}">
      <dsp:nvSpPr>
        <dsp:cNvPr id="0" name=""/>
        <dsp:cNvSpPr/>
      </dsp:nvSpPr>
      <dsp:spPr>
        <a:xfrm>
          <a:off x="4423371" y="3025959"/>
          <a:ext cx="2932520" cy="18621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животная</a:t>
          </a:r>
          <a:endParaRPr lang="ru-RU" sz="3500" kern="1200" dirty="0"/>
        </a:p>
      </dsp:txBody>
      <dsp:txXfrm>
        <a:off x="4477912" y="3080500"/>
        <a:ext cx="2823438" cy="1753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C48F78-4DF1-4F4B-961C-557907A8C7E9}">
      <dsp:nvSpPr>
        <dsp:cNvPr id="0" name=""/>
        <dsp:cNvSpPr/>
      </dsp:nvSpPr>
      <dsp:spPr>
        <a:xfrm rot="5400000">
          <a:off x="-289429" y="292703"/>
          <a:ext cx="1929526" cy="135066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белки</a:t>
          </a:r>
          <a:endParaRPr lang="ru-RU" sz="2600" kern="1200" dirty="0"/>
        </a:p>
      </dsp:txBody>
      <dsp:txXfrm rot="-5400000">
        <a:off x="0" y="678608"/>
        <a:ext cx="1350668" cy="578858"/>
      </dsp:txXfrm>
    </dsp:sp>
    <dsp:sp modelId="{944673CC-AFC4-44DA-9158-80F03C871586}">
      <dsp:nvSpPr>
        <dsp:cNvPr id="0" name=""/>
        <dsp:cNvSpPr/>
      </dsp:nvSpPr>
      <dsp:spPr>
        <a:xfrm rot="5400000">
          <a:off x="4347823" y="-3074271"/>
          <a:ext cx="1254192" cy="74092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Растительного и животного происхождения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Мясо, птица, рыба, яйца, молоко, горох, орехи</a:t>
          </a:r>
          <a:endParaRPr lang="ru-RU" sz="1800" kern="1200" dirty="0"/>
        </a:p>
      </dsp:txBody>
      <dsp:txXfrm rot="-5400000">
        <a:off x="1270278" y="64499"/>
        <a:ext cx="7348058" cy="1131742"/>
      </dsp:txXfrm>
    </dsp:sp>
    <dsp:sp modelId="{6A67130C-5F8C-4A3B-A3A5-3AA00F7F5511}">
      <dsp:nvSpPr>
        <dsp:cNvPr id="0" name=""/>
        <dsp:cNvSpPr/>
      </dsp:nvSpPr>
      <dsp:spPr>
        <a:xfrm rot="5400000">
          <a:off x="-289429" y="2031289"/>
          <a:ext cx="1929526" cy="135066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жиры</a:t>
          </a:r>
          <a:endParaRPr lang="ru-RU" sz="2600" kern="1200" dirty="0"/>
        </a:p>
      </dsp:txBody>
      <dsp:txXfrm rot="-5400000">
        <a:off x="0" y="2417194"/>
        <a:ext cx="1350668" cy="578858"/>
      </dsp:txXfrm>
    </dsp:sp>
    <dsp:sp modelId="{9F737951-790C-46CB-821E-268318F573F0}">
      <dsp:nvSpPr>
        <dsp:cNvPr id="0" name=""/>
        <dsp:cNvSpPr/>
      </dsp:nvSpPr>
      <dsp:spPr>
        <a:xfrm rot="5400000">
          <a:off x="4428214" y="-1335684"/>
          <a:ext cx="1254192" cy="74092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Животного и растительного происхождения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Яйца, молоко, растительное масло, сало, сливочное масло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Животные и растительные жиры содержат компоненты, которые не синтезируются в организме человека</a:t>
          </a:r>
          <a:endParaRPr lang="ru-RU" sz="1800" kern="1200" dirty="0"/>
        </a:p>
      </dsp:txBody>
      <dsp:txXfrm rot="-5400000">
        <a:off x="1350669" y="1803086"/>
        <a:ext cx="7348058" cy="1131742"/>
      </dsp:txXfrm>
    </dsp:sp>
    <dsp:sp modelId="{828ABFB9-6C79-4F53-9B2F-9BBFB8F756A9}">
      <dsp:nvSpPr>
        <dsp:cNvPr id="0" name=""/>
        <dsp:cNvSpPr/>
      </dsp:nvSpPr>
      <dsp:spPr>
        <a:xfrm rot="5400000">
          <a:off x="-289429" y="3769875"/>
          <a:ext cx="1929526" cy="135066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углеводы</a:t>
          </a:r>
          <a:endParaRPr lang="ru-RU" sz="2600" kern="1200" dirty="0"/>
        </a:p>
      </dsp:txBody>
      <dsp:txXfrm rot="-5400000">
        <a:off x="0" y="4155780"/>
        <a:ext cx="1350668" cy="578858"/>
      </dsp:txXfrm>
    </dsp:sp>
    <dsp:sp modelId="{E21A05B6-AE13-447C-AC64-90A327FCD570}">
      <dsp:nvSpPr>
        <dsp:cNvPr id="0" name=""/>
        <dsp:cNvSpPr/>
      </dsp:nvSpPr>
      <dsp:spPr>
        <a:xfrm rot="5400000">
          <a:off x="4428214" y="402901"/>
          <a:ext cx="1254192" cy="74092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В продуктах растительного происхождения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В основном : крахмал и сахар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Крупы, мука, картофель, морковь, свекла, мед, фрукты</a:t>
          </a:r>
          <a:endParaRPr lang="ru-RU" sz="1800" kern="1200" dirty="0"/>
        </a:p>
      </dsp:txBody>
      <dsp:txXfrm rot="-5400000">
        <a:off x="1350669" y="3541672"/>
        <a:ext cx="7348058" cy="11317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A63804-0435-4961-B7C6-119A693F35C9}">
      <dsp:nvSpPr>
        <dsp:cNvPr id="0" name=""/>
        <dsp:cNvSpPr/>
      </dsp:nvSpPr>
      <dsp:spPr>
        <a:xfrm>
          <a:off x="5803751" y="1253148"/>
          <a:ext cx="2645588" cy="5879171"/>
        </a:xfrm>
        <a:prstGeom prst="wedgeRectCallout">
          <a:avLst>
            <a:gd name="adj1" fmla="val 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25" tIns="85725" rIns="85725" bIns="85725" numCol="1" spcCol="1270" anchor="t" anchorCtr="0">
          <a:noAutofit/>
        </a:bodyPr>
        <a:lstStyle/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Овощи,</a:t>
          </a:r>
        </a:p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Фрукты,</a:t>
          </a:r>
        </a:p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Печень,</a:t>
          </a:r>
        </a:p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Рыбий жир,</a:t>
          </a:r>
        </a:p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Мясо,</a:t>
          </a:r>
        </a:p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Участвуют в образовании ферментов</a:t>
          </a:r>
          <a:endParaRPr lang="ru-RU" sz="2700" kern="1200" dirty="0"/>
        </a:p>
      </dsp:txBody>
      <dsp:txXfrm>
        <a:off x="6139509" y="1253148"/>
        <a:ext cx="2309829" cy="5879171"/>
      </dsp:txXfrm>
    </dsp:sp>
    <dsp:sp modelId="{A1FDF61E-623A-47C8-AA2C-DAB912B4DE35}">
      <dsp:nvSpPr>
        <dsp:cNvPr id="0" name=""/>
        <dsp:cNvSpPr/>
      </dsp:nvSpPr>
      <dsp:spPr>
        <a:xfrm>
          <a:off x="5803751" y="0"/>
          <a:ext cx="2645588" cy="12552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витамины</a:t>
          </a:r>
          <a:endParaRPr lang="ru-RU" sz="3000" kern="1200" dirty="0"/>
        </a:p>
      </dsp:txBody>
      <dsp:txXfrm>
        <a:off x="5803751" y="0"/>
        <a:ext cx="2645588" cy="1255288"/>
      </dsp:txXfrm>
    </dsp:sp>
    <dsp:sp modelId="{66560DDA-0B17-4B1D-BF32-55DE57B8DF0C}">
      <dsp:nvSpPr>
        <dsp:cNvPr id="0" name=""/>
        <dsp:cNvSpPr/>
      </dsp:nvSpPr>
      <dsp:spPr>
        <a:xfrm>
          <a:off x="3157368" y="1253148"/>
          <a:ext cx="2645588" cy="5459790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25" tIns="85725" rIns="85725" bIns="85725" numCol="1" spcCol="1270" anchor="t" anchorCtr="0">
          <a:noAutofit/>
        </a:bodyPr>
        <a:lstStyle/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Поступают с пищей и водой</a:t>
          </a:r>
        </a:p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Обеспечивают прочность костей и  зубов, входят в состав крови, желудочного сока</a:t>
          </a:r>
          <a:endParaRPr lang="ru-RU" sz="2700" kern="1200" dirty="0"/>
        </a:p>
      </dsp:txBody>
      <dsp:txXfrm>
        <a:off x="3493127" y="1253148"/>
        <a:ext cx="2309829" cy="5459790"/>
      </dsp:txXfrm>
    </dsp:sp>
    <dsp:sp modelId="{CC188DEA-1E81-4684-A1E9-6011740D54DA}">
      <dsp:nvSpPr>
        <dsp:cNvPr id="0" name=""/>
        <dsp:cNvSpPr/>
      </dsp:nvSpPr>
      <dsp:spPr>
        <a:xfrm>
          <a:off x="3157368" y="203271"/>
          <a:ext cx="2645588" cy="10498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Минеральные соли</a:t>
          </a:r>
          <a:endParaRPr lang="ru-RU" sz="3000" kern="1200" dirty="0"/>
        </a:p>
      </dsp:txBody>
      <dsp:txXfrm>
        <a:off x="3157368" y="203271"/>
        <a:ext cx="2645588" cy="1049877"/>
      </dsp:txXfrm>
    </dsp:sp>
    <dsp:sp modelId="{287462AB-7794-4725-8E2A-E86BACA9BC99}">
      <dsp:nvSpPr>
        <dsp:cNvPr id="0" name=""/>
        <dsp:cNvSpPr/>
      </dsp:nvSpPr>
      <dsp:spPr>
        <a:xfrm>
          <a:off x="511780" y="1253148"/>
          <a:ext cx="2645588" cy="5039697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25" tIns="85725" rIns="85725" bIns="85725" numCol="1" spcCol="1270" anchor="t" anchorCtr="0">
          <a:noAutofit/>
        </a:bodyPr>
        <a:lstStyle/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Попадает в организм с пищей, в виде напитков, образуется в организме</a:t>
          </a:r>
          <a:endParaRPr lang="ru-RU" sz="2700" kern="1200" dirty="0"/>
        </a:p>
      </dsp:txBody>
      <dsp:txXfrm>
        <a:off x="847539" y="1253148"/>
        <a:ext cx="2309829" cy="5039697"/>
      </dsp:txXfrm>
    </dsp:sp>
    <dsp:sp modelId="{7EE1BCFA-379A-4330-AE56-63AC5B827D3C}">
      <dsp:nvSpPr>
        <dsp:cNvPr id="0" name=""/>
        <dsp:cNvSpPr/>
      </dsp:nvSpPr>
      <dsp:spPr>
        <a:xfrm>
          <a:off x="511780" y="412961"/>
          <a:ext cx="2645588" cy="8401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вода</a:t>
          </a:r>
          <a:endParaRPr lang="ru-RU" sz="3000" kern="1200" dirty="0"/>
        </a:p>
      </dsp:txBody>
      <dsp:txXfrm>
        <a:off x="511780" y="412961"/>
        <a:ext cx="2645588" cy="8401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InterconnectedBlockProcess">
  <dgm:title val="Взаимосвязанный блочный процесс"/>
  <dgm:desc val="Используется для отображения последовательных этапов процесса. Рекомендуется использовать небольшие объемы текста уровня 1 и средние объемы текста уровня 2."/>
  <dgm:catLst>
    <dgm:cat type="process" pri="5500"/>
    <dgm:cat type="officeonline" pri="3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2" destOrd="0"/>
        <dgm:cxn modelId="42" srcId="40" destId="41" srcOrd="0" destOrd="0"/>
      </dgm:cxnLst>
      <dgm:bg/>
      <dgm:whole/>
    </dgm:dataModel>
  </dgm:clrData>
  <dgm:layoutNode name="Name0">
    <dgm:varLst>
      <dgm:chMax val="7"/>
      <dgm:chPref val="5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.127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5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Accent1" refType="w" fact="0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Child1" refType="w" fact="0.063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Parent1" refType="w" fact="0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.5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Child2" refType="w" fact="0.5635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Parent2" refType="w" fact="0.5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6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Accent1" refType="w" fact="0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Child1" refType="w" fact="0.0423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Parent1" refType="w" fact="0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Child2" refType="w" fact="0.3756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.6667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Child3" refType="w" fact="0.709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Parent3" refType="w" fact="0.6667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7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Accent1" refType="w" fact="0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Child1" refType="w" fact="0.0317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Parent1" refType="w" fact="0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2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Child2" refType="w" fact="0.2817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Parent2" refType="w" fact="0.2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Child3" refType="w" fact="0.5317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Parent3" refType="w" fact="0.5"/>
              <dgm:constr type="t" for="ch" forName="Parent3" refType="h" fact="0.0275"/>
              <dgm:constr type="w" for="ch" forName="Parent3" refType="w" fact="0.25"/>
              <dgm:constr type="h" for="ch" forName="Parent3" refType="h" fact="0.1622"/>
              <dgm:constr type="l" for="ch" forName="ChildAccent4" refType="w" fact="0.75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Child4" refType="w" fact="0.7817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Parent4" refType="w" fact="0.75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8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Accent1" refType="w" fact="0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Child1" refType="w" fact="0.0254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Parent1" refType="w" fact="0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2001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Child2" refType="w" fact="0.2255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Parent2" refType="w" fact="0.2001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Child3" refType="w" fact="0.4256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6003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Child4" refType="w" fact="0.6257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Parent4" refType="w" fact="0.6003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.7999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Child5" refType="w" fact="0.8253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Parent5" refType="w" fact="0.7999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9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Accent1" refType="w" fact="0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Child1" refType="w" fact="0.0212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Parent1" refType="w" fact="0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167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Child2" refType="w" fact="0.1888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Parent2" refType="w" fact="0.167"/>
              <dgm:constr type="t" for="ch" forName="Parent2" refType="h" fact="0.0923"/>
              <dgm:constr type="w" for="ch" forName="Parent2" refType="w" fact="0.167"/>
              <dgm:constr type="h" for="ch" forName="Parent2" refType="h" fact="0.1164"/>
              <dgm:constr type="l" for="ch" forName="ChildAccent3" refType="w" fact="0.333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Child3" refType="w" fact="0.3551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Parent3" refType="w" fact="0.3339"/>
              <dgm:constr type="t" for="ch" forName="Parent3" refType="h" fact="0.0698"/>
              <dgm:constr type="w" for="ch" forName="Parent3" refType="w" fact="0.167"/>
              <dgm:constr type="h" for="ch" forName="Parent3" refType="h" fact="0.1396"/>
              <dgm:constr type="l" for="ch" forName="ChildAccent4" refType="w" fact="0.500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Child4" refType="w" fact="0.5221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Parent4" refType="w" fact="0.501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6674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Child5" refType="w" fact="0.6886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Parent5" refType="w" fact="0.668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.833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Child6" refType="w" fact="0.8542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Parent6" refType="w" fact="0.835"/>
              <dgm:constr type="t" for="ch" forName="Parent6" refType="h" fact="0"/>
              <dgm:constr type="w" for="ch" forName="Parent6" refType="w" fact="0.165"/>
              <dgm:constr type="h" for="ch" forName="Parent6" refType="h" fact="0.2095"/>
            </dgm:constrLst>
          </dgm:if>
          <dgm:else name="Name10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Accent1" refType="w" fact="0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Child1" refType="w" fact="0.0182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Parent1" refType="w" fact="0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1432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Child2" refType="w" fact="0.1614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Parent2" refType="w" fact="0.1432"/>
              <dgm:constr type="t" for="ch" forName="Parent2" refType="h" fact="0.108"/>
              <dgm:constr type="w" for="ch" forName="Parent2" refType="w" fact="0.1432"/>
              <dgm:constr type="h" for="ch" forName="Parent2" refType="h" fact="0.1088"/>
              <dgm:constr type="l" for="ch" forName="ChildAccent3" refType="w" fact="0.2865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Child3" refType="w" fact="0.3047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Parent3" refType="w" fact="0.2865"/>
              <dgm:constr type="t" for="ch" forName="Parent3" refType="h" fact="0.087"/>
              <dgm:constr type="w" for="ch" forName="Parent3" refType="w" fact="0.143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Child4" refType="w" fact="0.4479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5726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Child5" refType="w" fact="0.5908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Parent5" refType="w" fact="0.5726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7147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Child6" refType="w" fact="0.7329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Parent6" refType="w" fact="0.716"/>
              <dgm:constr type="t" for="ch" forName="Parent6" refType="h" fact="0.0217"/>
              <dgm:constr type="w" for="ch" forName="Parent6" refType="w" fact="0.1424"/>
              <dgm:constr type="h" for="ch" forName="Parent6" refType="h" fact="0.1958"/>
              <dgm:constr type="l" for="ch" forName="ChildAccent7" refType="w" fact="0.8568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Child7" refType="w" fact="0.875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Parent7" refType="w" fact="0.8577"/>
              <dgm:constr type="t" for="ch" forName="Parent7" refType="h" fact="0"/>
              <dgm:constr type="w" for="ch" forName="Parent7" refType="w" fact="0.1423"/>
              <dgm:constr type="h" for="ch" forName="Parent7" refType="h" fact="0.2175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14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2" refType="w" fact="0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Child1" refType="w" fact="0.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ChildAccent1" refType="w" fact="0.5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Parent1" refType="w" fact="0.5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Parent2" refType="w" fact="0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15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3" refType="w" fact="0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Child2" refType="w" fact="0.3333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Child1" refType="w" fact="0.6667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ChildAccent1" refType="w" fact="0.6667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Parent1" refType="w" fact="0.6667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Parent3" refType="w" fact="0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16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4" refType="w" fact="0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Child3" refType="w" fact="0.25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Child2" refType="w" fact="0.5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Child1" refType="w" fact="0.75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ChildAccent1" refType="w" fact="0.75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Parent1" refType="w" fact="0.75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Parent2" refType="w" fact="0.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2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Parent3" refType="w" fact="0.25"/>
              <dgm:constr type="t" for="ch" forName="Parent3" refType="h" fact="0.0279"/>
              <dgm:constr type="w" for="ch" forName="Parent3" refType="w" fact="0.25"/>
              <dgm:constr type="h" for="ch" forName="Parent3" refType="h" fact="0.161"/>
              <dgm:constr type="l" for="ch" forName="ChildAccent4" refType="w" fact="0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Parent4" refType="w" fact="0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17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5" refType="w" fact="0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Child4" refType="w" fact="0.2001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Child3" refType="w" fact="0.4002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Child2" refType="w" fact="0.6003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Child1" refType="w" fact="0.7999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ChildAccent1" refType="w" fact="0.7999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Parent1" refType="w" fact="0.7999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6003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Parent2" refType="w" fact="0.6003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2001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Parent4" refType="w" fact="0.2001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Parent5" refType="w" fact="0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18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6" refType="w" fact="0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Child5" refType="w" fact="0.167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Child4" refType="w" fact="0.3339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Child3" refType="w" fact="0.5009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Child2" refType="w" fact="0.6674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Child1" refType="w" fact="0.833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ChildAccent1" refType="w" fact="0.833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Parent1" refType="w" fact="0.833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6674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Parent2" refType="w" fact="0.6674"/>
              <dgm:constr type="t" for="ch" forName="Parent2" refType="h" fact="0.0923"/>
              <dgm:constr type="w" for="ch" forName="Parent2" refType="w" fact="0.165"/>
              <dgm:constr type="h" for="ch" forName="Parent2" refType="h" fact="0.1164"/>
              <dgm:constr type="l" for="ch" forName="ChildAccent3" refType="w" fact="0.500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Parent3" refType="w" fact="0.5009"/>
              <dgm:constr type="t" for="ch" forName="Parent3" refType="h" fact="0.0698"/>
              <dgm:constr type="w" for="ch" forName="Parent3" refType="w" fact="0.166"/>
              <dgm:constr type="h" for="ch" forName="Parent3" refType="h" fact="0.1396"/>
              <dgm:constr type="l" for="ch" forName="ChildAccent4" refType="w" fact="0.333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Parent4" refType="w" fact="0.3339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167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Parent5" refType="w" fact="0.167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Parent6" refType="w" fact="0"/>
              <dgm:constr type="t" for="ch" forName="Parent6" refType="h" fact="0"/>
              <dgm:constr type="w" for="ch" forName="Parent6" refType="w" fact="0.167"/>
              <dgm:constr type="h" for="ch" forName="Parent6" refType="h" fact="0.2095"/>
            </dgm:constrLst>
          </dgm:if>
          <dgm:else name="Name19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7" refType="w" fact="0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Child6" refType="w" fact="0.1432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Child5" refType="w" fact="0.2865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Child4" refType="w" fact="0.4297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Child3" refType="w" fact="0.5726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Child2" refType="w" fact="0.7147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Child1" refType="w" fact="0.8568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ChildAccent1" refType="w" fact="0.8568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Parent1" refType="w" fact="0.8568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7147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Parent2" refType="w" fact="0.7147"/>
              <dgm:constr type="t" for="ch" forName="Parent2" refType="h" fact="0.108"/>
              <dgm:constr type="w" for="ch" forName="Parent2" refType="w" fact="0.1425"/>
              <dgm:constr type="h" for="ch" forName="Parent2" refType="h" fact="0.1088"/>
              <dgm:constr type="l" for="ch" forName="ChildAccent3" refType="w" fact="0.5726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Parent3" refType="w" fact="0.5726"/>
              <dgm:constr type="t" for="ch" forName="Parent3" refType="h" fact="0.087"/>
              <dgm:constr type="w" for="ch" forName="Parent3" refType="w" fact="0.14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2865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Parent5" refType="w" fact="0.2865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1432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Parent6" refType="w" fact="0.1432"/>
              <dgm:constr type="t" for="ch" forName="Parent6" refType="h" fact="0.0217"/>
              <dgm:constr type="w" for="ch" forName="Parent6" refType="w" fact="0.1432"/>
              <dgm:constr type="h" for="ch" forName="Parent6" refType="h" fact="0.1958"/>
              <dgm:constr type="l" for="ch" forName="ChildAccent7" refType="w" fact="0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Parent7" refType="w" fact="0"/>
              <dgm:constr type="t" for="ch" forName="Parent7" refType="h" fact="0"/>
              <dgm:constr type="w" for="ch" forName="Parent7" refType="w" fact="0.1432"/>
              <dgm:constr type="h" for="ch" forName="Parent7" refType="h" fact="0.2175"/>
            </dgm:constrLst>
          </dgm:else>
        </dgm:choose>
      </dgm:else>
    </dgm:choose>
    <dgm:forEach name="wrapper" axis="self" ptType="parTrans">
      <dgm:forEach name="accentRepeat" axis="self">
        <dgm:layoutNode name="ChildAccent" styleLbl="alignImgPlace1">
          <dgm:alg type="sp"/>
          <dgm:choose name="Name20">
            <dgm:if name="Name21" axis="followSib" ptType="node" func="cnt" op="equ" val="0">
              <dgm:shape xmlns:r="http://schemas.openxmlformats.org/officeDocument/2006/relationships" type="wedgeRectCallout" r:blip="">
                <dgm:adjLst>
                  <dgm:adj idx="1" val="0"/>
                  <dgm:adj idx="2" val="0"/>
                </dgm:adjLst>
              </dgm:shape>
            </dgm:if>
            <dgm:else name="Name22">
              <dgm:choose name="Name23">
                <dgm:if name="Name24" axis="precedSib" ptType="node" func="cnt" op="equ" val="6">
                  <dgm:shape xmlns:r="http://schemas.openxmlformats.org/officeDocument/2006/relationships" type="wedgeRectCallout" r:blip="">
                    <dgm:adjLst>
                      <dgm:adj idx="1" val="0"/>
                      <dgm:adj idx="2" val="0"/>
                    </dgm:adjLst>
                  </dgm:shape>
                </dgm:if>
                <dgm:else name="Name25">
                  <dgm:choose name="Name26">
                    <dgm:if name="Name27" func="var" arg="dir" op="equ" val="norm">
                      <dgm:shape xmlns:r="http://schemas.openxmlformats.org/officeDocument/2006/relationships" type="wedgeRectCallout" r:blip="">
                        <dgm:adjLst>
                          <dgm:adj idx="1" val="0.625"/>
                          <dgm:adj idx="2" val="0.2083"/>
                        </dgm:adjLst>
                      </dgm:shape>
                    </dgm:if>
                    <dgm:else name="Name28">
                      <dgm:shape xmlns:r="http://schemas.openxmlformats.org/officeDocument/2006/relationships" type="wedgeRectCallout" r:blip="">
                        <dgm:adjLst>
                          <dgm:adj idx="1" val="-0.625"/>
                          <dgm:adj idx="2" val="0.2083"/>
                        </dgm:adjLst>
                      </dgm:shape>
                    </dgm:else>
                  </dgm:choose>
                </dgm:else>
              </dgm:choose>
            </dgm:else>
          </dgm:choose>
          <dgm:presOf axis="des" ptType="node"/>
        </dgm:layoutNode>
      </dgm:forEach>
    </dgm:forEach>
    <dgm:forEach name="Name29" axis="ch" ptType="node" st="7" cnt="1">
      <dgm:layoutNode name="ChildAccent7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7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7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4" axis="ch" ptType="node" st="6" cnt="1">
      <dgm:layoutNode name="Child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Child6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6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9" axis="ch" ptType="node" st="5" cnt="1">
      <dgm:layoutNode name="Child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  <dgm:layoutNode name="Child5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5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4" axis="ch" ptType="node" st="4" cnt="1">
      <dgm:layoutNode name="ChildAccent4">
        <dgm:alg type="sp"/>
        <dgm:shape xmlns:r="http://schemas.openxmlformats.org/officeDocument/2006/relationships" r:blip="">
          <dgm:adjLst/>
        </dgm:shape>
        <dgm:presOf/>
        <dgm:constrLst/>
        <dgm:forEach name="Name45" ref="accent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4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9" axis="ch" ptType="node" st="3" cnt="1">
      <dgm:layoutNode name="ChildAccent3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Child3" styleLbl="revTx">
        <dgm:varLst>
          <dgm:chMax val="0"/>
          <dgm:chPref val="0"/>
          <dgm:bulletEnabled val="1"/>
        </dgm:varLst>
        <dgm:choose name="Name51">
          <dgm:if name="Name5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3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4" axis="ch" ptType="node" st="2" cnt="1">
      <dgm:layoutNode name="ChildAccent2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  <dgm:layoutNode name="Child2" styleLbl="revTx">
        <dgm:varLst>
          <dgm:chMax val="0"/>
          <dgm:chPref val="0"/>
          <dgm:bulletEnabled val="1"/>
        </dgm:varLst>
        <dgm:choose name="Name56">
          <dgm:if name="Name5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2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9" axis="ch" ptType="node" cnt="1">
      <dgm:layoutNode name="ChildAccent1">
        <dgm:alg type="sp"/>
        <dgm:shape xmlns:r="http://schemas.openxmlformats.org/officeDocument/2006/relationships" r:blip="">
          <dgm:adjLst/>
        </dgm:shape>
        <dgm:presOf/>
        <dgm:constrLst/>
        <dgm:forEach name="Name60" ref="accentRepeat"/>
      </dgm:layoutNode>
      <dgm:layoutNode name="Child1" styleLbl="revTx">
        <dgm:varLst>
          <dgm:chMax val="0"/>
          <dgm:chPref val="0"/>
          <dgm:bulletEnabled val="1"/>
        </dgm:varLst>
        <dgm:choose name="Name61">
          <dgm:if name="Name6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6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1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1/10/2018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6FE5DF93-4E6B-42DE-ABEE-EE6E979041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6744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" t="64618" r="31295" b="17087"/>
          <a:stretch/>
        </p:blipFill>
        <p:spPr>
          <a:xfrm rot="10800000">
            <a:off x="-5" y="-2"/>
            <a:ext cx="9144001" cy="1287255"/>
          </a:xfrm>
          <a:prstGeom prst="rect">
            <a:avLst/>
          </a:prstGeom>
        </p:spPr>
      </p:pic>
      <p:sp>
        <p:nvSpPr>
          <p:cNvPr id="34" name="Rectangle 33"/>
          <p:cNvSpPr/>
          <p:nvPr userDrawn="1"/>
        </p:nvSpPr>
        <p:spPr>
          <a:xfrm>
            <a:off x="-4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287254"/>
            <a:ext cx="7869890" cy="48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459" y="163208"/>
            <a:ext cx="7869890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6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32484" y="2640668"/>
            <a:ext cx="4314826" cy="29920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Пищеварительная система</a:t>
            </a:r>
          </a:p>
          <a:p>
            <a:r>
              <a:rPr lang="ru-RU" sz="4000" b="1" dirty="0" smtClean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человека</a:t>
            </a:r>
          </a:p>
          <a:p>
            <a:endParaRPr lang="en-US" sz="4000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493776"/>
            <a:ext cx="3927475" cy="56022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815584" y="5230368"/>
            <a:ext cx="3029966" cy="86563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/>
              <a:t>а</a:t>
            </a:r>
            <a:r>
              <a:rPr lang="ru-RU" dirty="0" smtClean="0"/>
              <a:t>втор</a:t>
            </a:r>
          </a:p>
          <a:p>
            <a:r>
              <a:rPr lang="ru-RU" dirty="0" smtClean="0"/>
              <a:t>Ермилина Людмила Викторовна</a:t>
            </a:r>
          </a:p>
          <a:p>
            <a:r>
              <a:rPr lang="ru-RU" dirty="0" smtClean="0"/>
              <a:t>ГБОУ  Школа 1269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заполните таблицу 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107080"/>
              </p:ext>
            </p:extLst>
          </p:nvPr>
        </p:nvGraphicFramePr>
        <p:xfrm>
          <a:off x="438912" y="1609343"/>
          <a:ext cx="8558784" cy="4096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2928"/>
                <a:gridCol w="2852928"/>
                <a:gridCol w="2852928"/>
              </a:tblGrid>
              <a:tr h="1316736"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органа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Особенности строения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функция</a:t>
                      </a:r>
                      <a:endParaRPr lang="ru-RU" dirty="0"/>
                    </a:p>
                  </a:txBody>
                  <a:tcPr/>
                </a:tc>
              </a:tr>
              <a:tr h="1316736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dirty="0" smtClean="0"/>
                        <a:t>Органы</a:t>
                      </a:r>
                      <a:r>
                        <a:rPr lang="ru-RU" baseline="0" dirty="0" smtClean="0"/>
                        <a:t> ротовой полости</a:t>
                      </a:r>
                    </a:p>
                    <a:p>
                      <a:pPr marL="0" indent="0">
                        <a:buNone/>
                      </a:pPr>
                      <a:r>
                        <a:rPr lang="ru-RU" baseline="0" dirty="0" smtClean="0"/>
                        <a:t>А)зубы</a:t>
                      </a:r>
                    </a:p>
                    <a:p>
                      <a:pPr marL="0" indent="0">
                        <a:buNone/>
                      </a:pPr>
                      <a:r>
                        <a:rPr lang="ru-RU" baseline="0" dirty="0" smtClean="0"/>
                        <a:t>Б) язык</a:t>
                      </a:r>
                    </a:p>
                    <a:p>
                      <a:pPr marL="0" indent="0">
                        <a:buNone/>
                      </a:pPr>
                      <a:r>
                        <a:rPr lang="ru-RU" baseline="0" dirty="0" smtClean="0"/>
                        <a:t>В) слюнные железы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1673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946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>
                <a:solidFill>
                  <a:srgbClr val="FF6600"/>
                </a:solidFill>
              </a:rPr>
              <a:t>Пищеварение в ротовой полости:</a:t>
            </a:r>
          </a:p>
        </p:txBody>
      </p:sp>
      <p:sp>
        <p:nvSpPr>
          <p:cNvPr id="3891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b="1">
                <a:solidFill>
                  <a:schemeClr val="folHlink"/>
                </a:solidFill>
              </a:rPr>
              <a:t>Зубы:</a:t>
            </a:r>
            <a:r>
              <a:rPr lang="ru-RU" altLang="ru-RU"/>
              <a:t> обеспечивают механическую обработку пищи</a:t>
            </a:r>
          </a:p>
          <a:p>
            <a:r>
              <a:rPr lang="ru-RU" altLang="ru-RU" b="1">
                <a:solidFill>
                  <a:schemeClr val="folHlink"/>
                </a:solidFill>
              </a:rPr>
              <a:t>Язык</a:t>
            </a:r>
            <a:r>
              <a:rPr lang="ru-RU" altLang="ru-RU"/>
              <a:t> – орган вкуса и речи, который участвует в актах жевания и глотания</a:t>
            </a:r>
          </a:p>
          <a:p>
            <a:r>
              <a:rPr lang="ru-RU" altLang="ru-RU" b="1">
                <a:solidFill>
                  <a:schemeClr val="folHlink"/>
                </a:solidFill>
              </a:rPr>
              <a:t>Слюнные железы</a:t>
            </a:r>
            <a:r>
              <a:rPr lang="ru-RU" altLang="ru-RU" b="1"/>
              <a:t>:</a:t>
            </a:r>
            <a:r>
              <a:rPr lang="ru-RU" altLang="ru-RU"/>
              <a:t> слюна обеззараживает, смачивает пищу, расщепляет углеводы</a:t>
            </a:r>
          </a:p>
        </p:txBody>
      </p:sp>
    </p:spTree>
    <p:extLst>
      <p:ext uri="{BB962C8B-B14F-4D97-AF65-F5344CB8AC3E}">
        <p14:creationId xmlns:p14="http://schemas.microsoft.com/office/powerpoint/2010/main" val="501273925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1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Мышечный орган, на поверхности которого расположены органы вкуса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706624"/>
            <a:ext cx="3927475" cy="29077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Людмила\Desktop\im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784"/>
            <a:ext cx="9143999" cy="51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0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Людмила\Desktop\slide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" y="0"/>
            <a:ext cx="89794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67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950" y="0"/>
            <a:ext cx="2232025" cy="736600"/>
          </a:xfrm>
        </p:spPr>
        <p:txBody>
          <a:bodyPr/>
          <a:lstStyle/>
          <a:p>
            <a:pPr algn="ctr"/>
            <a:r>
              <a:rPr lang="ru-RU" altLang="ru-RU" sz="3600">
                <a:solidFill>
                  <a:schemeClr val="fol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Зубы</a:t>
            </a:r>
          </a:p>
        </p:txBody>
      </p:sp>
      <p:pic>
        <p:nvPicPr>
          <p:cNvPr id="39944" name="Picture 8" descr="zub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765175"/>
            <a:ext cx="3606800" cy="3889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5" name="Picture 9" descr="зуб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3663" y="188913"/>
            <a:ext cx="2513012" cy="3375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6" name="Picture 10" descr="zub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4149725"/>
            <a:ext cx="2976562" cy="1358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7" name="Rectangle 11"/>
          <p:cNvSpPr>
            <a:spLocks noChangeArrowheads="1"/>
          </p:cNvSpPr>
          <p:nvPr/>
        </p:nvSpPr>
        <p:spPr bwMode="auto">
          <a:xfrm>
            <a:off x="3995738" y="404813"/>
            <a:ext cx="1584325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b="1"/>
              <a:t>Эмаль</a:t>
            </a:r>
          </a:p>
        </p:txBody>
      </p:sp>
      <p:sp>
        <p:nvSpPr>
          <p:cNvPr id="39948" name="Line 12"/>
          <p:cNvSpPr>
            <a:spLocks noChangeShapeType="1"/>
          </p:cNvSpPr>
          <p:nvPr/>
        </p:nvSpPr>
        <p:spPr bwMode="auto">
          <a:xfrm>
            <a:off x="5580063" y="620713"/>
            <a:ext cx="1655762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4067175" y="1052513"/>
            <a:ext cx="1584325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b="1"/>
              <a:t>Дентин</a:t>
            </a:r>
          </a:p>
        </p:txBody>
      </p:sp>
      <p:sp>
        <p:nvSpPr>
          <p:cNvPr id="39950" name="Line 14"/>
          <p:cNvSpPr>
            <a:spLocks noChangeShapeType="1"/>
          </p:cNvSpPr>
          <p:nvPr/>
        </p:nvSpPr>
        <p:spPr bwMode="auto">
          <a:xfrm flipV="1">
            <a:off x="5724525" y="981075"/>
            <a:ext cx="1368425" cy="287338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4211638" y="1700213"/>
            <a:ext cx="1368425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b="1"/>
              <a:t>Пульпа</a:t>
            </a:r>
          </a:p>
        </p:txBody>
      </p:sp>
      <p:sp>
        <p:nvSpPr>
          <p:cNvPr id="39952" name="Line 16"/>
          <p:cNvSpPr>
            <a:spLocks noChangeShapeType="1"/>
          </p:cNvSpPr>
          <p:nvPr/>
        </p:nvSpPr>
        <p:spPr bwMode="auto">
          <a:xfrm flipV="1">
            <a:off x="5724525" y="1412875"/>
            <a:ext cx="1800225" cy="576263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4284663" y="2420938"/>
            <a:ext cx="1366837" cy="503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b="1"/>
              <a:t>Цемент</a:t>
            </a:r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 flipV="1">
            <a:off x="5651500" y="2492375"/>
            <a:ext cx="1296988" cy="2159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5" name="Rectangle 19"/>
          <p:cNvSpPr>
            <a:spLocks noChangeArrowheads="1"/>
          </p:cNvSpPr>
          <p:nvPr/>
        </p:nvSpPr>
        <p:spPr bwMode="auto">
          <a:xfrm>
            <a:off x="4560348" y="3304731"/>
            <a:ext cx="1368425" cy="503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b="1" dirty="0"/>
              <a:t>Десна</a:t>
            </a:r>
          </a:p>
        </p:txBody>
      </p:sp>
      <p:sp>
        <p:nvSpPr>
          <p:cNvPr id="39956" name="Line 20"/>
          <p:cNvSpPr>
            <a:spLocks noChangeShapeType="1"/>
          </p:cNvSpPr>
          <p:nvPr/>
        </p:nvSpPr>
        <p:spPr bwMode="auto">
          <a:xfrm flipV="1">
            <a:off x="5940425" y="1412875"/>
            <a:ext cx="2663825" cy="2232025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5435600" y="6092825"/>
            <a:ext cx="1008063" cy="360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/>
              <a:t>РЕЗЦЫ</a:t>
            </a:r>
          </a:p>
        </p:txBody>
      </p:sp>
      <p:sp>
        <p:nvSpPr>
          <p:cNvPr id="39958" name="Rectangle 22"/>
          <p:cNvSpPr>
            <a:spLocks noChangeArrowheads="1"/>
          </p:cNvSpPr>
          <p:nvPr/>
        </p:nvSpPr>
        <p:spPr bwMode="auto">
          <a:xfrm>
            <a:off x="4427538" y="6021388"/>
            <a:ext cx="936625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/>
              <a:t>КЛЫКИ</a:t>
            </a:r>
          </a:p>
        </p:txBody>
      </p:sp>
      <p:sp>
        <p:nvSpPr>
          <p:cNvPr id="39959" name="Rectangle 23"/>
          <p:cNvSpPr>
            <a:spLocks noChangeArrowheads="1"/>
          </p:cNvSpPr>
          <p:nvPr/>
        </p:nvSpPr>
        <p:spPr bwMode="auto">
          <a:xfrm>
            <a:off x="2700338" y="5805488"/>
            <a:ext cx="1655762" cy="576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/>
              <a:t>МАЛЫЕ</a:t>
            </a:r>
            <a:br>
              <a:rPr lang="ru-RU" altLang="ru-RU"/>
            </a:br>
            <a:r>
              <a:rPr lang="ru-RU" altLang="ru-RU"/>
              <a:t>КОРЕННЫЕ</a:t>
            </a:r>
          </a:p>
        </p:txBody>
      </p:sp>
      <p:sp>
        <p:nvSpPr>
          <p:cNvPr id="39960" name="Rectangle 24"/>
          <p:cNvSpPr>
            <a:spLocks noChangeArrowheads="1"/>
          </p:cNvSpPr>
          <p:nvPr/>
        </p:nvSpPr>
        <p:spPr bwMode="auto">
          <a:xfrm>
            <a:off x="6732588" y="5876925"/>
            <a:ext cx="1800225" cy="720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/>
              <a:t>БОЛЬШИЕ </a:t>
            </a:r>
            <a:br>
              <a:rPr lang="ru-RU" altLang="ru-RU"/>
            </a:br>
            <a:r>
              <a:rPr lang="ru-RU" altLang="ru-RU"/>
              <a:t>КОРЕННЫЕ</a:t>
            </a:r>
          </a:p>
        </p:txBody>
      </p:sp>
      <p:sp>
        <p:nvSpPr>
          <p:cNvPr id="39961" name="Line 25"/>
          <p:cNvSpPr>
            <a:spLocks noChangeShapeType="1"/>
          </p:cNvSpPr>
          <p:nvPr/>
        </p:nvSpPr>
        <p:spPr bwMode="auto">
          <a:xfrm flipH="1" flipV="1">
            <a:off x="5795963" y="5300663"/>
            <a:ext cx="144462" cy="7921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 flipV="1">
            <a:off x="4932363" y="5229225"/>
            <a:ext cx="431800" cy="7921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63" name="Line 27"/>
          <p:cNvSpPr>
            <a:spLocks noChangeShapeType="1"/>
          </p:cNvSpPr>
          <p:nvPr/>
        </p:nvSpPr>
        <p:spPr bwMode="auto">
          <a:xfrm flipV="1">
            <a:off x="3924300" y="5084763"/>
            <a:ext cx="1223963" cy="7207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64" name="Line 28"/>
          <p:cNvSpPr>
            <a:spLocks noChangeShapeType="1"/>
          </p:cNvSpPr>
          <p:nvPr/>
        </p:nvSpPr>
        <p:spPr bwMode="auto">
          <a:xfrm flipH="1" flipV="1">
            <a:off x="6877050" y="5229225"/>
            <a:ext cx="647700" cy="6477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38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9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9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9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9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9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9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3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3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39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39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3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47" grpId="0" animBg="1"/>
      <p:bldP spid="39948" grpId="0" animBg="1"/>
      <p:bldP spid="39949" grpId="0" animBg="1"/>
      <p:bldP spid="39950" grpId="0" animBg="1"/>
      <p:bldP spid="39951" grpId="0" animBg="1"/>
      <p:bldP spid="39952" grpId="0" animBg="1"/>
      <p:bldP spid="39953" grpId="0" animBg="1"/>
      <p:bldP spid="39954" grpId="0" animBg="1"/>
      <p:bldP spid="39955" grpId="0" animBg="1"/>
      <p:bldP spid="39956" grpId="0" animBg="1"/>
      <p:bldP spid="39957" grpId="0" animBg="1"/>
      <p:bldP spid="39958" grpId="0" animBg="1"/>
      <p:bldP spid="39959" grpId="0" animBg="1"/>
      <p:bldP spid="39960" grpId="0" animBg="1"/>
      <p:bldP spid="39961" grpId="0" animBg="1"/>
      <p:bldP spid="39962" grpId="0" animBg="1"/>
      <p:bldP spid="39963" grpId="0" animBg="1"/>
      <p:bldP spid="399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Глотка-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Людмила\Desktop\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" y="0"/>
            <a:ext cx="8924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6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Желудок- полый орган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Стенка состоит из нескольких мышечных слоев( внешний-эластичный, средний-мышечный, внутренний-  имеет железы, выделяющие ферменты, которые расщепляют белки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8" descr="stom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767" y="1371600"/>
            <a:ext cx="3986845" cy="451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6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Функции желудка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Перемешивание пищи</a:t>
            </a:r>
          </a:p>
          <a:p>
            <a:r>
              <a:rPr lang="ru-RU" dirty="0" smtClean="0"/>
              <a:t>Пропитывание ее желудочным соком</a:t>
            </a:r>
          </a:p>
          <a:p>
            <a:r>
              <a:rPr lang="ru-RU" dirty="0" smtClean="0"/>
              <a:t>Передвижение в тонкую кишку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80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Двенадцатиперстная кишка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Первый отдел тонкого кишечника</a:t>
            </a:r>
          </a:p>
          <a:p>
            <a:r>
              <a:rPr lang="ru-RU" dirty="0" smtClean="0"/>
              <a:t>В нее открываются протоки печени и поджелудочной железы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dirty="0" smtClean="0"/>
              <a:t>Перемещение пищи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Людмила\Desktop\dvenadcatiperstnay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534" y="3035808"/>
            <a:ext cx="4907721" cy="334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42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Печень - железа </a:t>
            </a:r>
            <a:r>
              <a:rPr lang="ru-RU" dirty="0"/>
              <a:t>смешанной секреции, находится под ребрами справа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Выделение желчи, которая расщепляет жиры, повышение активности других ферментов, </a:t>
            </a:r>
          </a:p>
          <a:p>
            <a:r>
              <a:rPr lang="ru-RU" dirty="0" smtClean="0"/>
              <a:t>Регулирование обмена веществ</a:t>
            </a:r>
          </a:p>
          <a:p>
            <a:r>
              <a:rPr lang="ru-RU" dirty="0" smtClean="0"/>
              <a:t>Барьер для вредных веществ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C:\Users\Людмила\Desktop\pec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76" y="1188720"/>
            <a:ext cx="4535424" cy="56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58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Пищеварительная система- </a:t>
            </a:r>
            <a:r>
              <a:rPr lang="ru-RU" dirty="0" smtClean="0"/>
              <a:t>совокупность органов пищеварения и связанных с ними пищеварительных желез.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Пищеварение </a:t>
            </a:r>
            <a:r>
              <a:rPr lang="ru-RU" dirty="0" smtClean="0"/>
              <a:t>– сложный физиологический процесс, в ходе которого пища, поступающая в организм, подвергается химическим и физиологическим изменениям и всасывается в кровь или лимфу.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78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Поджелудочная железа. Расположена под желудком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Выделение поджелудочного сока, который завершает расщепление углеводов и продолжает расщепление белков и жиров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Людмила\Desktop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76" y="1865312"/>
            <a:ext cx="4292664" cy="446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58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Тонкий кишечник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особенности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Находящаяся в брюшной полости трубка, стенки которой  способны к сокращению</a:t>
            </a:r>
          </a:p>
          <a:p>
            <a:r>
              <a:rPr lang="ru-RU" dirty="0" smtClean="0"/>
              <a:t>Внутренняя поверхность имеет ворсинки</a:t>
            </a:r>
          </a:p>
          <a:p>
            <a:r>
              <a:rPr lang="ru-RU" dirty="0" smtClean="0"/>
              <a:t>Уложен петлями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функции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Полостное пищеварение за счет перемещения по кишечнику, под действием пищеварительных соков</a:t>
            </a:r>
          </a:p>
          <a:p>
            <a:r>
              <a:rPr lang="ru-RU" dirty="0" smtClean="0"/>
              <a:t>Всасывание и поступление веществ в кровь через ворсинки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255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Трубки с мышечными стенками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Толстая кишка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Окончательное переваривание пищи с помощью бактерий, всасывание воды, формирование плотных каловых масс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Прямая кишка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Людмила\Desktop\slide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467" y="2550985"/>
            <a:ext cx="4499229" cy="405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42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Анальное отверстие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dirty="0" smtClean="0"/>
              <a:t>Мышечный орган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r>
              <a:rPr lang="ru-RU" dirty="0" smtClean="0"/>
              <a:t>Опорожнение кишечника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193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П 29, вопросы 5, 7 письменно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dirty="0" smtClean="0"/>
              <a:t>П 30, </a:t>
            </a:r>
            <a:r>
              <a:rPr lang="ru-RU" dirty="0" err="1" smtClean="0"/>
              <a:t>стр</a:t>
            </a:r>
            <a:r>
              <a:rPr lang="ru-RU" dirty="0" smtClean="0"/>
              <a:t> 125 домашняя практическая работа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r>
              <a:rPr lang="ru-RU" dirty="0" smtClean="0"/>
              <a:t>Стр. </a:t>
            </a:r>
            <a:r>
              <a:rPr lang="ru-RU" smtClean="0"/>
              <a:t>128 вопросы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48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323" y="218072"/>
            <a:ext cx="7869890" cy="998742"/>
          </a:xfrm>
        </p:spPr>
        <p:txBody>
          <a:bodyPr/>
          <a:lstStyle/>
          <a:p>
            <a:r>
              <a:rPr lang="ru-RU" dirty="0" smtClean="0"/>
              <a:t>Состав пищи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0933467"/>
              </p:ext>
            </p:extLst>
          </p:nvPr>
        </p:nvGraphicFramePr>
        <p:xfrm>
          <a:off x="646113" y="1287463"/>
          <a:ext cx="7869237" cy="4889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563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Питательные вещества</a:t>
            </a: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482535399"/>
              </p:ext>
            </p:extLst>
          </p:nvPr>
        </p:nvGraphicFramePr>
        <p:xfrm>
          <a:off x="256032" y="914400"/>
          <a:ext cx="8759952" cy="54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684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867343508"/>
              </p:ext>
            </p:extLst>
          </p:nvPr>
        </p:nvGraphicFramePr>
        <p:xfrm>
          <a:off x="0" y="-128016"/>
          <a:ext cx="8961120" cy="713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472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04813"/>
            <a:ext cx="8385175" cy="1152525"/>
          </a:xfrm>
        </p:spPr>
        <p:txBody>
          <a:bodyPr/>
          <a:lstStyle/>
          <a:p>
            <a:pPr algn="ctr"/>
            <a:r>
              <a:rPr lang="ru-RU" altLang="ru-RU" sz="3200"/>
              <a:t>Функции пищеварительной системы:</a:t>
            </a: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 flipH="1">
            <a:off x="1835150" y="1484313"/>
            <a:ext cx="1800225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4643438" y="1412875"/>
            <a:ext cx="0" cy="7921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5435600" y="1412875"/>
            <a:ext cx="208915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323850" y="2060575"/>
            <a:ext cx="2735263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400" b="1">
                <a:solidFill>
                  <a:srgbClr val="003300"/>
                </a:solidFill>
              </a:rPr>
              <a:t>Механическая</a:t>
            </a: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3635375" y="2205038"/>
            <a:ext cx="2449513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400" b="1">
                <a:solidFill>
                  <a:srgbClr val="003300"/>
                </a:solidFill>
              </a:rPr>
              <a:t>Секреторная</a:t>
            </a: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6516688" y="1916113"/>
            <a:ext cx="2519362" cy="6492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400" b="1">
                <a:solidFill>
                  <a:srgbClr val="003300"/>
                </a:solidFill>
              </a:rPr>
              <a:t>Всасывающая</a:t>
            </a:r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 flipH="1">
            <a:off x="539750" y="2708275"/>
            <a:ext cx="647700" cy="649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5" name="Line 11"/>
          <p:cNvSpPr>
            <a:spLocks noChangeShapeType="1"/>
          </p:cNvSpPr>
          <p:nvPr/>
        </p:nvSpPr>
        <p:spPr bwMode="auto">
          <a:xfrm>
            <a:off x="1547813" y="2708275"/>
            <a:ext cx="431800" cy="2233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7" name="Line 13"/>
          <p:cNvSpPr>
            <a:spLocks noChangeShapeType="1"/>
          </p:cNvSpPr>
          <p:nvPr/>
        </p:nvSpPr>
        <p:spPr bwMode="auto">
          <a:xfrm>
            <a:off x="2124075" y="2708275"/>
            <a:ext cx="1439863" cy="273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107950" y="3429000"/>
            <a:ext cx="1871663" cy="10795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b="1"/>
              <a:t>Измельчение</a:t>
            </a:r>
          </a:p>
          <a:p>
            <a:pPr algn="ctr"/>
            <a:r>
              <a:rPr lang="ru-RU" altLang="ru-RU" sz="2000" b="1"/>
              <a:t> пищи</a:t>
            </a:r>
          </a:p>
        </p:txBody>
      </p:sp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179388" y="4941888"/>
            <a:ext cx="2663825" cy="1150937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b="1"/>
              <a:t>Передвижение</a:t>
            </a:r>
          </a:p>
          <a:p>
            <a:pPr algn="ctr"/>
            <a:r>
              <a:rPr lang="ru-RU" altLang="ru-RU" sz="2000" b="1"/>
              <a:t>пищи по пищева-</a:t>
            </a:r>
          </a:p>
          <a:p>
            <a:pPr algn="ctr"/>
            <a:r>
              <a:rPr lang="ru-RU" altLang="ru-RU" sz="2000" b="1"/>
              <a:t>рительному тракту</a:t>
            </a:r>
            <a:r>
              <a:rPr lang="ru-RU" altLang="ru-RU" sz="2000"/>
              <a:t> </a:t>
            </a: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3203575" y="5589588"/>
            <a:ext cx="2089150" cy="10795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b="1"/>
              <a:t>Выделение </a:t>
            </a:r>
          </a:p>
          <a:p>
            <a:pPr algn="ctr"/>
            <a:r>
              <a:rPr lang="ru-RU" altLang="ru-RU" sz="2000" b="1"/>
              <a:t>Отработанных</a:t>
            </a:r>
          </a:p>
          <a:p>
            <a:pPr algn="ctr"/>
            <a:r>
              <a:rPr lang="ru-RU" altLang="ru-RU" sz="2000" b="1"/>
              <a:t>продуктов</a:t>
            </a:r>
          </a:p>
        </p:txBody>
      </p:sp>
      <p:sp>
        <p:nvSpPr>
          <p:cNvPr id="31761" name="Line 17"/>
          <p:cNvSpPr>
            <a:spLocks noChangeShapeType="1"/>
          </p:cNvSpPr>
          <p:nvPr/>
        </p:nvSpPr>
        <p:spPr bwMode="auto">
          <a:xfrm>
            <a:off x="4716463" y="2852738"/>
            <a:ext cx="0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3276600" y="3500438"/>
            <a:ext cx="3382963" cy="136842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b="1"/>
              <a:t>Выработка ферментов, </a:t>
            </a:r>
          </a:p>
          <a:p>
            <a:pPr algn="ctr"/>
            <a:r>
              <a:rPr lang="ru-RU" altLang="ru-RU" sz="2000" b="1"/>
              <a:t>пищеварительных соков,</a:t>
            </a:r>
          </a:p>
          <a:p>
            <a:pPr algn="ctr"/>
            <a:r>
              <a:rPr lang="ru-RU" altLang="ru-RU" sz="2000" b="1"/>
              <a:t>слюны, желчи</a:t>
            </a:r>
          </a:p>
          <a:p>
            <a:pPr algn="ctr"/>
            <a:endParaRPr lang="ru-RU" altLang="ru-RU" sz="2000" b="1"/>
          </a:p>
        </p:txBody>
      </p:sp>
      <p:sp>
        <p:nvSpPr>
          <p:cNvPr id="31763" name="Line 19"/>
          <p:cNvSpPr>
            <a:spLocks noChangeShapeType="1"/>
          </p:cNvSpPr>
          <p:nvPr/>
        </p:nvSpPr>
        <p:spPr bwMode="auto">
          <a:xfrm>
            <a:off x="7812088" y="2636838"/>
            <a:ext cx="0" cy="25923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5940425" y="5300663"/>
            <a:ext cx="3024188" cy="1008062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b="1"/>
              <a:t>Всасывание </a:t>
            </a:r>
          </a:p>
          <a:p>
            <a:pPr algn="ctr"/>
            <a:r>
              <a:rPr lang="ru-RU" altLang="ru-RU" sz="2000" b="1"/>
              <a:t>питательных веществ</a:t>
            </a:r>
          </a:p>
        </p:txBody>
      </p:sp>
    </p:spTree>
    <p:extLst>
      <p:ext uri="{BB962C8B-B14F-4D97-AF65-F5344CB8AC3E}">
        <p14:creationId xmlns:p14="http://schemas.microsoft.com/office/powerpoint/2010/main" val="1189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8" grpId="0" animBg="1"/>
      <p:bldP spid="31749" grpId="0" animBg="1"/>
      <p:bldP spid="31750" grpId="0" animBg="1"/>
      <p:bldP spid="31751" grpId="0" animBg="1"/>
      <p:bldP spid="31752" grpId="0" animBg="1"/>
      <p:bldP spid="31753" grpId="0" animBg="1"/>
      <p:bldP spid="31754" grpId="0" animBg="1"/>
      <p:bldP spid="31755" grpId="0" animBg="1"/>
      <p:bldP spid="31757" grpId="0" animBg="1"/>
      <p:bldP spid="31758" grpId="0" animBg="1"/>
      <p:bldP spid="31759" grpId="0" animBg="1"/>
      <p:bldP spid="31760" grpId="0" animBg="1"/>
      <p:bldP spid="31761" grpId="0" animBg="1"/>
      <p:bldP spid="31762" grpId="0" animBg="1"/>
      <p:bldP spid="31763" grpId="0" animBg="1"/>
      <p:bldP spid="317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58825" y="244475"/>
            <a:ext cx="8385175" cy="1431925"/>
          </a:xfrm>
        </p:spPr>
        <p:txBody>
          <a:bodyPr/>
          <a:lstStyle/>
          <a:p>
            <a:r>
              <a:rPr lang="ru-RU" altLang="ru-RU"/>
              <a:t>Органы пищеварения:</a:t>
            </a:r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 flipH="1">
            <a:off x="1979613" y="1268413"/>
            <a:ext cx="2160587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>
            <a:off x="5148263" y="1268413"/>
            <a:ext cx="2303462" cy="865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250825" y="2133600"/>
            <a:ext cx="4103688" cy="9350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400" b="1">
                <a:solidFill>
                  <a:srgbClr val="003300"/>
                </a:solidFill>
              </a:rPr>
              <a:t>Пищеварительный канал</a:t>
            </a: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4787900" y="2205038"/>
            <a:ext cx="4248150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400" b="1">
                <a:solidFill>
                  <a:srgbClr val="003300"/>
                </a:solidFill>
              </a:rPr>
              <a:t>Пищеварительные железы</a:t>
            </a: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323850" y="3141663"/>
            <a:ext cx="3024188" cy="2447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Tx/>
              <a:buChar char="-"/>
            </a:pPr>
            <a:r>
              <a:rPr lang="ru-RU" altLang="ru-RU" sz="2400" b="1" i="1">
                <a:solidFill>
                  <a:srgbClr val="003300"/>
                </a:solidFill>
              </a:rPr>
              <a:t>Ротовая полость</a:t>
            </a:r>
          </a:p>
          <a:p>
            <a:pPr>
              <a:buFontTx/>
              <a:buChar char="-"/>
            </a:pPr>
            <a:r>
              <a:rPr lang="ru-RU" altLang="ru-RU" sz="2400" b="1" i="1">
                <a:solidFill>
                  <a:srgbClr val="003300"/>
                </a:solidFill>
              </a:rPr>
              <a:t>Глотка</a:t>
            </a:r>
          </a:p>
          <a:p>
            <a:pPr>
              <a:buFontTx/>
              <a:buChar char="-"/>
            </a:pPr>
            <a:r>
              <a:rPr lang="ru-RU" altLang="ru-RU" sz="2400" b="1" i="1">
                <a:solidFill>
                  <a:srgbClr val="003300"/>
                </a:solidFill>
              </a:rPr>
              <a:t>Пищевод</a:t>
            </a:r>
          </a:p>
          <a:p>
            <a:pPr>
              <a:buFontTx/>
              <a:buChar char="-"/>
            </a:pPr>
            <a:r>
              <a:rPr lang="ru-RU" altLang="ru-RU" sz="2400" b="1" i="1">
                <a:solidFill>
                  <a:srgbClr val="003300"/>
                </a:solidFill>
              </a:rPr>
              <a:t>Желудок</a:t>
            </a:r>
          </a:p>
          <a:p>
            <a:pPr>
              <a:buFontTx/>
              <a:buChar char="-"/>
            </a:pPr>
            <a:r>
              <a:rPr lang="ru-RU" altLang="ru-RU" sz="2400" b="1" i="1">
                <a:solidFill>
                  <a:srgbClr val="003300"/>
                </a:solidFill>
              </a:rPr>
              <a:t>Кишечник</a:t>
            </a:r>
          </a:p>
          <a:p>
            <a:endParaRPr lang="ru-RU" altLang="ru-RU" sz="2400" b="1" i="1">
              <a:solidFill>
                <a:srgbClr val="003300"/>
              </a:solidFill>
            </a:endParaRPr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4859338" y="3357563"/>
            <a:ext cx="3816350" cy="2519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Tx/>
              <a:buChar char="-"/>
            </a:pPr>
            <a:r>
              <a:rPr lang="ru-RU" altLang="ru-RU" sz="2400" b="1" i="1">
                <a:solidFill>
                  <a:srgbClr val="003300"/>
                </a:solidFill>
              </a:rPr>
              <a:t>Слюнные железы</a:t>
            </a:r>
          </a:p>
          <a:p>
            <a:pPr>
              <a:buFontTx/>
              <a:buChar char="-"/>
            </a:pPr>
            <a:r>
              <a:rPr lang="ru-RU" altLang="ru-RU" sz="2400" b="1" i="1">
                <a:solidFill>
                  <a:srgbClr val="003300"/>
                </a:solidFill>
              </a:rPr>
              <a:t>Железы желудка </a:t>
            </a:r>
          </a:p>
          <a:p>
            <a:pPr>
              <a:buFontTx/>
              <a:buChar char="-"/>
            </a:pPr>
            <a:r>
              <a:rPr lang="ru-RU" altLang="ru-RU" sz="2400" b="1" i="1">
                <a:solidFill>
                  <a:srgbClr val="003300"/>
                </a:solidFill>
              </a:rPr>
              <a:t>Железы кишечника</a:t>
            </a:r>
          </a:p>
          <a:p>
            <a:pPr>
              <a:buFontTx/>
              <a:buChar char="-"/>
            </a:pPr>
            <a:r>
              <a:rPr lang="ru-RU" altLang="ru-RU" sz="2400" b="1" i="1">
                <a:solidFill>
                  <a:srgbClr val="003300"/>
                </a:solidFill>
              </a:rPr>
              <a:t>Поджелудочная железа</a:t>
            </a:r>
          </a:p>
          <a:p>
            <a:pPr>
              <a:buFontTx/>
              <a:buChar char="-"/>
            </a:pPr>
            <a:r>
              <a:rPr lang="ru-RU" altLang="ru-RU" sz="2400" b="1" i="1">
                <a:solidFill>
                  <a:srgbClr val="003300"/>
                </a:solidFill>
              </a:rPr>
              <a:t>Печень</a:t>
            </a:r>
          </a:p>
          <a:p>
            <a:pPr>
              <a:buFontTx/>
              <a:buChar char="-"/>
            </a:pPr>
            <a:endParaRPr lang="ru-RU" altLang="ru-RU" sz="2400" b="1" i="1">
              <a:solidFill>
                <a:srgbClr val="003300"/>
              </a:solidFill>
            </a:endParaRPr>
          </a:p>
          <a:p>
            <a:pPr>
              <a:buFontTx/>
              <a:buChar char="-"/>
            </a:pPr>
            <a:endParaRPr lang="ru-RU" altLang="ru-RU" sz="2400" b="1" i="1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75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35842" grpId="1"/>
      <p:bldP spid="35844" grpId="0" animBg="1"/>
      <p:bldP spid="35846" grpId="0" animBg="1"/>
      <p:bldP spid="35847" grpId="0" animBg="1"/>
      <p:bldP spid="35848" grpId="0" animBg="1"/>
      <p:bldP spid="358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stDigestif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9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459" y="163208"/>
            <a:ext cx="786989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 descr="C:\Users\Людмила\Desktop\slid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00" y="0"/>
            <a:ext cx="9283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37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627</TotalTime>
  <Words>498</Words>
  <Application>Microsoft Office PowerPoint</Application>
  <PresentationFormat>Экран (4:3)</PresentationFormat>
  <Paragraphs>124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Office Theme</vt:lpstr>
      <vt:lpstr>Презентация PowerPoint</vt:lpstr>
      <vt:lpstr>Презентация PowerPoint</vt:lpstr>
      <vt:lpstr>Состав пищи</vt:lpstr>
      <vt:lpstr>Питательные вещества</vt:lpstr>
      <vt:lpstr>Презентация PowerPoint</vt:lpstr>
      <vt:lpstr>Функции пищеварительной системы:</vt:lpstr>
      <vt:lpstr>Органы пищеварения:</vt:lpstr>
      <vt:lpstr>Презентация PowerPoint</vt:lpstr>
      <vt:lpstr>Презентация PowerPoint</vt:lpstr>
      <vt:lpstr> заполните таблицу </vt:lpstr>
      <vt:lpstr>Пищеварение в ротовой полости:</vt:lpstr>
      <vt:lpstr>Мышечный орган, на поверхности которого расположены органы вкуса</vt:lpstr>
      <vt:lpstr>Презентация PowerPoint</vt:lpstr>
      <vt:lpstr>Зубы</vt:lpstr>
      <vt:lpstr>Глотка-</vt:lpstr>
      <vt:lpstr>Желудок- полый орган</vt:lpstr>
      <vt:lpstr>Функции желудка</vt:lpstr>
      <vt:lpstr>Двенадцатиперстная кишка</vt:lpstr>
      <vt:lpstr>Печень - железа смешанной секреции, находится под ребрами справа </vt:lpstr>
      <vt:lpstr>Поджелудочная железа. Расположена под желудком</vt:lpstr>
      <vt:lpstr>Тонкий кишечник</vt:lpstr>
      <vt:lpstr>Трубки с мышечными стенками</vt:lpstr>
      <vt:lpstr>Анальное отверстие</vt:lpstr>
      <vt:lpstr>Домашнее задание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Людмила</dc:creator>
  <cp:lastModifiedBy>Людмила</cp:lastModifiedBy>
  <cp:revision>134</cp:revision>
  <dcterms:created xsi:type="dcterms:W3CDTF">2016-11-18T14:12:19Z</dcterms:created>
  <dcterms:modified xsi:type="dcterms:W3CDTF">2018-01-10T12:06:17Z</dcterms:modified>
</cp:coreProperties>
</file>