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5" r:id="rId6"/>
    <p:sldId id="263" r:id="rId7"/>
    <p:sldId id="264" r:id="rId8"/>
    <p:sldId id="266" r:id="rId9"/>
    <p:sldId id="267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147248" cy="1800200"/>
          </a:xfrm>
        </p:spPr>
        <p:txBody>
          <a:bodyPr>
            <a:no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 литературы в 6 классе </a:t>
            </a:r>
            <a:b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Эпиграф:</a:t>
            </a:r>
            <a:b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 И нам уроки мужества даны</a:t>
            </a:r>
            <a:b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бессмертье тех, что стали горсткой пыли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 учитель русского языка и литературы  </a:t>
            </a:r>
            <a:b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 </a:t>
            </a:r>
            <a:r>
              <a:rPr lang="ru-RU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Родомановская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средняя школа»</a:t>
            </a:r>
            <a:b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Зиновьева М.В</a:t>
            </a:r>
            <a:r>
              <a:rPr lang="ru-RU" sz="1400" b="1" dirty="0" smtClean="0"/>
              <a:t>.</a:t>
            </a:r>
            <a:br>
              <a:rPr lang="ru-RU" sz="1400" b="1" dirty="0" smtClean="0"/>
            </a:br>
            <a:endParaRPr lang="ru-RU" sz="1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2204864"/>
            <a:ext cx="9001000" cy="4653136"/>
          </a:xfrm>
        </p:spPr>
      </p:pic>
    </p:spTree>
    <p:extLst>
      <p:ext uri="{BB962C8B-B14F-4D97-AF65-F5344CB8AC3E}">
        <p14:creationId xmlns:p14="http://schemas.microsoft.com/office/powerpoint/2010/main" val="2071956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>
                <a:solidFill>
                  <a:prstClr val="black"/>
                </a:solidFill>
              </a:rPr>
              <a:t>« От героев былых времён..»</a:t>
            </a:r>
            <a:endParaRPr lang="ru-RU" sz="18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628800"/>
            <a:ext cx="4388296" cy="453650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628800"/>
            <a:ext cx="4388296" cy="4536504"/>
          </a:xfrm>
        </p:spPr>
      </p:pic>
    </p:spTree>
    <p:extLst>
      <p:ext uri="{BB962C8B-B14F-4D97-AF65-F5344CB8AC3E}">
        <p14:creationId xmlns:p14="http://schemas.microsoft.com/office/powerpoint/2010/main" val="40246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Константин Михайлович Симонов</a:t>
            </a:r>
            <a:br>
              <a:rPr lang="ru-RU" dirty="0"/>
            </a:br>
            <a:r>
              <a:rPr lang="ru-RU" dirty="0"/>
              <a:t>( 1915- 1979)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497" y="273050"/>
            <a:ext cx="4996503" cy="639631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512" y="1435100"/>
            <a:ext cx="3744416" cy="5162252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 15 (28) ноября 1915 года  в Петрограде в семье генерал-майора  Михаила  Симонова и княжны Александры Оболенской.  Но первые годы жизни Симонов прожил в Саратове, Рязани. Родителями был назван Кириллом, но затем изменил свое имя и взял псевдоним – Константин Симонов. Воспитывался отчимом, который был военным специалистом и преподавал в военных училищах.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После получения высшего образования в Литературном институте имени Горького (1938) и окончания аспирантуры, оправился на фронт в Монголию.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Обучался Константин Симонов на курсах военных корреспондентов, затем, с началом войны, писал для газет «Боевое знамя», «Красная звезда».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За всю жизнь Константин Михайлович Симонов получил несколько военных званий, самым высоким из которых стало звание полковника, присвоенное писателю уже после окончания войны.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Одними из известных военных произведений Симонова стали: «Жди меня», «Война», « Ты помнишь, Алёша, дороги Смоленщины».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Умер писатель 28 августа 1979 года в Москве.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76280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0"/>
            <a:ext cx="8928992" cy="6858000"/>
          </a:xfrm>
        </p:spPr>
      </p:pic>
    </p:spTree>
    <p:extLst>
      <p:ext uri="{BB962C8B-B14F-4D97-AF65-F5344CB8AC3E}">
        <p14:creationId xmlns:p14="http://schemas.microsoft.com/office/powerpoint/2010/main" val="7696150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0"/>
            <a:ext cx="9001000" cy="6815509"/>
          </a:xfrm>
        </p:spPr>
      </p:pic>
    </p:spTree>
    <p:extLst>
      <p:ext uri="{BB962C8B-B14F-4D97-AF65-F5344CB8AC3E}">
        <p14:creationId xmlns:p14="http://schemas.microsoft.com/office/powerpoint/2010/main" val="4056259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36"/>
            <a:ext cx="9015337" cy="6761503"/>
          </a:xfrm>
        </p:spPr>
      </p:pic>
    </p:spTree>
    <p:extLst>
      <p:ext uri="{BB962C8B-B14F-4D97-AF65-F5344CB8AC3E}">
        <p14:creationId xmlns:p14="http://schemas.microsoft.com/office/powerpoint/2010/main" val="38364458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488"/>
            <a:ext cx="9144000" cy="6771888"/>
          </a:xfrm>
        </p:spPr>
      </p:pic>
    </p:spTree>
    <p:extLst>
      <p:ext uri="{BB962C8B-B14F-4D97-AF65-F5344CB8AC3E}">
        <p14:creationId xmlns:p14="http://schemas.microsoft.com/office/powerpoint/2010/main" val="17551049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624"/>
            <a:ext cx="9108504" cy="6950905"/>
          </a:xfrm>
        </p:spPr>
      </p:pic>
    </p:spTree>
    <p:extLst>
      <p:ext uri="{BB962C8B-B14F-4D97-AF65-F5344CB8AC3E}">
        <p14:creationId xmlns:p14="http://schemas.microsoft.com/office/powerpoint/2010/main" val="17686451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347638"/>
          </a:xfrm>
        </p:spPr>
        <p:txBody>
          <a:bodyPr>
            <a:noAutofit/>
          </a:bodyPr>
          <a:lstStyle/>
          <a:p>
            <a:r>
              <a:rPr lang="ru-RU" dirty="0" smtClean="0"/>
              <a:t>Значение слов: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050" y="476672"/>
            <a:ext cx="5568950" cy="525658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764704"/>
            <a:ext cx="3008313" cy="5361459"/>
          </a:xfrm>
        </p:spPr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Кринка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расширяющийся книзу удлинённый глиняный горшок для молока.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Верста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русская единица измерения расстояния, чуть больше километра.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Тракт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большая наезженная дорога (большак), соединяющая важные населенные пункты.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Околица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край деревни.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Погост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сельское кладбище, обычно рядом с церковью.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Просёлок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грунтовая дорога между небольшими населёнными пунктами.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Салопчик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верхняя женская одежда, широкая длинная накидка с прорезами для рук или с небольшими рукавами.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Плис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хлопчатобумажный бархат.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Плисовый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сшитый из плиса.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Пажить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луг, поле, пастбище с густой травой.</a:t>
            </a:r>
          </a:p>
          <a:p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8951690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4528" cy="6813376"/>
          </a:xfrm>
        </p:spPr>
      </p:pic>
    </p:spTree>
    <p:extLst>
      <p:ext uri="{BB962C8B-B14F-4D97-AF65-F5344CB8AC3E}">
        <p14:creationId xmlns:p14="http://schemas.microsoft.com/office/powerpoint/2010/main" val="14121757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0000"/>
                </a:solidFill>
                <a:latin typeface="YS Text"/>
              </a:rPr>
              <a:t>Памятники, </a:t>
            </a:r>
            <a:r>
              <a:rPr lang="ru-RU" sz="2800" b="1" dirty="0">
                <a:solidFill>
                  <a:srgbClr val="000000"/>
                </a:solidFill>
                <a:latin typeface="YS Text"/>
              </a:rPr>
              <a:t>посвященные великой </a:t>
            </a:r>
            <a:r>
              <a:rPr lang="ru-RU" sz="2800" b="1" dirty="0" smtClean="0">
                <a:solidFill>
                  <a:srgbClr val="000000"/>
                </a:solidFill>
                <a:latin typeface="YS Text"/>
              </a:rPr>
              <a:t/>
            </a:r>
            <a:br>
              <a:rPr lang="ru-RU" sz="2800" b="1" dirty="0" smtClean="0">
                <a:solidFill>
                  <a:srgbClr val="000000"/>
                </a:solidFill>
                <a:latin typeface="YS Text"/>
              </a:rPr>
            </a:br>
            <a:r>
              <a:rPr lang="ru-RU" sz="2800" b="1" dirty="0" smtClean="0">
                <a:solidFill>
                  <a:srgbClr val="000000"/>
                </a:solidFill>
                <a:latin typeface="YS Text"/>
              </a:rPr>
              <a:t>отечественной </a:t>
            </a:r>
            <a:r>
              <a:rPr lang="ru-RU" sz="2800" b="1" dirty="0">
                <a:solidFill>
                  <a:srgbClr val="000000"/>
                </a:solidFill>
                <a:latin typeface="YS Text"/>
              </a:rPr>
              <a:t>войне</a:t>
            </a:r>
            <a:endParaRPr lang="ru-RU" sz="28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628800"/>
            <a:ext cx="4172272" cy="453650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628800"/>
            <a:ext cx="4388296" cy="4536504"/>
          </a:xfrm>
        </p:spPr>
      </p:pic>
    </p:spTree>
    <p:extLst>
      <p:ext uri="{BB962C8B-B14F-4D97-AF65-F5344CB8AC3E}">
        <p14:creationId xmlns:p14="http://schemas.microsoft.com/office/powerpoint/2010/main" val="14233092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64" y="116632"/>
            <a:ext cx="8883832" cy="6608867"/>
          </a:xfrm>
        </p:spPr>
      </p:pic>
    </p:spTree>
    <p:extLst>
      <p:ext uri="{BB962C8B-B14F-4D97-AF65-F5344CB8AC3E}">
        <p14:creationId xmlns:p14="http://schemas.microsoft.com/office/powerpoint/2010/main" val="197878560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32</Words>
  <Application>Microsoft Office PowerPoint</Application>
  <PresentationFormat>Экран (4:3)</PresentationFormat>
  <Paragraphs>13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Урок литературы в 6 классе  Эпиграф:  « И нам уроки мужества даны В бессмертье тех, что стали горсткой пыли»  Выполнила учитель русского языка и литературы   МБОУ « Родомановская средняя школа» Зиновьева М.В. </vt:lpstr>
      <vt:lpstr>« От героев былых времён..»</vt:lpstr>
      <vt:lpstr>Константин Михайлович Симонов ( 1915- 1979)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Значение слов:</vt:lpstr>
      <vt:lpstr>Презентация PowerPoint</vt:lpstr>
      <vt:lpstr>Памятники, посвященные великой  отечественной войне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литературы в 6 классе  Эпиграф:  « И нам уроки мужества даны В бессмертье тех, что стали горсткой пыли»  Выполнила учитель русского языка и литературы   МБОУ « Родомановская средняя школа» Зиновьева М.В. </dc:title>
  <dc:creator>Пользователь</dc:creator>
  <cp:lastModifiedBy>Пользователь</cp:lastModifiedBy>
  <cp:revision>6</cp:revision>
  <dcterms:created xsi:type="dcterms:W3CDTF">2020-05-12T10:54:33Z</dcterms:created>
  <dcterms:modified xsi:type="dcterms:W3CDTF">2020-05-12T12:09:35Z</dcterms:modified>
</cp:coreProperties>
</file>