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58" r:id="rId5"/>
    <p:sldId id="271" r:id="rId6"/>
    <p:sldId id="270" r:id="rId7"/>
    <p:sldId id="260" r:id="rId8"/>
    <p:sldId id="263" r:id="rId9"/>
    <p:sldId id="266" r:id="rId10"/>
    <p:sldId id="265" r:id="rId11"/>
    <p:sldId id="267" r:id="rId12"/>
    <p:sldId id="268" r:id="rId13"/>
    <p:sldId id="269" r:id="rId14"/>
    <p:sldId id="262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1" d="100"/>
          <a:sy n="41" d="100"/>
        </p:scale>
        <p:origin x="582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708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5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634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608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901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03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223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822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727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688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BBCDE-DDA3-4222-9AB0-A872DFB70801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22362-9DB0-4A61-A550-AD06B7CD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695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119" y="866775"/>
            <a:ext cx="1219199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2708" y="1219200"/>
            <a:ext cx="10747717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500" b="1" i="1" dirty="0">
                <a:solidFill>
                  <a:srgbClr val="002060"/>
                </a:solidFill>
              </a:rPr>
              <a:t>Что такое вода?</a:t>
            </a:r>
          </a:p>
        </p:txBody>
      </p:sp>
    </p:spTree>
    <p:extLst>
      <p:ext uri="{BB962C8B-B14F-4D97-AF65-F5344CB8AC3E}">
        <p14:creationId xmlns:p14="http://schemas.microsoft.com/office/powerpoint/2010/main" val="2362963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091" y="498764"/>
            <a:ext cx="1166552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500" b="1" i="1" dirty="0">
                <a:solidFill>
                  <a:srgbClr val="002060"/>
                </a:solidFill>
              </a:rPr>
              <a:t>Вода </a:t>
            </a:r>
            <a:r>
              <a:rPr lang="ru-RU" sz="5500" i="1" dirty="0">
                <a:solidFill>
                  <a:srgbClr val="002060"/>
                </a:solidFill>
              </a:rPr>
              <a:t>– это бесцветная прозрачная жидкость, представляющая собой химическое соединение водорода и кислорода, содержащаяся    в атмосфере, почве,  живых  организмах и т.п.</a:t>
            </a:r>
          </a:p>
        </p:txBody>
      </p:sp>
    </p:spTree>
    <p:extLst>
      <p:ext uri="{BB962C8B-B14F-4D97-AF65-F5344CB8AC3E}">
        <p14:creationId xmlns:p14="http://schemas.microsoft.com/office/powerpoint/2010/main" val="1903138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6266" y="618978"/>
            <a:ext cx="1024128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500" i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630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57" y="239151"/>
            <a:ext cx="1174652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i="1" dirty="0">
                <a:solidFill>
                  <a:srgbClr val="002060"/>
                </a:solidFill>
              </a:rPr>
              <a:t>И между тем много времени человечество не только не знало, что она представляет, но и не догадывалось, сколько ее на планете Земля. И совсем не было ясно, откуда появилось это вещество. Что называют водой?</a:t>
            </a:r>
          </a:p>
          <a:p>
            <a:r>
              <a:rPr lang="ru-RU" sz="2200" i="1" dirty="0">
                <a:solidFill>
                  <a:srgbClr val="002060"/>
                </a:solidFill>
              </a:rPr>
              <a:t>Имеются все основания полагать, что сама жизнь произошла в водной среде. Несколько миллиардов лет назад из облака, состоящего из газа и пыли, а со временем сгустившегося и уплотнившегося, образовалась наша планета. И на ней уже было это вещество – вода.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317" y="2639808"/>
            <a:ext cx="4376055" cy="40095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744" y="2639807"/>
            <a:ext cx="4651829" cy="400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47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8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225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7943" y="696686"/>
            <a:ext cx="106619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200" i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9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677" y="196948"/>
            <a:ext cx="11844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200" i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78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8812" y="98474"/>
            <a:ext cx="12023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76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349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9151" y="182880"/>
            <a:ext cx="119528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200" i="1" dirty="0">
              <a:solidFill>
                <a:srgbClr val="002060"/>
              </a:solidFill>
            </a:endParaRPr>
          </a:p>
          <a:p>
            <a:endParaRPr lang="ru-RU" sz="2200" i="1" dirty="0">
              <a:solidFill>
                <a:srgbClr val="002060"/>
              </a:solidFill>
            </a:endParaRPr>
          </a:p>
          <a:p>
            <a:r>
              <a:rPr lang="ru-RU" sz="2200" i="1" dirty="0">
                <a:solidFill>
                  <a:srgbClr val="002060"/>
                </a:solidFill>
              </a:rPr>
              <a:t>          2016-2017 год объявлен годом экологии. 22 марта – Всемирный День водных ресурсов</a:t>
            </a:r>
          </a:p>
          <a:p>
            <a:r>
              <a:rPr lang="ru-RU" sz="2200" i="1" dirty="0">
                <a:solidFill>
                  <a:srgbClr val="002060"/>
                </a:solidFill>
              </a:rPr>
              <a:t>                                                                                                                       ( День воды).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51" y="2999251"/>
            <a:ext cx="3969992" cy="31660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2988" y="2326146"/>
            <a:ext cx="3316742" cy="28853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733" y="2999251"/>
            <a:ext cx="4110264" cy="318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40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9828" y="590843"/>
            <a:ext cx="109024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  <a:r>
              <a:rPr lang="ru-RU" sz="2200" i="1" dirty="0">
                <a:solidFill>
                  <a:srgbClr val="002060"/>
                </a:solidFill>
              </a:rPr>
              <a:t>В  нашей подготовительной группе детского сада № 72 проводилось много мероприятий по ознакомлению детей с водой, ее свойствами(беседы, эксперименты, НОД и </a:t>
            </a:r>
            <a:r>
              <a:rPr lang="ru-RU" sz="2200" i="1" dirty="0" err="1">
                <a:solidFill>
                  <a:srgbClr val="002060"/>
                </a:solidFill>
              </a:rPr>
              <a:t>др</a:t>
            </a:r>
            <a:r>
              <a:rPr lang="ru-RU" sz="2200" i="1" dirty="0">
                <a:solidFill>
                  <a:srgbClr val="002060"/>
                </a:solidFill>
              </a:rPr>
              <a:t>) . А  21 марта 2017 года мы с детьми посетили Национальный музей Сыктывкара, на котором дети были участниками экспериментов, связанных с водой. </a:t>
            </a:r>
          </a:p>
        </p:txBody>
      </p:sp>
      <p:pic>
        <p:nvPicPr>
          <p:cNvPr id="6146" name="Picture 2" descr="G:\музей-вода\SAM_51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1" y="2217502"/>
            <a:ext cx="3297382" cy="37961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G:\музей-вода\SAM_51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709" y="2314483"/>
            <a:ext cx="3144982" cy="36298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:\музей-вода\SAM_51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09" y="2466884"/>
            <a:ext cx="3962400" cy="3005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32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1618" y="392485"/>
            <a:ext cx="12060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>
                <a:solidFill>
                  <a:srgbClr val="002060"/>
                </a:solidFill>
              </a:rPr>
              <a:t>    Вода – это  жидкость. Она не имеет цвета, запаха, вкуса.</a:t>
            </a:r>
          </a:p>
        </p:txBody>
      </p:sp>
      <p:pic>
        <p:nvPicPr>
          <p:cNvPr id="7170" name="Picture 2" descr="G:\музей-вода\SAM_51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27" y="1603663"/>
            <a:ext cx="3200400" cy="38654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G:\музей-вода\SAM_51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91" y="1981200"/>
            <a:ext cx="3560617" cy="3110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музей-вода\SAM_51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965" y="1600200"/>
            <a:ext cx="3311236" cy="38654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256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050" name="Picture 2" descr="G:\музей-вода\SAM_51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36" y="2514593"/>
            <a:ext cx="3131128" cy="36437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музей-вода\SAM_51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382" y="2535377"/>
            <a:ext cx="3103418" cy="38931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музей-вода\SAM_51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963" y="838196"/>
            <a:ext cx="3020291" cy="36437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456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0545" y="374073"/>
            <a:ext cx="1016923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i="1" dirty="0">
                <a:solidFill>
                  <a:srgbClr val="002060"/>
                </a:solidFill>
              </a:rPr>
              <a:t>Вода имеет три состояния: жидкое, твердое, газообразное.</a:t>
            </a:r>
          </a:p>
        </p:txBody>
      </p:sp>
      <p:pic>
        <p:nvPicPr>
          <p:cNvPr id="3074" name="Picture 2" descr="G:\музей-вода\SAM_51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282" y="851127"/>
            <a:ext cx="2750126" cy="3616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музей-вода\SAM_51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90" y="2355273"/>
            <a:ext cx="2604655" cy="3580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музей-вода\SAM_51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399" y="2648753"/>
            <a:ext cx="2604655" cy="36368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музей-вода\SAM_513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727" y="1038162"/>
            <a:ext cx="2784764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447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799" y="568036"/>
            <a:ext cx="1129145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i="1" dirty="0">
                <a:solidFill>
                  <a:srgbClr val="002060"/>
                </a:solidFill>
              </a:rPr>
              <a:t>Вода является растворителем различных веществ, может приобрести запах, цвет, вкус.</a:t>
            </a:r>
          </a:p>
        </p:txBody>
      </p:sp>
      <p:pic>
        <p:nvPicPr>
          <p:cNvPr id="4098" name="Picture 2" descr="G:\музей-вода\SAM_51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2" y="2279071"/>
            <a:ext cx="3047999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музей-вода\SAM_51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176" y="2244435"/>
            <a:ext cx="3311236" cy="3851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:\музей-вода\SAM_51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799" y="2279071"/>
            <a:ext cx="2909455" cy="3823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230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8546" y="110836"/>
            <a:ext cx="11720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700" i="1" dirty="0">
              <a:solidFill>
                <a:srgbClr val="002060"/>
              </a:solidFill>
            </a:endParaRPr>
          </a:p>
          <a:p>
            <a:pPr algn="ctr"/>
            <a:r>
              <a:rPr lang="ru-RU" sz="2700" i="1" dirty="0">
                <a:solidFill>
                  <a:srgbClr val="002060"/>
                </a:solidFill>
              </a:rPr>
              <a:t>Воды на планете много, но 97 %-  это соленая вода морей и океанов, </a:t>
            </a:r>
          </a:p>
          <a:p>
            <a:pPr algn="ctr"/>
            <a:r>
              <a:rPr lang="ru-RU" sz="2700" i="1" dirty="0">
                <a:solidFill>
                  <a:srgbClr val="002060"/>
                </a:solidFill>
              </a:rPr>
              <a:t>и только 3 % - пресная вода. </a:t>
            </a:r>
          </a:p>
          <a:p>
            <a:pPr algn="ctr"/>
            <a:r>
              <a:rPr lang="ru-RU" sz="2700" i="1" dirty="0">
                <a:solidFill>
                  <a:srgbClr val="002060"/>
                </a:solidFill>
              </a:rPr>
              <a:t>Чтобы запасы воды не иссякли, нужно ценить ее и беречь.</a:t>
            </a:r>
          </a:p>
        </p:txBody>
      </p:sp>
      <p:pic>
        <p:nvPicPr>
          <p:cNvPr id="5122" name="Picture 2" descr="G:\музей-вода\SAM_51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6" y="2576946"/>
            <a:ext cx="2793423" cy="3560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музей-вода\SAM_51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478" y="2576946"/>
            <a:ext cx="2578677" cy="34359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музей-вода\SAM_517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794" y="2590800"/>
            <a:ext cx="2729345" cy="35467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музей-вода\SAM_517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768" y="2576946"/>
            <a:ext cx="2770909" cy="3560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848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35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58982" y="955964"/>
            <a:ext cx="104463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7200" i="1" dirty="0">
              <a:solidFill>
                <a:srgbClr val="002060"/>
              </a:solidFill>
            </a:endParaRPr>
          </a:p>
          <a:p>
            <a:pPr algn="ctr"/>
            <a:r>
              <a:rPr lang="ru-RU" sz="7200" i="1" dirty="0">
                <a:solidFill>
                  <a:srgbClr val="002060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4277749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272</Words>
  <Application>Microsoft Office PowerPoint</Application>
  <PresentationFormat>Широкоэкранный</PresentationFormat>
  <Paragraphs>18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Черных</dc:creator>
  <cp:lastModifiedBy>Людмила Черных</cp:lastModifiedBy>
  <cp:revision>15</cp:revision>
  <dcterms:created xsi:type="dcterms:W3CDTF">2017-03-22T10:31:26Z</dcterms:created>
  <dcterms:modified xsi:type="dcterms:W3CDTF">2017-05-28T16:37:48Z</dcterms:modified>
</cp:coreProperties>
</file>