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tags/tag8.xml" ContentType="application/vnd.openxmlformats-officedocument.presentationml.tags+xml"/>
  <Override PartName="/ppt/theme/theme5.xml" ContentType="application/vnd.openxmlformats-officedocument.them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Override1.xml" ContentType="application/vnd.openxmlformats-officedocument.themeOverride+xml"/>
  <Override PartName="/ppt/theme/theme18.xml" ContentType="application/vnd.openxmlformats-officedocument.theme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tags/tag16.xml" ContentType="application/vnd.openxmlformats-officedocument.presentationml.tags+xml"/>
  <Override PartName="/ppt/slideLayouts/slideLayout236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Layouts/slideLayout225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theme/theme21.xml" ContentType="application/vnd.openxmlformats-officedocument.them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Layouts/slideLayout187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219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Layouts/slideLayout233.xml" ContentType="application/vnd.openxmlformats-officedocument.presentationml.slideLayout+xml"/>
  <Override PartName="/ppt/tags/tag13.xml" ContentType="application/vnd.openxmlformats-officedocument.presentationml.tags+xml"/>
  <Override PartName="/ppt/slideLayouts/slideLayout222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21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s/slide38.xml" ContentType="application/vnd.openxmlformats-officedocument.presentationml.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slideLayouts/slideLayout26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Default Extension="wmf" ContentType="image/x-wmf"/>
  <Override PartName="/ppt/slides/slide41.xml" ContentType="application/vnd.openxmlformats-officedocument.presentationml.slide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s/slide30.xml" ContentType="application/vnd.openxmlformats-officedocument.presentationml.slide+xml"/>
  <Override PartName="/ppt/slideLayouts/slideLayout40.xml" ContentType="application/vnd.openxmlformats-officedocument.presentationml.slideLayout+xml"/>
  <Override PartName="/ppt/slideLayouts/slideLayout227.xml" ContentType="application/vnd.openxmlformats-officedocument.presentationml.slideLayout+xml"/>
  <Override PartName="/ppt/tags/tag18.xml" ContentType="application/vnd.openxmlformats-officedocument.presentationml.tags+xml"/>
  <Override PartName="/ppt/slideMasters/slideMaster13.xml" ContentType="application/vnd.openxmlformats-officedocument.presentationml.slideMaster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theme/theme23.xml" ContentType="application/vnd.openxmlformats-officedocument.theme+xml"/>
  <Override PartName="/ppt/notesSlides/notesSlide9.xml" ContentType="application/vnd.openxmlformats-officedocument.presentationml.notesSlid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Layouts/slideLayout189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tags/tag10.xml" ContentType="application/vnd.openxmlformats-officedocument.presentationml.tags+xml"/>
  <Override PartName="/ppt/slideLayouts/slideLayout178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Masters/slideMaster2.xml" ContentType="application/vnd.openxmlformats-officedocument.presentationml.slideMaster+xml"/>
  <Override PartName="/ppt/theme/theme4.xml" ContentType="application/vnd.openxmlformats-officedocument.theme+xml"/>
  <Override PartName="/ppt/tags/tag7.xml" ContentType="application/vnd.openxmlformats-officedocument.presentationml.tags+xml"/>
  <Override PartName="/ppt/slideLayouts/slideLayout67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46.xml" ContentType="application/vnd.openxmlformats-officedocument.presentationml.slide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17.xml" ContentType="application/vnd.openxmlformats-officedocument.theme+xml"/>
  <Override PartName="/ppt/slideLayouts/slideLayout235.xml" ContentType="application/vnd.openxmlformats-officedocument.presentationml.slideLayout+xml"/>
  <Override PartName="/ppt/slideMasters/slideMaster21.xml" ContentType="application/vnd.openxmlformats-officedocument.presentationml.slideMaster+xml"/>
  <Override PartName="/ppt/tags/tag15.xml" ContentType="application/vnd.openxmlformats-officedocument.presentationml.tags+xml"/>
  <Override PartName="/ppt/slideLayouts/slideLayout224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Layouts/slideLayout213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theme/theme20.xml" ContentType="application/vnd.openxmlformats-officedocument.theme+xml"/>
  <Override PartName="/ppt/diagrams/data1.xml" ContentType="application/vnd.openxmlformats-officedocument.drawingml.diagramData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theme/theme14.xml" ContentType="application/vnd.openxmlformats-officedocument.theme+xml"/>
  <Override PartName="/ppt/tags/tag12.xml" ContentType="application/vnd.openxmlformats-officedocument.presentationml.tags+xml"/>
  <Override PartName="/ppt/slideLayouts/slideLayout232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tags/tag9.xml" ContentType="application/vnd.openxmlformats-officedocument.presentationml.tags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s/slide48.xml" ContentType="application/vnd.openxmlformats-officedocument.presentationml.slide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9.xml" ContentType="application/vnd.openxmlformats-officedocument.theme+xml"/>
  <Override PartName="/ppt/slides/slide40.xml" ContentType="application/vnd.openxmlformats-officedocument.presentationml.slide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tags/tag17.xml" ContentType="application/vnd.openxmlformats-officedocument.presentationml.tags+xml"/>
  <Override PartName="/ppt/slideLayouts/slideLayout237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215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22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77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s/slide34.xml" ContentType="application/vnd.openxmlformats-officedocument.presentationml.slide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slideLayouts/slideLayout100.xml" ContentType="application/vnd.openxmlformats-officedocument.presentationml.slideLayout+xml"/>
  <Override PartName="/ppt/tags/tag14.xml" ContentType="application/vnd.openxmlformats-officedocument.presentationml.tags+xml"/>
  <Override PartName="/ppt/slideLayouts/slideLayout234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slideLayouts/slideLayout223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diagrams/drawing1.xml" ContentType="application/vnd.ms-office.drawingml.diagramDrawing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Override PartName="/ppt/diagrams/quickStyle1.xml" ContentType="application/vnd.openxmlformats-officedocument.drawingml.diagramStyl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06.xml" ContentType="application/vnd.openxmlformats-officedocument.presentationml.slideLayout+xml"/>
  <Override PartName="/ppt/theme/theme13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ags/tag11.xml" ContentType="application/vnd.openxmlformats-officedocument.presentationml.tags+xml"/>
  <Override PartName="/ppt/slideLayouts/slideLayout168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notesSlides/notesSlide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7" r:id="rId2"/>
    <p:sldMasterId id="2147483709" r:id="rId3"/>
    <p:sldMasterId id="2147483721" r:id="rId4"/>
    <p:sldMasterId id="2147483733" r:id="rId5"/>
    <p:sldMasterId id="2147483745" r:id="rId6"/>
    <p:sldMasterId id="2147483770" r:id="rId7"/>
    <p:sldMasterId id="2147483796" r:id="rId8"/>
    <p:sldMasterId id="2147483808" r:id="rId9"/>
    <p:sldMasterId id="2147483820" r:id="rId10"/>
    <p:sldMasterId id="2147483833" r:id="rId11"/>
    <p:sldMasterId id="2147483846" r:id="rId12"/>
    <p:sldMasterId id="2147483860" r:id="rId13"/>
    <p:sldMasterId id="2147483872" r:id="rId14"/>
    <p:sldMasterId id="2147483897" r:id="rId15"/>
    <p:sldMasterId id="2147483909" r:id="rId16"/>
    <p:sldMasterId id="2147483923" r:id="rId17"/>
    <p:sldMasterId id="2147483935" r:id="rId18"/>
    <p:sldMasterId id="2147483961" r:id="rId19"/>
    <p:sldMasterId id="2147483973" r:id="rId20"/>
    <p:sldMasterId id="2147483985" r:id="rId21"/>
    <p:sldMasterId id="2147483986" r:id="rId22"/>
  </p:sldMasterIdLst>
  <p:notesMasterIdLst>
    <p:notesMasterId r:id="rId75"/>
  </p:notesMasterIdLst>
  <p:sldIdLst>
    <p:sldId id="257" r:id="rId23"/>
    <p:sldId id="311" r:id="rId24"/>
    <p:sldId id="310" r:id="rId25"/>
    <p:sldId id="258" r:id="rId26"/>
    <p:sldId id="329" r:id="rId27"/>
    <p:sldId id="330" r:id="rId28"/>
    <p:sldId id="331" r:id="rId29"/>
    <p:sldId id="259" r:id="rId30"/>
    <p:sldId id="260" r:id="rId31"/>
    <p:sldId id="277" r:id="rId32"/>
    <p:sldId id="313" r:id="rId33"/>
    <p:sldId id="328" r:id="rId34"/>
    <p:sldId id="325" r:id="rId35"/>
    <p:sldId id="285" r:id="rId36"/>
    <p:sldId id="262" r:id="rId37"/>
    <p:sldId id="288" r:id="rId38"/>
    <p:sldId id="289" r:id="rId39"/>
    <p:sldId id="290" r:id="rId40"/>
    <p:sldId id="291" r:id="rId41"/>
    <p:sldId id="292" r:id="rId42"/>
    <p:sldId id="294" r:id="rId43"/>
    <p:sldId id="317" r:id="rId44"/>
    <p:sldId id="296" r:id="rId45"/>
    <p:sldId id="297" r:id="rId46"/>
    <p:sldId id="298" r:id="rId47"/>
    <p:sldId id="326" r:id="rId48"/>
    <p:sldId id="299" r:id="rId49"/>
    <p:sldId id="300" r:id="rId50"/>
    <p:sldId id="301" r:id="rId51"/>
    <p:sldId id="302" r:id="rId52"/>
    <p:sldId id="323" r:id="rId53"/>
    <p:sldId id="303" r:id="rId54"/>
    <p:sldId id="319" r:id="rId55"/>
    <p:sldId id="265" r:id="rId56"/>
    <p:sldId id="322" r:id="rId57"/>
    <p:sldId id="266" r:id="rId58"/>
    <p:sldId id="306" r:id="rId59"/>
    <p:sldId id="307" r:id="rId60"/>
    <p:sldId id="309" r:id="rId61"/>
    <p:sldId id="267" r:id="rId62"/>
    <p:sldId id="305" r:id="rId63"/>
    <p:sldId id="318" r:id="rId64"/>
    <p:sldId id="315" r:id="rId65"/>
    <p:sldId id="268" r:id="rId66"/>
    <p:sldId id="314" r:id="rId67"/>
    <p:sldId id="308" r:id="rId68"/>
    <p:sldId id="324" r:id="rId69"/>
    <p:sldId id="316" r:id="rId70"/>
    <p:sldId id="270" r:id="rId71"/>
    <p:sldId id="327" r:id="rId72"/>
    <p:sldId id="280" r:id="rId73"/>
    <p:sldId id="279" r:id="rId7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00FF"/>
    <a:srgbClr val="FFCCFF"/>
    <a:srgbClr val="FFFFCC"/>
    <a:srgbClr val="FF3399"/>
    <a:srgbClr val="00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455" autoAdjust="0"/>
  </p:normalViewPr>
  <p:slideViewPr>
    <p:cSldViewPr>
      <p:cViewPr varScale="1">
        <p:scale>
          <a:sx n="65" d="100"/>
          <a:sy n="65" d="100"/>
        </p:scale>
        <p:origin x="-6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4.xml"/><Relationship Id="rId39" Type="http://schemas.openxmlformats.org/officeDocument/2006/relationships/slide" Target="slides/slide17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2.xml"/><Relationship Id="rId42" Type="http://schemas.openxmlformats.org/officeDocument/2006/relationships/slide" Target="slides/slide20.xml"/><Relationship Id="rId47" Type="http://schemas.openxmlformats.org/officeDocument/2006/relationships/slide" Target="slides/slide25.xml"/><Relationship Id="rId50" Type="http://schemas.openxmlformats.org/officeDocument/2006/relationships/slide" Target="slides/slide28.xml"/><Relationship Id="rId55" Type="http://schemas.openxmlformats.org/officeDocument/2006/relationships/slide" Target="slides/slide33.xml"/><Relationship Id="rId63" Type="http://schemas.openxmlformats.org/officeDocument/2006/relationships/slide" Target="slides/slide41.xml"/><Relationship Id="rId68" Type="http://schemas.openxmlformats.org/officeDocument/2006/relationships/slide" Target="slides/slide46.xml"/><Relationship Id="rId76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9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7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2.xml"/><Relationship Id="rId32" Type="http://schemas.openxmlformats.org/officeDocument/2006/relationships/slide" Target="slides/slide10.xml"/><Relationship Id="rId37" Type="http://schemas.openxmlformats.org/officeDocument/2006/relationships/slide" Target="slides/slide15.xml"/><Relationship Id="rId40" Type="http://schemas.openxmlformats.org/officeDocument/2006/relationships/slide" Target="slides/slide18.xml"/><Relationship Id="rId45" Type="http://schemas.openxmlformats.org/officeDocument/2006/relationships/slide" Target="slides/slide23.xml"/><Relationship Id="rId53" Type="http://schemas.openxmlformats.org/officeDocument/2006/relationships/slide" Target="slides/slide31.xml"/><Relationship Id="rId58" Type="http://schemas.openxmlformats.org/officeDocument/2006/relationships/slide" Target="slides/slide36.xml"/><Relationship Id="rId66" Type="http://schemas.openxmlformats.org/officeDocument/2006/relationships/slide" Target="slides/slide44.xml"/><Relationship Id="rId74" Type="http://schemas.openxmlformats.org/officeDocument/2006/relationships/slide" Target="slides/slide52.xml"/><Relationship Id="rId79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9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9.xml"/><Relationship Id="rId44" Type="http://schemas.openxmlformats.org/officeDocument/2006/relationships/slide" Target="slides/slide22.xml"/><Relationship Id="rId52" Type="http://schemas.openxmlformats.org/officeDocument/2006/relationships/slide" Target="slides/slide30.xml"/><Relationship Id="rId60" Type="http://schemas.openxmlformats.org/officeDocument/2006/relationships/slide" Target="slides/slide38.xml"/><Relationship Id="rId65" Type="http://schemas.openxmlformats.org/officeDocument/2006/relationships/slide" Target="slides/slide43.xml"/><Relationship Id="rId73" Type="http://schemas.openxmlformats.org/officeDocument/2006/relationships/slide" Target="slides/slide51.xml"/><Relationship Id="rId78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5.xml"/><Relationship Id="rId30" Type="http://schemas.openxmlformats.org/officeDocument/2006/relationships/slide" Target="slides/slide8.xml"/><Relationship Id="rId35" Type="http://schemas.openxmlformats.org/officeDocument/2006/relationships/slide" Target="slides/slide13.xml"/><Relationship Id="rId43" Type="http://schemas.openxmlformats.org/officeDocument/2006/relationships/slide" Target="slides/slide21.xml"/><Relationship Id="rId48" Type="http://schemas.openxmlformats.org/officeDocument/2006/relationships/slide" Target="slides/slide26.xml"/><Relationship Id="rId56" Type="http://schemas.openxmlformats.org/officeDocument/2006/relationships/slide" Target="slides/slide34.xml"/><Relationship Id="rId64" Type="http://schemas.openxmlformats.org/officeDocument/2006/relationships/slide" Target="slides/slide42.xml"/><Relationship Id="rId69" Type="http://schemas.openxmlformats.org/officeDocument/2006/relationships/slide" Target="slides/slide47.xml"/><Relationship Id="rId77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9.xml"/><Relationship Id="rId72" Type="http://schemas.openxmlformats.org/officeDocument/2006/relationships/slide" Target="slides/slide50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3.xml"/><Relationship Id="rId33" Type="http://schemas.openxmlformats.org/officeDocument/2006/relationships/slide" Target="slides/slide11.xml"/><Relationship Id="rId38" Type="http://schemas.openxmlformats.org/officeDocument/2006/relationships/slide" Target="slides/slide16.xml"/><Relationship Id="rId46" Type="http://schemas.openxmlformats.org/officeDocument/2006/relationships/slide" Target="slides/slide24.xml"/><Relationship Id="rId59" Type="http://schemas.openxmlformats.org/officeDocument/2006/relationships/slide" Target="slides/slide37.xml"/><Relationship Id="rId67" Type="http://schemas.openxmlformats.org/officeDocument/2006/relationships/slide" Target="slides/slide45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9.xml"/><Relationship Id="rId54" Type="http://schemas.openxmlformats.org/officeDocument/2006/relationships/slide" Target="slides/slide32.xml"/><Relationship Id="rId62" Type="http://schemas.openxmlformats.org/officeDocument/2006/relationships/slide" Target="slides/slide40.xml"/><Relationship Id="rId70" Type="http://schemas.openxmlformats.org/officeDocument/2006/relationships/slide" Target="slides/slide4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1.xml"/><Relationship Id="rId28" Type="http://schemas.openxmlformats.org/officeDocument/2006/relationships/slide" Target="slides/slide6.xml"/><Relationship Id="rId36" Type="http://schemas.openxmlformats.org/officeDocument/2006/relationships/slide" Target="slides/slide14.xml"/><Relationship Id="rId49" Type="http://schemas.openxmlformats.org/officeDocument/2006/relationships/slide" Target="slides/slide27.xml"/><Relationship Id="rId57" Type="http://schemas.openxmlformats.org/officeDocument/2006/relationships/slide" Target="slides/slide3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DEB2F9-B63D-4BB0-8A3E-2CFD90FA7A45}" type="doc">
      <dgm:prSet loTypeId="urn:microsoft.com/office/officeart/2005/8/layout/hierarchy1" loCatId="hierarchy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0A136C-B73A-4320-A665-6204FBA3E42C}">
      <dgm:prSet phldrT="[Текст]" custT="1"/>
      <dgm:spPr>
        <a:solidFill>
          <a:srgbClr val="FFFFCC">
            <a:alpha val="90000"/>
          </a:srgbClr>
        </a:solidFill>
      </dgm:spPr>
      <dgm:t>
        <a:bodyPr/>
        <a:lstStyle/>
        <a:p>
          <a:r>
            <a:rPr lang="ru-RU" sz="4000" dirty="0" smtClean="0">
              <a:latin typeface="Arial Black" pitchFamily="34" charset="0"/>
            </a:rPr>
            <a:t>Призма</a:t>
          </a:r>
          <a:endParaRPr lang="ru-RU" sz="4000" dirty="0">
            <a:latin typeface="Arial Black" pitchFamily="34" charset="0"/>
          </a:endParaRPr>
        </a:p>
      </dgm:t>
    </dgm:pt>
    <dgm:pt modelId="{F210C6ED-B9EB-42A3-977C-F8A4654D314E}" type="parTrans" cxnId="{C1FB1236-1D40-4807-A685-C01DABDE3FED}">
      <dgm:prSet/>
      <dgm:spPr/>
      <dgm:t>
        <a:bodyPr/>
        <a:lstStyle/>
        <a:p>
          <a:endParaRPr lang="ru-RU"/>
        </a:p>
      </dgm:t>
    </dgm:pt>
    <dgm:pt modelId="{747150DE-D29E-4594-8D8A-A27A8C4412B4}" type="sibTrans" cxnId="{C1FB1236-1D40-4807-A685-C01DABDE3FED}">
      <dgm:prSet/>
      <dgm:spPr/>
      <dgm:t>
        <a:bodyPr/>
        <a:lstStyle/>
        <a:p>
          <a:endParaRPr lang="ru-RU"/>
        </a:p>
      </dgm:t>
    </dgm:pt>
    <dgm:pt modelId="{E1F1B392-5C4C-4E35-89AE-14ADEB0337BC}">
      <dgm:prSet phldrT="[Текст]" custT="1"/>
      <dgm:spPr>
        <a:solidFill>
          <a:srgbClr val="FFFFCC">
            <a:alpha val="89804"/>
          </a:srgbClr>
        </a:solidFill>
      </dgm:spPr>
      <dgm:t>
        <a:bodyPr/>
        <a:lstStyle/>
        <a:p>
          <a:r>
            <a:rPr lang="ru-RU" sz="2400" dirty="0" smtClean="0">
              <a:latin typeface="Arial Black" pitchFamily="34" charset="0"/>
            </a:rPr>
            <a:t>Прямая</a:t>
          </a:r>
          <a:endParaRPr lang="ru-RU" sz="2400" dirty="0">
            <a:latin typeface="Arial Black" pitchFamily="34" charset="0"/>
          </a:endParaRPr>
        </a:p>
      </dgm:t>
    </dgm:pt>
    <dgm:pt modelId="{7FEEC774-9152-4BF3-A003-68D7009BA3F2}" type="parTrans" cxnId="{C07E2788-A1D0-4819-B413-B032354559DE}">
      <dgm:prSet/>
      <dgm:spPr/>
      <dgm:t>
        <a:bodyPr/>
        <a:lstStyle/>
        <a:p>
          <a:endParaRPr lang="ru-RU"/>
        </a:p>
      </dgm:t>
    </dgm:pt>
    <dgm:pt modelId="{DBDE20F8-805A-4D0D-B84B-D61A328A1FFA}" type="sibTrans" cxnId="{C07E2788-A1D0-4819-B413-B032354559DE}">
      <dgm:prSet/>
      <dgm:spPr/>
      <dgm:t>
        <a:bodyPr/>
        <a:lstStyle/>
        <a:p>
          <a:endParaRPr lang="ru-RU"/>
        </a:p>
      </dgm:t>
    </dgm:pt>
    <dgm:pt modelId="{DE0E7F12-14EE-458E-8D3D-DED5149BEEF8}">
      <dgm:prSet phldrT="[Текст]" custT="1"/>
      <dgm:spPr>
        <a:solidFill>
          <a:srgbClr val="FFFFCC">
            <a:alpha val="90000"/>
          </a:srgbClr>
        </a:solidFill>
      </dgm:spPr>
      <dgm:t>
        <a:bodyPr/>
        <a:lstStyle/>
        <a:p>
          <a:r>
            <a:rPr lang="ru-RU" sz="1400" dirty="0" smtClean="0">
              <a:latin typeface="+mn-lt"/>
            </a:rPr>
            <a:t>Правильная призма</a:t>
          </a:r>
          <a:endParaRPr lang="ru-RU" sz="1400" dirty="0">
            <a:latin typeface="+mn-lt"/>
          </a:endParaRPr>
        </a:p>
      </dgm:t>
    </dgm:pt>
    <dgm:pt modelId="{7BC21F6C-1C74-4BA4-9212-9B8A9BA7D266}" type="parTrans" cxnId="{FE875B00-4FFC-401A-9CB0-D606B5D5110D}">
      <dgm:prSet/>
      <dgm:spPr/>
      <dgm:t>
        <a:bodyPr/>
        <a:lstStyle/>
        <a:p>
          <a:endParaRPr lang="ru-RU"/>
        </a:p>
      </dgm:t>
    </dgm:pt>
    <dgm:pt modelId="{7E6967C6-DA2B-4561-ADE6-03F9D4959462}" type="sibTrans" cxnId="{FE875B00-4FFC-401A-9CB0-D606B5D5110D}">
      <dgm:prSet/>
      <dgm:spPr/>
      <dgm:t>
        <a:bodyPr/>
        <a:lstStyle/>
        <a:p>
          <a:endParaRPr lang="ru-RU"/>
        </a:p>
      </dgm:t>
    </dgm:pt>
    <dgm:pt modelId="{6803F5C9-ADA5-46BC-A427-83CEE5B8F9A5}">
      <dgm:prSet phldrT="[Текст]" custT="1"/>
      <dgm:spPr>
        <a:solidFill>
          <a:srgbClr val="FFFFCC">
            <a:alpha val="90000"/>
          </a:srgbClr>
        </a:solidFill>
      </dgm:spPr>
      <dgm:t>
        <a:bodyPr/>
        <a:lstStyle/>
        <a:p>
          <a:r>
            <a:rPr lang="ru-RU" sz="1400" dirty="0" smtClean="0">
              <a:latin typeface="+mn-lt"/>
            </a:rPr>
            <a:t>Неправильная призма</a:t>
          </a:r>
          <a:endParaRPr lang="ru-RU" sz="1400" dirty="0">
            <a:latin typeface="+mn-lt"/>
          </a:endParaRPr>
        </a:p>
      </dgm:t>
    </dgm:pt>
    <dgm:pt modelId="{C6075C74-E8F7-4DA8-9F24-191487F7B2B8}" type="parTrans" cxnId="{D36EE689-468E-4409-8749-F83E8B62C9D0}">
      <dgm:prSet/>
      <dgm:spPr/>
      <dgm:t>
        <a:bodyPr/>
        <a:lstStyle/>
        <a:p>
          <a:endParaRPr lang="ru-RU"/>
        </a:p>
      </dgm:t>
    </dgm:pt>
    <dgm:pt modelId="{522B03D9-076A-42BD-AC2B-D4D7D6BD23F2}" type="sibTrans" cxnId="{D36EE689-468E-4409-8749-F83E8B62C9D0}">
      <dgm:prSet/>
      <dgm:spPr/>
      <dgm:t>
        <a:bodyPr/>
        <a:lstStyle/>
        <a:p>
          <a:endParaRPr lang="ru-RU"/>
        </a:p>
      </dgm:t>
    </dgm:pt>
    <dgm:pt modelId="{B77C70DB-7918-426C-BCEE-B46CFDD6C7D4}">
      <dgm:prSet phldrT="[Текст]" custT="1"/>
      <dgm:spPr>
        <a:solidFill>
          <a:srgbClr val="FFFFCC">
            <a:alpha val="90000"/>
          </a:srgbClr>
        </a:solidFill>
      </dgm:spPr>
      <dgm:t>
        <a:bodyPr/>
        <a:lstStyle/>
        <a:p>
          <a:r>
            <a:rPr lang="ru-RU" sz="2200" dirty="0" smtClean="0">
              <a:latin typeface="Arial Black" pitchFamily="34" charset="0"/>
            </a:rPr>
            <a:t>Наклонная</a:t>
          </a:r>
          <a:endParaRPr lang="ru-RU" sz="2200" dirty="0">
            <a:latin typeface="Arial Black" pitchFamily="34" charset="0"/>
          </a:endParaRPr>
        </a:p>
      </dgm:t>
    </dgm:pt>
    <dgm:pt modelId="{722D0A83-4509-4D2E-A14C-AFBF72ADA5E5}" type="parTrans" cxnId="{CEB1F6ED-DDA7-40EF-8671-A73EBA733BEA}">
      <dgm:prSet/>
      <dgm:spPr/>
      <dgm:t>
        <a:bodyPr/>
        <a:lstStyle/>
        <a:p>
          <a:endParaRPr lang="ru-RU"/>
        </a:p>
      </dgm:t>
    </dgm:pt>
    <dgm:pt modelId="{8722E1E7-D153-41AD-92A8-3F49BDAF13E0}" type="sibTrans" cxnId="{CEB1F6ED-DDA7-40EF-8671-A73EBA733BEA}">
      <dgm:prSet/>
      <dgm:spPr/>
      <dgm:t>
        <a:bodyPr/>
        <a:lstStyle/>
        <a:p>
          <a:endParaRPr lang="ru-RU"/>
        </a:p>
      </dgm:t>
    </dgm:pt>
    <dgm:pt modelId="{EDCB0178-5193-43D8-92F3-EF2E7B21335B}" type="pres">
      <dgm:prSet presAssocID="{1EDEB2F9-B63D-4BB0-8A3E-2CFD90FA7A4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08A7379-FF06-4951-A1F0-884D1D3CCC4B}" type="pres">
      <dgm:prSet presAssocID="{A10A136C-B73A-4320-A665-6204FBA3E42C}" presName="hierRoot1" presStyleCnt="0"/>
      <dgm:spPr/>
    </dgm:pt>
    <dgm:pt modelId="{B34A31EF-FDA5-4762-AE9E-E1D0FC1A2611}" type="pres">
      <dgm:prSet presAssocID="{A10A136C-B73A-4320-A665-6204FBA3E42C}" presName="composite" presStyleCnt="0"/>
      <dgm:spPr/>
    </dgm:pt>
    <dgm:pt modelId="{DBBBCB2C-1DD5-4ABB-8278-C903C50BFF3A}" type="pres">
      <dgm:prSet presAssocID="{A10A136C-B73A-4320-A665-6204FBA3E42C}" presName="background" presStyleLbl="node0" presStyleIdx="0" presStyleCnt="1"/>
      <dgm:spPr/>
    </dgm:pt>
    <dgm:pt modelId="{9F093139-24F2-445E-920C-8BDC0345B5CA}" type="pres">
      <dgm:prSet presAssocID="{A10A136C-B73A-4320-A665-6204FBA3E42C}" presName="text" presStyleLbl="fgAcc0" presStyleIdx="0" presStyleCnt="1" custScaleX="283515" custScaleY="141719" custLinFactNeighborX="-54611" custLinFactNeighborY="-546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FCAC19-5B06-4D3B-B548-CFF585536B1B}" type="pres">
      <dgm:prSet presAssocID="{A10A136C-B73A-4320-A665-6204FBA3E42C}" presName="hierChild2" presStyleCnt="0"/>
      <dgm:spPr/>
    </dgm:pt>
    <dgm:pt modelId="{BFFE6C0F-06DB-475F-B8C5-E2B3D1DFE5FD}" type="pres">
      <dgm:prSet presAssocID="{7FEEC774-9152-4BF3-A003-68D7009BA3F2}" presName="Name10" presStyleLbl="parChTrans1D2" presStyleIdx="0" presStyleCnt="2"/>
      <dgm:spPr/>
      <dgm:t>
        <a:bodyPr/>
        <a:lstStyle/>
        <a:p>
          <a:endParaRPr lang="ru-RU"/>
        </a:p>
      </dgm:t>
    </dgm:pt>
    <dgm:pt modelId="{0DB71705-62A9-4A6E-B469-06365D3FB5C2}" type="pres">
      <dgm:prSet presAssocID="{E1F1B392-5C4C-4E35-89AE-14ADEB0337BC}" presName="hierRoot2" presStyleCnt="0"/>
      <dgm:spPr/>
    </dgm:pt>
    <dgm:pt modelId="{557FF859-2691-4704-BE1B-925EAB54B6CC}" type="pres">
      <dgm:prSet presAssocID="{E1F1B392-5C4C-4E35-89AE-14ADEB0337BC}" presName="composite2" presStyleCnt="0"/>
      <dgm:spPr/>
    </dgm:pt>
    <dgm:pt modelId="{30B8C633-7A50-4D37-9D5B-174FF8022333}" type="pres">
      <dgm:prSet presAssocID="{E1F1B392-5C4C-4E35-89AE-14ADEB0337BC}" presName="background2" presStyleLbl="node2" presStyleIdx="0" presStyleCnt="2"/>
      <dgm:spPr>
        <a:prstGeom prst="ellipse">
          <a:avLst/>
        </a:prstGeom>
        <a:solidFill>
          <a:srgbClr val="00B050"/>
        </a:solidFill>
      </dgm:spPr>
    </dgm:pt>
    <dgm:pt modelId="{5218C4FF-19B5-4A9E-BA17-E6ED797021C1}" type="pres">
      <dgm:prSet presAssocID="{E1F1B392-5C4C-4E35-89AE-14ADEB0337BC}" presName="text2" presStyleLbl="fgAcc2" presStyleIdx="0" presStyleCnt="2" custScaleX="167836" custLinFactNeighborX="-60506" custLinFactNeighborY="-941">
        <dgm:presLayoutVars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B11F9EE3-47B7-4FA3-B154-7F189B594EC1}" type="pres">
      <dgm:prSet presAssocID="{E1F1B392-5C4C-4E35-89AE-14ADEB0337BC}" presName="hierChild3" presStyleCnt="0"/>
      <dgm:spPr/>
    </dgm:pt>
    <dgm:pt modelId="{388110CE-8948-4563-866A-60A729372A84}" type="pres">
      <dgm:prSet presAssocID="{7BC21F6C-1C74-4BA4-9212-9B8A9BA7D266}" presName="Name17" presStyleLbl="parChTrans1D3" presStyleIdx="0" presStyleCnt="2"/>
      <dgm:spPr/>
      <dgm:t>
        <a:bodyPr/>
        <a:lstStyle/>
        <a:p>
          <a:endParaRPr lang="ru-RU"/>
        </a:p>
      </dgm:t>
    </dgm:pt>
    <dgm:pt modelId="{EEA5E5C7-461C-4ABF-9BF2-DEDCE60F03D5}" type="pres">
      <dgm:prSet presAssocID="{DE0E7F12-14EE-458E-8D3D-DED5149BEEF8}" presName="hierRoot3" presStyleCnt="0"/>
      <dgm:spPr/>
    </dgm:pt>
    <dgm:pt modelId="{0763E66C-D9B9-47F0-BDB3-2F409D00728E}" type="pres">
      <dgm:prSet presAssocID="{DE0E7F12-14EE-458E-8D3D-DED5149BEEF8}" presName="composite3" presStyleCnt="0"/>
      <dgm:spPr/>
    </dgm:pt>
    <dgm:pt modelId="{D02DC95B-E921-464F-9011-41659B019303}" type="pres">
      <dgm:prSet presAssocID="{DE0E7F12-14EE-458E-8D3D-DED5149BEEF8}" presName="background3" presStyleLbl="node3" presStyleIdx="0" presStyleCnt="2"/>
      <dgm:spPr>
        <a:prstGeom prst="diamond">
          <a:avLst/>
        </a:prstGeom>
        <a:solidFill>
          <a:schemeClr val="accent3">
            <a:lumMod val="50000"/>
          </a:schemeClr>
        </a:solidFill>
      </dgm:spPr>
    </dgm:pt>
    <dgm:pt modelId="{A034E95E-7002-4618-A348-D06C69CDD51F}" type="pres">
      <dgm:prSet presAssocID="{DE0E7F12-14EE-458E-8D3D-DED5149BEEF8}" presName="text3" presStyleLbl="fgAcc3" presStyleIdx="0" presStyleCnt="2" custScaleX="169195" custLinFactNeighborX="-10132" custLinFactNeighborY="45329">
        <dgm:presLayoutVars>
          <dgm:chPref val="3"/>
        </dgm:presLayoutVars>
      </dgm:prSet>
      <dgm:spPr>
        <a:prstGeom prst="diamond">
          <a:avLst/>
        </a:prstGeom>
      </dgm:spPr>
      <dgm:t>
        <a:bodyPr/>
        <a:lstStyle/>
        <a:p>
          <a:endParaRPr lang="ru-RU"/>
        </a:p>
      </dgm:t>
    </dgm:pt>
    <dgm:pt modelId="{3D951FA3-8732-4989-913D-09673202AEA9}" type="pres">
      <dgm:prSet presAssocID="{DE0E7F12-14EE-458E-8D3D-DED5149BEEF8}" presName="hierChild4" presStyleCnt="0"/>
      <dgm:spPr/>
    </dgm:pt>
    <dgm:pt modelId="{08DE2819-9F5F-42C0-AD25-D01149FC7078}" type="pres">
      <dgm:prSet presAssocID="{C6075C74-E8F7-4DA8-9F24-191487F7B2B8}" presName="Name17" presStyleLbl="parChTrans1D3" presStyleIdx="1" presStyleCnt="2"/>
      <dgm:spPr/>
      <dgm:t>
        <a:bodyPr/>
        <a:lstStyle/>
        <a:p>
          <a:endParaRPr lang="ru-RU"/>
        </a:p>
      </dgm:t>
    </dgm:pt>
    <dgm:pt modelId="{D759C540-83ED-4FB8-B284-8896225BB8F0}" type="pres">
      <dgm:prSet presAssocID="{6803F5C9-ADA5-46BC-A427-83CEE5B8F9A5}" presName="hierRoot3" presStyleCnt="0"/>
      <dgm:spPr/>
    </dgm:pt>
    <dgm:pt modelId="{74939071-A7D5-4C92-B94F-6C15D3B7C5B3}" type="pres">
      <dgm:prSet presAssocID="{6803F5C9-ADA5-46BC-A427-83CEE5B8F9A5}" presName="composite3" presStyleCnt="0"/>
      <dgm:spPr/>
    </dgm:pt>
    <dgm:pt modelId="{33882A0E-B4B5-4FD8-9C28-8E9F39CAB87A}" type="pres">
      <dgm:prSet presAssocID="{6803F5C9-ADA5-46BC-A427-83CEE5B8F9A5}" presName="background3" presStyleLbl="node3" presStyleIdx="1" presStyleCnt="2"/>
      <dgm:spPr>
        <a:prstGeom prst="diamond">
          <a:avLst/>
        </a:prstGeom>
        <a:solidFill>
          <a:schemeClr val="accent3">
            <a:lumMod val="50000"/>
          </a:schemeClr>
        </a:solidFill>
      </dgm:spPr>
    </dgm:pt>
    <dgm:pt modelId="{7047D788-D019-4341-8B77-DF9C66B27A89}" type="pres">
      <dgm:prSet presAssocID="{6803F5C9-ADA5-46BC-A427-83CEE5B8F9A5}" presName="text3" presStyleLbl="fgAcc3" presStyleIdx="1" presStyleCnt="2" custScaleX="159916" custLinFactNeighborX="-477" custLinFactNeighborY="45329">
        <dgm:presLayoutVars>
          <dgm:chPref val="3"/>
        </dgm:presLayoutVars>
      </dgm:prSet>
      <dgm:spPr>
        <a:prstGeom prst="diamond">
          <a:avLst/>
        </a:prstGeom>
      </dgm:spPr>
      <dgm:t>
        <a:bodyPr/>
        <a:lstStyle/>
        <a:p>
          <a:endParaRPr lang="ru-RU"/>
        </a:p>
      </dgm:t>
    </dgm:pt>
    <dgm:pt modelId="{38B2D370-D947-4E7E-84B2-80C66B280F34}" type="pres">
      <dgm:prSet presAssocID="{6803F5C9-ADA5-46BC-A427-83CEE5B8F9A5}" presName="hierChild4" presStyleCnt="0"/>
      <dgm:spPr/>
    </dgm:pt>
    <dgm:pt modelId="{556BBB6F-6A09-42A7-9A69-746D7A0B0F24}" type="pres">
      <dgm:prSet presAssocID="{722D0A83-4509-4D2E-A14C-AFBF72ADA5E5}" presName="Name10" presStyleLbl="parChTrans1D2" presStyleIdx="1" presStyleCnt="2"/>
      <dgm:spPr/>
      <dgm:t>
        <a:bodyPr/>
        <a:lstStyle/>
        <a:p>
          <a:endParaRPr lang="ru-RU"/>
        </a:p>
      </dgm:t>
    </dgm:pt>
    <dgm:pt modelId="{EB80AD38-D523-4623-BCE9-2ACEFD3D3069}" type="pres">
      <dgm:prSet presAssocID="{B77C70DB-7918-426C-BCEE-B46CFDD6C7D4}" presName="hierRoot2" presStyleCnt="0"/>
      <dgm:spPr/>
    </dgm:pt>
    <dgm:pt modelId="{74A2507E-94E1-43ED-971E-25276162A054}" type="pres">
      <dgm:prSet presAssocID="{B77C70DB-7918-426C-BCEE-B46CFDD6C7D4}" presName="composite2" presStyleCnt="0"/>
      <dgm:spPr/>
    </dgm:pt>
    <dgm:pt modelId="{8FE28D31-CDFE-4EE7-992B-CC6489CFE5C7}" type="pres">
      <dgm:prSet presAssocID="{B77C70DB-7918-426C-BCEE-B46CFDD6C7D4}" presName="background2" presStyleLbl="node2" presStyleIdx="1" presStyleCnt="2"/>
      <dgm:spPr>
        <a:prstGeom prst="ellipse">
          <a:avLst/>
        </a:prstGeom>
        <a:solidFill>
          <a:srgbClr val="00B050"/>
        </a:solidFill>
      </dgm:spPr>
    </dgm:pt>
    <dgm:pt modelId="{42D73455-711A-4A89-BD2F-BC22F3FBFEFE}" type="pres">
      <dgm:prSet presAssocID="{B77C70DB-7918-426C-BCEE-B46CFDD6C7D4}" presName="text2" presStyleLbl="fgAcc2" presStyleIdx="1" presStyleCnt="2" custScaleX="197876" custLinFactNeighborX="41799" custLinFactNeighborY="-941">
        <dgm:presLayoutVars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BD3C5043-3263-4D26-BFE2-E3FE77D07569}" type="pres">
      <dgm:prSet presAssocID="{B77C70DB-7918-426C-BCEE-B46CFDD6C7D4}" presName="hierChild3" presStyleCnt="0"/>
      <dgm:spPr/>
    </dgm:pt>
  </dgm:ptLst>
  <dgm:cxnLst>
    <dgm:cxn modelId="{C07E2788-A1D0-4819-B413-B032354559DE}" srcId="{A10A136C-B73A-4320-A665-6204FBA3E42C}" destId="{E1F1B392-5C4C-4E35-89AE-14ADEB0337BC}" srcOrd="0" destOrd="0" parTransId="{7FEEC774-9152-4BF3-A003-68D7009BA3F2}" sibTransId="{DBDE20F8-805A-4D0D-B84B-D61A328A1FFA}"/>
    <dgm:cxn modelId="{D36EE689-468E-4409-8749-F83E8B62C9D0}" srcId="{E1F1B392-5C4C-4E35-89AE-14ADEB0337BC}" destId="{6803F5C9-ADA5-46BC-A427-83CEE5B8F9A5}" srcOrd="1" destOrd="0" parTransId="{C6075C74-E8F7-4DA8-9F24-191487F7B2B8}" sibTransId="{522B03D9-076A-42BD-AC2B-D4D7D6BD23F2}"/>
    <dgm:cxn modelId="{20E3BA1A-8BEB-4B8F-8398-5614A4A60F71}" type="presOf" srcId="{DE0E7F12-14EE-458E-8D3D-DED5149BEEF8}" destId="{A034E95E-7002-4618-A348-D06C69CDD51F}" srcOrd="0" destOrd="0" presId="urn:microsoft.com/office/officeart/2005/8/layout/hierarchy1"/>
    <dgm:cxn modelId="{E7A91784-4DA6-4A36-A420-6FF629C53156}" type="presOf" srcId="{7FEEC774-9152-4BF3-A003-68D7009BA3F2}" destId="{BFFE6C0F-06DB-475F-B8C5-E2B3D1DFE5FD}" srcOrd="0" destOrd="0" presId="urn:microsoft.com/office/officeart/2005/8/layout/hierarchy1"/>
    <dgm:cxn modelId="{C1FB1236-1D40-4807-A685-C01DABDE3FED}" srcId="{1EDEB2F9-B63D-4BB0-8A3E-2CFD90FA7A45}" destId="{A10A136C-B73A-4320-A665-6204FBA3E42C}" srcOrd="0" destOrd="0" parTransId="{F210C6ED-B9EB-42A3-977C-F8A4654D314E}" sibTransId="{747150DE-D29E-4594-8D8A-A27A8C4412B4}"/>
    <dgm:cxn modelId="{26CA30FD-4E91-4761-BE99-6239BE23B0E8}" type="presOf" srcId="{722D0A83-4509-4D2E-A14C-AFBF72ADA5E5}" destId="{556BBB6F-6A09-42A7-9A69-746D7A0B0F24}" srcOrd="0" destOrd="0" presId="urn:microsoft.com/office/officeart/2005/8/layout/hierarchy1"/>
    <dgm:cxn modelId="{FE875B00-4FFC-401A-9CB0-D606B5D5110D}" srcId="{E1F1B392-5C4C-4E35-89AE-14ADEB0337BC}" destId="{DE0E7F12-14EE-458E-8D3D-DED5149BEEF8}" srcOrd="0" destOrd="0" parTransId="{7BC21F6C-1C74-4BA4-9212-9B8A9BA7D266}" sibTransId="{7E6967C6-DA2B-4561-ADE6-03F9D4959462}"/>
    <dgm:cxn modelId="{33B8087A-6E6F-4137-A3BF-A8E1558394B8}" type="presOf" srcId="{7BC21F6C-1C74-4BA4-9212-9B8A9BA7D266}" destId="{388110CE-8948-4563-866A-60A729372A84}" srcOrd="0" destOrd="0" presId="urn:microsoft.com/office/officeart/2005/8/layout/hierarchy1"/>
    <dgm:cxn modelId="{344789EC-F91A-47CF-8629-DCFBF3000F3F}" type="presOf" srcId="{1EDEB2F9-B63D-4BB0-8A3E-2CFD90FA7A45}" destId="{EDCB0178-5193-43D8-92F3-EF2E7B21335B}" srcOrd="0" destOrd="0" presId="urn:microsoft.com/office/officeart/2005/8/layout/hierarchy1"/>
    <dgm:cxn modelId="{BBF2A130-E736-42C7-9B10-A426946BFDFA}" type="presOf" srcId="{C6075C74-E8F7-4DA8-9F24-191487F7B2B8}" destId="{08DE2819-9F5F-42C0-AD25-D01149FC7078}" srcOrd="0" destOrd="0" presId="urn:microsoft.com/office/officeart/2005/8/layout/hierarchy1"/>
    <dgm:cxn modelId="{1C4132FC-A55A-4071-BAB0-7F8EBF1681BE}" type="presOf" srcId="{E1F1B392-5C4C-4E35-89AE-14ADEB0337BC}" destId="{5218C4FF-19B5-4A9E-BA17-E6ED797021C1}" srcOrd="0" destOrd="0" presId="urn:microsoft.com/office/officeart/2005/8/layout/hierarchy1"/>
    <dgm:cxn modelId="{CEB1F6ED-DDA7-40EF-8671-A73EBA733BEA}" srcId="{A10A136C-B73A-4320-A665-6204FBA3E42C}" destId="{B77C70DB-7918-426C-BCEE-B46CFDD6C7D4}" srcOrd="1" destOrd="0" parTransId="{722D0A83-4509-4D2E-A14C-AFBF72ADA5E5}" sibTransId="{8722E1E7-D153-41AD-92A8-3F49BDAF13E0}"/>
    <dgm:cxn modelId="{F35A174F-0228-4994-AA5E-D0F49B689D03}" type="presOf" srcId="{6803F5C9-ADA5-46BC-A427-83CEE5B8F9A5}" destId="{7047D788-D019-4341-8B77-DF9C66B27A89}" srcOrd="0" destOrd="0" presId="urn:microsoft.com/office/officeart/2005/8/layout/hierarchy1"/>
    <dgm:cxn modelId="{47F3D917-0E0D-4C49-A646-90550474AF53}" type="presOf" srcId="{B77C70DB-7918-426C-BCEE-B46CFDD6C7D4}" destId="{42D73455-711A-4A89-BD2F-BC22F3FBFEFE}" srcOrd="0" destOrd="0" presId="urn:microsoft.com/office/officeart/2005/8/layout/hierarchy1"/>
    <dgm:cxn modelId="{2014FDF3-F140-45B1-B9A2-19769B58E014}" type="presOf" srcId="{A10A136C-B73A-4320-A665-6204FBA3E42C}" destId="{9F093139-24F2-445E-920C-8BDC0345B5CA}" srcOrd="0" destOrd="0" presId="urn:microsoft.com/office/officeart/2005/8/layout/hierarchy1"/>
    <dgm:cxn modelId="{FF717B06-D545-4FD1-BAF9-EC0282DF947E}" type="presParOf" srcId="{EDCB0178-5193-43D8-92F3-EF2E7B21335B}" destId="{D08A7379-FF06-4951-A1F0-884D1D3CCC4B}" srcOrd="0" destOrd="0" presId="urn:microsoft.com/office/officeart/2005/8/layout/hierarchy1"/>
    <dgm:cxn modelId="{9361CAA3-4E8C-42FC-99BA-A35715469417}" type="presParOf" srcId="{D08A7379-FF06-4951-A1F0-884D1D3CCC4B}" destId="{B34A31EF-FDA5-4762-AE9E-E1D0FC1A2611}" srcOrd="0" destOrd="0" presId="urn:microsoft.com/office/officeart/2005/8/layout/hierarchy1"/>
    <dgm:cxn modelId="{390F2702-3227-4DF1-ABE7-5FB471A1B8D2}" type="presParOf" srcId="{B34A31EF-FDA5-4762-AE9E-E1D0FC1A2611}" destId="{DBBBCB2C-1DD5-4ABB-8278-C903C50BFF3A}" srcOrd="0" destOrd="0" presId="urn:microsoft.com/office/officeart/2005/8/layout/hierarchy1"/>
    <dgm:cxn modelId="{F7C4AEE6-DE0A-4790-8B50-D8F1042E69D4}" type="presParOf" srcId="{B34A31EF-FDA5-4762-AE9E-E1D0FC1A2611}" destId="{9F093139-24F2-445E-920C-8BDC0345B5CA}" srcOrd="1" destOrd="0" presId="urn:microsoft.com/office/officeart/2005/8/layout/hierarchy1"/>
    <dgm:cxn modelId="{381422E6-B860-4DCE-B364-555A0EA145F7}" type="presParOf" srcId="{D08A7379-FF06-4951-A1F0-884D1D3CCC4B}" destId="{BCFCAC19-5B06-4D3B-B548-CFF585536B1B}" srcOrd="1" destOrd="0" presId="urn:microsoft.com/office/officeart/2005/8/layout/hierarchy1"/>
    <dgm:cxn modelId="{165E3816-20AB-490C-98CA-1E7E07F6C7EA}" type="presParOf" srcId="{BCFCAC19-5B06-4D3B-B548-CFF585536B1B}" destId="{BFFE6C0F-06DB-475F-B8C5-E2B3D1DFE5FD}" srcOrd="0" destOrd="0" presId="urn:microsoft.com/office/officeart/2005/8/layout/hierarchy1"/>
    <dgm:cxn modelId="{C6A88C4F-9D5B-4B82-A33F-7C524A7F1051}" type="presParOf" srcId="{BCFCAC19-5B06-4D3B-B548-CFF585536B1B}" destId="{0DB71705-62A9-4A6E-B469-06365D3FB5C2}" srcOrd="1" destOrd="0" presId="urn:microsoft.com/office/officeart/2005/8/layout/hierarchy1"/>
    <dgm:cxn modelId="{3208606B-F378-4F33-A658-3FC0EC01810F}" type="presParOf" srcId="{0DB71705-62A9-4A6E-B469-06365D3FB5C2}" destId="{557FF859-2691-4704-BE1B-925EAB54B6CC}" srcOrd="0" destOrd="0" presId="urn:microsoft.com/office/officeart/2005/8/layout/hierarchy1"/>
    <dgm:cxn modelId="{40F11914-FFD8-4520-A6B4-2244E58D907B}" type="presParOf" srcId="{557FF859-2691-4704-BE1B-925EAB54B6CC}" destId="{30B8C633-7A50-4D37-9D5B-174FF8022333}" srcOrd="0" destOrd="0" presId="urn:microsoft.com/office/officeart/2005/8/layout/hierarchy1"/>
    <dgm:cxn modelId="{74A1AE2E-AF38-4AFD-B3B0-C6A61E26CCCB}" type="presParOf" srcId="{557FF859-2691-4704-BE1B-925EAB54B6CC}" destId="{5218C4FF-19B5-4A9E-BA17-E6ED797021C1}" srcOrd="1" destOrd="0" presId="urn:microsoft.com/office/officeart/2005/8/layout/hierarchy1"/>
    <dgm:cxn modelId="{D4BC4995-C34D-4D31-91A7-CAA4128E44E0}" type="presParOf" srcId="{0DB71705-62A9-4A6E-B469-06365D3FB5C2}" destId="{B11F9EE3-47B7-4FA3-B154-7F189B594EC1}" srcOrd="1" destOrd="0" presId="urn:microsoft.com/office/officeart/2005/8/layout/hierarchy1"/>
    <dgm:cxn modelId="{8E0089B1-D827-4BA1-BFA7-5E6828CD41C2}" type="presParOf" srcId="{B11F9EE3-47B7-4FA3-B154-7F189B594EC1}" destId="{388110CE-8948-4563-866A-60A729372A84}" srcOrd="0" destOrd="0" presId="urn:microsoft.com/office/officeart/2005/8/layout/hierarchy1"/>
    <dgm:cxn modelId="{35F3EEA8-2168-4054-932C-FD00782C67A6}" type="presParOf" srcId="{B11F9EE3-47B7-4FA3-B154-7F189B594EC1}" destId="{EEA5E5C7-461C-4ABF-9BF2-DEDCE60F03D5}" srcOrd="1" destOrd="0" presId="urn:microsoft.com/office/officeart/2005/8/layout/hierarchy1"/>
    <dgm:cxn modelId="{E72E22DC-63AA-464A-8EF3-9223127F122E}" type="presParOf" srcId="{EEA5E5C7-461C-4ABF-9BF2-DEDCE60F03D5}" destId="{0763E66C-D9B9-47F0-BDB3-2F409D00728E}" srcOrd="0" destOrd="0" presId="urn:microsoft.com/office/officeart/2005/8/layout/hierarchy1"/>
    <dgm:cxn modelId="{B749B04C-40F0-486A-B4C0-08F9C9F5B488}" type="presParOf" srcId="{0763E66C-D9B9-47F0-BDB3-2F409D00728E}" destId="{D02DC95B-E921-464F-9011-41659B019303}" srcOrd="0" destOrd="0" presId="urn:microsoft.com/office/officeart/2005/8/layout/hierarchy1"/>
    <dgm:cxn modelId="{DC5DB5FB-D567-42B6-89D7-7F0151795019}" type="presParOf" srcId="{0763E66C-D9B9-47F0-BDB3-2F409D00728E}" destId="{A034E95E-7002-4618-A348-D06C69CDD51F}" srcOrd="1" destOrd="0" presId="urn:microsoft.com/office/officeart/2005/8/layout/hierarchy1"/>
    <dgm:cxn modelId="{A176F2BD-98B3-49CA-848F-7EE65AEE869B}" type="presParOf" srcId="{EEA5E5C7-461C-4ABF-9BF2-DEDCE60F03D5}" destId="{3D951FA3-8732-4989-913D-09673202AEA9}" srcOrd="1" destOrd="0" presId="urn:microsoft.com/office/officeart/2005/8/layout/hierarchy1"/>
    <dgm:cxn modelId="{64D193A7-4146-4BB1-8F16-4EB2EDF3A2FC}" type="presParOf" srcId="{B11F9EE3-47B7-4FA3-B154-7F189B594EC1}" destId="{08DE2819-9F5F-42C0-AD25-D01149FC7078}" srcOrd="2" destOrd="0" presId="urn:microsoft.com/office/officeart/2005/8/layout/hierarchy1"/>
    <dgm:cxn modelId="{7D9E9402-698C-4156-BB44-51BB79E48CCB}" type="presParOf" srcId="{B11F9EE3-47B7-4FA3-B154-7F189B594EC1}" destId="{D759C540-83ED-4FB8-B284-8896225BB8F0}" srcOrd="3" destOrd="0" presId="urn:microsoft.com/office/officeart/2005/8/layout/hierarchy1"/>
    <dgm:cxn modelId="{FEC11508-44F3-4E01-AB66-246255A86923}" type="presParOf" srcId="{D759C540-83ED-4FB8-B284-8896225BB8F0}" destId="{74939071-A7D5-4C92-B94F-6C15D3B7C5B3}" srcOrd="0" destOrd="0" presId="urn:microsoft.com/office/officeart/2005/8/layout/hierarchy1"/>
    <dgm:cxn modelId="{4ADDD8D8-D910-4083-9949-0A816AF56531}" type="presParOf" srcId="{74939071-A7D5-4C92-B94F-6C15D3B7C5B3}" destId="{33882A0E-B4B5-4FD8-9C28-8E9F39CAB87A}" srcOrd="0" destOrd="0" presId="urn:microsoft.com/office/officeart/2005/8/layout/hierarchy1"/>
    <dgm:cxn modelId="{E22C20DD-AFCB-41A9-8786-B09998ACA231}" type="presParOf" srcId="{74939071-A7D5-4C92-B94F-6C15D3B7C5B3}" destId="{7047D788-D019-4341-8B77-DF9C66B27A89}" srcOrd="1" destOrd="0" presId="urn:microsoft.com/office/officeart/2005/8/layout/hierarchy1"/>
    <dgm:cxn modelId="{7DC0CE0D-8114-40D8-9B48-3964E9C89687}" type="presParOf" srcId="{D759C540-83ED-4FB8-B284-8896225BB8F0}" destId="{38B2D370-D947-4E7E-84B2-80C66B280F34}" srcOrd="1" destOrd="0" presId="urn:microsoft.com/office/officeart/2005/8/layout/hierarchy1"/>
    <dgm:cxn modelId="{FA758CC8-737B-46C8-9436-17B295BEFAC7}" type="presParOf" srcId="{BCFCAC19-5B06-4D3B-B548-CFF585536B1B}" destId="{556BBB6F-6A09-42A7-9A69-746D7A0B0F24}" srcOrd="2" destOrd="0" presId="urn:microsoft.com/office/officeart/2005/8/layout/hierarchy1"/>
    <dgm:cxn modelId="{D70FB94E-95C1-4280-BDCC-33D4532D755B}" type="presParOf" srcId="{BCFCAC19-5B06-4D3B-B548-CFF585536B1B}" destId="{EB80AD38-D523-4623-BCE9-2ACEFD3D3069}" srcOrd="3" destOrd="0" presId="urn:microsoft.com/office/officeart/2005/8/layout/hierarchy1"/>
    <dgm:cxn modelId="{B553EE72-0CD9-4365-B0E3-8EA16A1D01E9}" type="presParOf" srcId="{EB80AD38-D523-4623-BCE9-2ACEFD3D3069}" destId="{74A2507E-94E1-43ED-971E-25276162A054}" srcOrd="0" destOrd="0" presId="urn:microsoft.com/office/officeart/2005/8/layout/hierarchy1"/>
    <dgm:cxn modelId="{B544830A-8EC1-496D-8451-9029DEE9F4A0}" type="presParOf" srcId="{74A2507E-94E1-43ED-971E-25276162A054}" destId="{8FE28D31-CDFE-4EE7-992B-CC6489CFE5C7}" srcOrd="0" destOrd="0" presId="urn:microsoft.com/office/officeart/2005/8/layout/hierarchy1"/>
    <dgm:cxn modelId="{05056CCB-2AF4-4DC0-98DE-3D817E933D7B}" type="presParOf" srcId="{74A2507E-94E1-43ED-971E-25276162A054}" destId="{42D73455-711A-4A89-BD2F-BC22F3FBFEFE}" srcOrd="1" destOrd="0" presId="urn:microsoft.com/office/officeart/2005/8/layout/hierarchy1"/>
    <dgm:cxn modelId="{26B1C2DC-6323-44BD-A986-360F8EE613CD}" type="presParOf" srcId="{EB80AD38-D523-4623-BCE9-2ACEFD3D3069}" destId="{BD3C5043-3263-4D26-BFE2-E3FE77D0756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B5D615-6E60-436A-A52F-0F5EB9B70535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7B2EBC-E535-4A1F-87AD-3FAA167082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1674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FCBEF4D-B7E3-400C-9BC6-B2F42072192C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7B2EBC-E535-4A1F-87AD-3FAA167082F2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7B2EBC-E535-4A1F-87AD-3FAA167082F2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7B2EBC-E535-4A1F-87AD-3FAA167082F2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7B2EBC-E535-4A1F-87AD-3FAA167082F2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None/>
            </a:pPr>
            <a:endParaRPr lang="ru-RU" smtClean="0">
              <a:solidFill>
                <a:prstClr val="white"/>
              </a:solidFill>
              <a:latin typeface="Arial" charset="0"/>
              <a:cs typeface="Arial Unicode MS" charset="0"/>
            </a:endParaRPr>
          </a:p>
        </p:txBody>
      </p:sp>
      <p:sp>
        <p:nvSpPr>
          <p:cNvPr id="24579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56238" cy="4084638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BD741-EA45-4D6B-9A42-52B612009CF4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85600" cy="124793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prstClr val="white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1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51475" cy="407987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7B2EBC-E535-4A1F-87AD-3FAA167082F2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7B2EBC-E535-4A1F-87AD-3FAA167082F2}" type="slidenum">
              <a:rPr lang="ru-RU" smtClean="0"/>
              <a:pPr/>
              <a:t>46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3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7.xml"/><Relationship Id="rId1" Type="http://schemas.openxmlformats.org/officeDocument/2006/relationships/themeOverride" Target="../theme/themeOverride1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9.xml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8325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8326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2E98E-851D-490B-B274-9BC99A5C94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7B18F-5ED5-4196-9D12-4C8899A469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40B39-1222-45DC-86ED-99A084673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2725" cy="4464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32325" y="1600200"/>
            <a:ext cx="4022725" cy="4464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73F4F-882D-42B9-B440-C6A5C0D0F5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1EFC7-7D9B-45E8-9B60-02D25EFD36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0BA0E-CB2C-4955-9404-50FAB8C095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BED39-32A3-4BD3-9020-DFB56994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08CAE-946B-4693-93E1-A3A59372E9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3497B-6CC9-460F-B2E4-1F62D1F7E2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8B238-67C1-44BE-8842-2A0CD7CF0D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05588" y="128588"/>
            <a:ext cx="2049462" cy="59356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5995988" cy="59356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EDF2-E516-42AC-9B67-3D544E61FC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14678" y="-24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Математика</a:t>
            </a:r>
            <a:endParaRPr lang="en-US" sz="36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1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788974"/>
            <a:ext cx="38544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10" y="1500174"/>
            <a:ext cx="3854478" cy="46656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788974"/>
            <a:ext cx="37846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3784627" cy="46259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785794"/>
            <a:ext cx="2751165" cy="64930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85794"/>
            <a:ext cx="4854602" cy="5340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1435100"/>
            <a:ext cx="275116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714355"/>
            <a:ext cx="5486400" cy="4013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AB0BB0-FFF5-47BB-BD4E-4F19E553746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32110-76B0-4D9D-8CB7-886F61D6434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0FD03-EDBE-438A-A1A9-958C88EED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AA9CF-E390-4379-9D7C-8288D73E8E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3DE2E-2BC6-4CF4-9030-A437EE88B3C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F6F69-3F12-49D6-8834-AEF5EC7154B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17E6E-1459-46B6-BA29-DF8188757A9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DC131-8DF5-4538-A233-02E77A5455D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A71F7-223B-4A00-AA8C-C150736EDEA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E29AF-6EE3-4FB2-A296-DAB4B1E7366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D951D-9891-424D-8F03-3C040044BAB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AB0BB0-FFF5-47BB-BD4E-4F19E553746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32110-76B0-4D9D-8CB7-886F61D6434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0FD03-EDBE-438A-A1A9-958C88EED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AA9CF-E390-4379-9D7C-8288D73E8E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3DE2E-2BC6-4CF4-9030-A437EE88B3C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F6F69-3F12-49D6-8834-AEF5EC7154B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17E6E-1459-46B6-BA29-DF8188757A9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DC131-8DF5-4538-A233-02E77A5455D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A71F7-223B-4A00-AA8C-C150736EDEA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E29AF-6EE3-4FB2-A296-DAB4B1E7366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D951D-9891-424D-8F03-3C040044BAB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FCE69BA-85DF-494D-9904-C3E466E526E9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B623A67C-E046-4BC4-B52A-1AA23023BD18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7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C92B4A-6491-4C9F-A7D3-4668DC15E408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559D34-4724-4271-BC53-C5CB047DD048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BEE7CB0A-61AD-418E-A542-A98FFF516B6C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36D4BD08-BA68-4AE6-BB57-C307C09CDC38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1240CD6-49F2-473B-B96A-A0FBE1604420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1EA190-336E-4104-89E3-89531187DDEF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1F057F-4033-4B30-AE2D-EFAEE3F6CB8C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11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9CEBD2-ECF8-4A31-8BE1-A4DBED1D6263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EBD041-5154-427B-B48F-758E0AA1C70C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07AB9F-8652-496C-B138-5F6DF27EDD99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3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0477F-9BD4-4BA9-93BA-1DDAFDA7D5DF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53FE5-5F98-4C22-9B10-011037E54FB2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D242F097-B35A-4D02-921C-09E76B3ADF0A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5FD744D5-F49C-45AD-9101-A04B233137FF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8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1314611B-F5D8-4E08-988F-638E39C5F8D6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799105FD-11C1-4F71-9898-E1947F98071A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66125-A52C-4ACD-A940-398E92ACA0F8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C8588-284C-439E-9F21-F87DA2B5CC7C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0B617-CB0C-4EF5-9396-3C292B6AB473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8A9FA-7D71-4372-BA28-2C4B9F305066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AC6B3-0D59-4614-9A32-333F2A24D8E1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FCE69BA-85DF-494D-9904-C3E466E526E9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B623A67C-E046-4BC4-B52A-1AA23023BD18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7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C92B4A-6491-4C9F-A7D3-4668DC15E408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559D34-4724-4271-BC53-C5CB047DD048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BEE7CB0A-61AD-418E-A542-A98FFF516B6C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36D4BD08-BA68-4AE6-BB57-C307C09CDC38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1240CD6-49F2-473B-B96A-A0FBE1604420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1EA190-336E-4104-89E3-89531187DDEF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1F057F-4033-4B30-AE2D-EFAEE3F6CB8C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11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9CEBD2-ECF8-4A31-8BE1-A4DBED1D6263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EBD041-5154-427B-B48F-758E0AA1C70C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07AB9F-8652-496C-B138-5F6DF27EDD99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3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0477F-9BD4-4BA9-93BA-1DDAFDA7D5DF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53FE5-5F98-4C22-9B10-011037E54FB2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D242F097-B35A-4D02-921C-09E76B3ADF0A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5FD744D5-F49C-45AD-9101-A04B233137FF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8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1314611B-F5D8-4E08-988F-638E39C5F8D6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799105FD-11C1-4F71-9898-E1947F98071A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66125-A52C-4ACD-A940-398E92ACA0F8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C8588-284C-439E-9F21-F87DA2B5CC7C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0B617-CB0C-4EF5-9396-3C292B6AB473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8A9FA-7D71-4372-BA28-2C4B9F305066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AC6B3-0D59-4614-9A32-333F2A24D8E1}" type="slidenum">
              <a:rPr lang="ru-RU">
                <a:solidFill>
                  <a:srgbClr val="FFFF00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A1D12-898D-459C-90D4-A2E64E6108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EED71-48BB-4515-9F27-AED0AE59ED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84C26-8D8A-439A-84B9-E9CFA3639B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790950" cy="4078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29150" y="1981200"/>
            <a:ext cx="3792538" cy="4078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0E2BC-252F-4DEA-A94D-CC52AE7470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BFA179-B30D-4D32-9946-B6BD11E671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83483-F18C-4CFC-8A76-044493876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D38E7-1CA7-4C4C-AC38-EFD51E147E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511396-0702-444D-87AD-3C9D2CFE47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FF9C0-8FF8-4697-B741-33FDCD5DA6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6AD78C-378B-4C8F-B502-CE2870489E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88113" y="463550"/>
            <a:ext cx="1933575" cy="55959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49913" cy="55959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DBF70-8F88-4A6D-9D64-3934411003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63550"/>
            <a:ext cx="7735888" cy="143351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790950" cy="4078288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29150" y="1981200"/>
            <a:ext cx="3792538" cy="4078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CA68-828A-435A-AC57-95286DAA89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63550"/>
            <a:ext cx="7735888" cy="143351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4D225A-7409-4C86-93F2-F0D6C1F308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2264C-3F5A-420A-8D1F-100024A2A4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6B5C1-2400-4F4B-9745-4B2C2280FF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F7CE1-CD80-4C5C-93CC-72872A157F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4A07E-A540-419D-A8F6-0F79D26F57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5BBB9-334F-4C8A-AC25-9B4D42B400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54461-C5D7-4637-8D7F-715F3A6327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12E98-0BDB-4AFE-AD23-545ECDF37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09AC3-A8CE-459E-A5AA-ECDE9723E5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39B7F-FF35-4E3C-B7BA-E8BB4E6166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12345-88E5-4815-B639-BEF409297D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B8C6C-A908-4288-8713-5694B084F3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17411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2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3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7414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7415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7416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7417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7419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7420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7421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B1B1246-2DB1-45F5-B2D9-E46BF2A75F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7" grpId="0"/>
      <p:bldP spid="17418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4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41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4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F21FB7-E113-4F60-9F56-443D71925C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D1916-9274-4196-9DCC-045CDE86884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EBBA2E-BBB9-4640-942B-2FBCD554F4B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29C86-87A0-4CBE-8AD4-F8D0F2B2E7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85456-D682-4B96-AC2D-4BE31A297B8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72E11-C730-4AD3-BF71-75231A665D4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A07E12-7FBF-41D6-995B-9C49B4DA124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22DBD3-AE96-4049-A23B-388EAF65A24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FE5CBB-4A2E-494F-9C66-52EFC3B7892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9DD2E-4F07-45FE-9C98-8F49ED35D86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7F8D32C2-0EC3-4748-9CFD-3D391D3A742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9FC64-D5D2-493F-BC27-E96B87CC5C52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0FBA8-4FF6-4F5E-A24A-7CFC7AA963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6B36B-7290-4186-A2F9-C83CA610AFD7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05F2A-DC57-4067-9D55-BB023C763E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D4AD7-556A-454B-BB7D-C4A8D4C8288C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EF948-1A6E-496E-B44C-04CDE83571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5FEFE-F5D0-4A9A-B9AA-143905519D5C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571A6-D1B9-4245-B003-F205DF5DD6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93E9D-DAF3-4153-AE8C-AA909A441901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46171-E133-4302-B7EA-EC82073BBC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7A778-CBC6-4A66-B80F-CD9FBB63A9CE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1E748-C870-475A-B189-AB8597E9D6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1C8EA-9A07-40F1-8B7A-CF15F800BC47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E7C9D-1A52-4A8C-918B-786C56C341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1D863-FA7C-4BB4-8974-9778B1D868E0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71F85-7508-460D-BCE6-89DBF9C657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581C9-24B1-4EA7-ABA5-3A1F1D09B476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1A664-E10E-40FF-8A1E-8A6CFC6D1D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1B872-B14E-44C9-81E6-02254B2C1CB6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6BC86-1CA6-42E1-82F7-00B8B3E832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D45CE-F09A-4DFD-B440-697AAB52EA0B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0CDF2-2BD1-414E-A3BC-A7C7801A47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AB0BB0-FFF5-47BB-BD4E-4F19E55374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32110-76B0-4D9D-8CB7-886F61D643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0FD03-EDBE-438A-A1A9-958C88EED1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AA9CF-E390-4379-9D7C-8288D73E8E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3DE2E-2BC6-4CF4-9030-A437EE88B3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F6F69-3F12-49D6-8834-AEF5EC7154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17E6E-1459-46B6-BA29-DF8188757A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DC131-8DF5-4538-A233-02E77A5455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A71F7-223B-4A00-AA8C-C150736EDE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E29AF-6EE3-4FB2-A296-DAB4B1E736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D951D-9891-424D-8F03-3C040044BA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ags" Target="../tags/tag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ags" Target="../tags/tag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slideLayout" Target="../slideLayouts/slideLayout124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13" Type="http://schemas.openxmlformats.org/officeDocument/2006/relationships/slideLayout" Target="../slideLayouts/slideLayout137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Relationship Id="rId1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13" Type="http://schemas.openxmlformats.org/officeDocument/2006/relationships/tags" Target="../tags/tag9.xml"/><Relationship Id="rId3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4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Relationship Id="rId14" Type="http://schemas.openxmlformats.org/officeDocument/2006/relationships/tags" Target="../tags/tag1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6.xml"/><Relationship Id="rId3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15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50.xml"/><Relationship Id="rId1" Type="http://schemas.openxmlformats.org/officeDocument/2006/relationships/slideLayout" Target="../slideLayouts/slideLayout149.xml"/><Relationship Id="rId6" Type="http://schemas.openxmlformats.org/officeDocument/2006/relationships/slideLayout" Target="../slideLayouts/slideLayout154.xml"/><Relationship Id="rId11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3.xml"/><Relationship Id="rId10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2.xml"/><Relationship Id="rId9" Type="http://schemas.openxmlformats.org/officeDocument/2006/relationships/slideLayout" Target="../slideLayouts/slideLayout157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7.xml"/><Relationship Id="rId3" Type="http://schemas.openxmlformats.org/officeDocument/2006/relationships/slideLayout" Target="../slideLayouts/slideLayout162.xml"/><Relationship Id="rId7" Type="http://schemas.openxmlformats.org/officeDocument/2006/relationships/slideLayout" Target="../slideLayouts/slideLayout166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61.xml"/><Relationship Id="rId1" Type="http://schemas.openxmlformats.org/officeDocument/2006/relationships/slideLayout" Target="../slideLayouts/slideLayout160.xml"/><Relationship Id="rId6" Type="http://schemas.openxmlformats.org/officeDocument/2006/relationships/slideLayout" Target="../slideLayouts/slideLayout165.xml"/><Relationship Id="rId11" Type="http://schemas.openxmlformats.org/officeDocument/2006/relationships/slideLayout" Target="../slideLayouts/slideLayout170.xml"/><Relationship Id="rId5" Type="http://schemas.openxmlformats.org/officeDocument/2006/relationships/slideLayout" Target="../slideLayouts/slideLayout164.xml"/><Relationship Id="rId10" Type="http://schemas.openxmlformats.org/officeDocument/2006/relationships/slideLayout" Target="../slideLayouts/slideLayout169.xml"/><Relationship Id="rId4" Type="http://schemas.openxmlformats.org/officeDocument/2006/relationships/slideLayout" Target="../slideLayouts/slideLayout163.xml"/><Relationship Id="rId9" Type="http://schemas.openxmlformats.org/officeDocument/2006/relationships/slideLayout" Target="../slideLayouts/slideLayout168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slideLayout" Target="../slideLayouts/slideLayout183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slideLayout" Target="../slideLayouts/slideLayout182.xml"/><Relationship Id="rId2" Type="http://schemas.openxmlformats.org/officeDocument/2006/relationships/slideLayout" Target="../slideLayouts/slideLayout172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Relationship Id="rId14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1.xml"/><Relationship Id="rId3" Type="http://schemas.openxmlformats.org/officeDocument/2006/relationships/slideLayout" Target="../slideLayouts/slideLayout186.xml"/><Relationship Id="rId7" Type="http://schemas.openxmlformats.org/officeDocument/2006/relationships/slideLayout" Target="../slideLayouts/slideLayout190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85.xml"/><Relationship Id="rId1" Type="http://schemas.openxmlformats.org/officeDocument/2006/relationships/slideLayout" Target="../slideLayouts/slideLayout184.xml"/><Relationship Id="rId6" Type="http://schemas.openxmlformats.org/officeDocument/2006/relationships/slideLayout" Target="../slideLayouts/slideLayout189.xml"/><Relationship Id="rId11" Type="http://schemas.openxmlformats.org/officeDocument/2006/relationships/slideLayout" Target="../slideLayouts/slideLayout194.xml"/><Relationship Id="rId5" Type="http://schemas.openxmlformats.org/officeDocument/2006/relationships/slideLayout" Target="../slideLayouts/slideLayout188.xml"/><Relationship Id="rId10" Type="http://schemas.openxmlformats.org/officeDocument/2006/relationships/slideLayout" Target="../slideLayouts/slideLayout193.xml"/><Relationship Id="rId4" Type="http://schemas.openxmlformats.org/officeDocument/2006/relationships/slideLayout" Target="../slideLayouts/slideLayout187.xml"/><Relationship Id="rId9" Type="http://schemas.openxmlformats.org/officeDocument/2006/relationships/slideLayout" Target="../slideLayouts/slideLayout192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2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197.xml"/><Relationship Id="rId7" Type="http://schemas.openxmlformats.org/officeDocument/2006/relationships/slideLayout" Target="../slideLayouts/slideLayout201.xml"/><Relationship Id="rId12" Type="http://schemas.openxmlformats.org/officeDocument/2006/relationships/slideLayout" Target="../slideLayouts/slideLayout206.xml"/><Relationship Id="rId2" Type="http://schemas.openxmlformats.org/officeDocument/2006/relationships/slideLayout" Target="../slideLayouts/slideLayout196.xml"/><Relationship Id="rId1" Type="http://schemas.openxmlformats.org/officeDocument/2006/relationships/slideLayout" Target="../slideLayouts/slideLayout195.xml"/><Relationship Id="rId6" Type="http://schemas.openxmlformats.org/officeDocument/2006/relationships/slideLayout" Target="../slideLayouts/slideLayout200.xml"/><Relationship Id="rId11" Type="http://schemas.openxmlformats.org/officeDocument/2006/relationships/slideLayout" Target="../slideLayouts/slideLayout205.xml"/><Relationship Id="rId5" Type="http://schemas.openxmlformats.org/officeDocument/2006/relationships/slideLayout" Target="../slideLayouts/slideLayout199.xml"/><Relationship Id="rId10" Type="http://schemas.openxmlformats.org/officeDocument/2006/relationships/slideLayout" Target="../slideLayouts/slideLayout204.xml"/><Relationship Id="rId4" Type="http://schemas.openxmlformats.org/officeDocument/2006/relationships/slideLayout" Target="../slideLayouts/slideLayout198.xml"/><Relationship Id="rId9" Type="http://schemas.openxmlformats.org/officeDocument/2006/relationships/slideLayout" Target="../slideLayouts/slideLayout203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4.xml"/><Relationship Id="rId13" Type="http://schemas.openxmlformats.org/officeDocument/2006/relationships/tags" Target="../tags/tag13.xml"/><Relationship Id="rId3" Type="http://schemas.openxmlformats.org/officeDocument/2006/relationships/slideLayout" Target="../slideLayouts/slideLayout209.xml"/><Relationship Id="rId7" Type="http://schemas.openxmlformats.org/officeDocument/2006/relationships/slideLayout" Target="../slideLayouts/slideLayout213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8.xml"/><Relationship Id="rId1" Type="http://schemas.openxmlformats.org/officeDocument/2006/relationships/slideLayout" Target="../slideLayouts/slideLayout207.xml"/><Relationship Id="rId6" Type="http://schemas.openxmlformats.org/officeDocument/2006/relationships/slideLayout" Target="../slideLayouts/slideLayout212.xml"/><Relationship Id="rId11" Type="http://schemas.openxmlformats.org/officeDocument/2006/relationships/slideLayout" Target="../slideLayouts/slideLayout217.xml"/><Relationship Id="rId5" Type="http://schemas.openxmlformats.org/officeDocument/2006/relationships/slideLayout" Target="../slideLayouts/slideLayout211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16.xml"/><Relationship Id="rId4" Type="http://schemas.openxmlformats.org/officeDocument/2006/relationships/slideLayout" Target="../slideLayouts/slideLayout210.xml"/><Relationship Id="rId9" Type="http://schemas.openxmlformats.org/officeDocument/2006/relationships/slideLayout" Target="../slideLayouts/slideLayout215.xml"/><Relationship Id="rId14" Type="http://schemas.openxmlformats.org/officeDocument/2006/relationships/tags" Target="../tags/tag14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5.xml"/><Relationship Id="rId3" Type="http://schemas.openxmlformats.org/officeDocument/2006/relationships/slideLayout" Target="../slideLayouts/slideLayout220.xml"/><Relationship Id="rId7" Type="http://schemas.openxmlformats.org/officeDocument/2006/relationships/slideLayout" Target="../slideLayouts/slideLayout224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9.xml"/><Relationship Id="rId1" Type="http://schemas.openxmlformats.org/officeDocument/2006/relationships/slideLayout" Target="../slideLayouts/slideLayout218.xml"/><Relationship Id="rId6" Type="http://schemas.openxmlformats.org/officeDocument/2006/relationships/slideLayout" Target="../slideLayouts/slideLayout223.xml"/><Relationship Id="rId11" Type="http://schemas.openxmlformats.org/officeDocument/2006/relationships/slideLayout" Target="../slideLayouts/slideLayout228.xml"/><Relationship Id="rId5" Type="http://schemas.openxmlformats.org/officeDocument/2006/relationships/slideLayout" Target="../slideLayouts/slideLayout222.xml"/><Relationship Id="rId10" Type="http://schemas.openxmlformats.org/officeDocument/2006/relationships/slideLayout" Target="../slideLayouts/slideLayout227.xml"/><Relationship Id="rId4" Type="http://schemas.openxmlformats.org/officeDocument/2006/relationships/slideLayout" Target="../slideLayouts/slideLayout221.xml"/><Relationship Id="rId9" Type="http://schemas.openxmlformats.org/officeDocument/2006/relationships/slideLayout" Target="../slideLayouts/slideLayout226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heme" Target="../theme/theme21.xml"/><Relationship Id="rId4" Type="http://schemas.openxmlformats.org/officeDocument/2006/relationships/image" Target="../media/image1.jpeg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3" Type="http://schemas.openxmlformats.org/officeDocument/2006/relationships/slideLayout" Target="../slideLayouts/slideLayout231.xml"/><Relationship Id="rId7" Type="http://schemas.openxmlformats.org/officeDocument/2006/relationships/slideLayout" Target="../slideLayouts/slideLayout235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0.xml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0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97283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84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85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86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87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88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89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0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1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2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3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4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5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6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7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8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99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300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301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730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7303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97304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97305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>
            <a:alphaModFix amt="52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1026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FFFFFF"/>
                </a:buClr>
                <a:buSzPct val="100000"/>
                <a:buFont typeface="Arial" charset="0"/>
                <a:buNone/>
                <a:defRPr/>
              </a:pPr>
              <a:endParaRPr lang="ru-RU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FFFFFF"/>
                </a:buClr>
                <a:buSzPct val="100000"/>
                <a:buFont typeface="Arial" charset="0"/>
                <a:buNone/>
                <a:defRPr/>
              </a:pPr>
              <a:endParaRPr lang="ru-RU">
                <a:solidFill>
                  <a:srgbClr val="FFFFFF"/>
                </a:solidFill>
                <a:latin typeface="Arial" charset="0"/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197850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197850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01850" cy="425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Font typeface="Tahoma" pitchFamily="32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defRPr/>
            </a:pPr>
            <a:endParaRPr lang="ru-RU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63850" cy="425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Font typeface="Tahoma" pitchFamily="32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defRPr/>
            </a:pPr>
            <a:endParaRPr lang="ru-RU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01850" cy="425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Font typeface="Tahoma" pitchFamily="32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defRPr/>
            </a:pPr>
            <a:fld id="{36635EFB-4F89-41C6-94EB-6A1597E66FAF}" type="slidenum">
              <a:rPr lang="ru-RU"/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FFFFFF"/>
                </a:buClr>
                <a:buSzPct val="100000"/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2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2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2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2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2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2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2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2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2" charset="0"/>
          <a:cs typeface="Arial Unicode MS" charset="0"/>
        </a:defRPr>
      </a:lvl5pPr>
      <a:lvl6pPr marL="457200" algn="ctr" defTabSz="449263" rtl="0" fontAlgn="base"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2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2" charset="0"/>
          <a:cs typeface="Arial Unicode MS" charset="0"/>
        </a:defRPr>
      </a:lvl6pPr>
      <a:lvl7pPr marL="914400" algn="ctr" defTabSz="449263" rtl="0" fontAlgn="base"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2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2" charset="0"/>
          <a:cs typeface="Arial Unicode MS" charset="0"/>
        </a:defRPr>
      </a:lvl7pPr>
      <a:lvl8pPr marL="1371600" algn="ctr" defTabSz="449263" rtl="0" fontAlgn="base"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2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2" charset="0"/>
          <a:cs typeface="Arial Unicode MS" charset="0"/>
        </a:defRPr>
      </a:lvl8pPr>
      <a:lvl9pPr marL="1828800" algn="ctr" defTabSz="449263" rtl="0" fontAlgn="base"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2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2" charset="0"/>
          <a:cs typeface="Arial Unicode MS" charset="0"/>
        </a:defRPr>
      </a:lvl9pPr>
    </p:titleStyle>
    <p:bodyStyle>
      <a:lvl1pPr marL="311150" indent="-311150" algn="l" defTabSz="449263" rtl="0" eaLnBrk="0" fontAlgn="base" hangingPunct="0"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11200" indent="-254000" algn="l" defTabSz="449263" rtl="0" eaLnBrk="0" fontAlgn="base" hangingPunct="0"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2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2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8596" y="-24"/>
            <a:ext cx="82296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48" y="831863"/>
            <a:ext cx="7715304" cy="53117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423607-393C-4C75-AAD4-4C6E0CFFD2DD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423607-393C-4C75-AAD4-4C6E0CFFD2DD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82CED6-B781-41F1-B13D-D81B6DB30011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  <a:latin typeface="Arial" charset="0"/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011C9D-09F3-4144-8232-CB3C27D4A074}" type="slidenum">
              <a:rPr lang="ru-RU">
                <a:solidFill>
                  <a:srgbClr val="FFFF00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81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  <p:sldLayoutId id="2147483832" r:id="rId12"/>
  </p:sldLayoutIdLst>
  <p:txStyles>
    <p:titleStyle>
      <a:lvl1pPr marL="53975" indent="-53975" algn="r" rtl="0" eaLnBrk="0" fontAlgn="base" hangingPunct="0">
        <a:spcBef>
          <a:spcPct val="0"/>
        </a:spcBef>
        <a:spcAft>
          <a:spcPct val="0"/>
        </a:spcAft>
        <a:defRPr sz="4600" kern="1200">
          <a:solidFill>
            <a:srgbClr val="FFFF00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2pPr>
      <a:lvl3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3pPr>
      <a:lvl4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4pPr>
      <a:lvl5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5pPr>
      <a:lvl6pPr marL="511175" indent="-53975" algn="r" rtl="0" fontAlgn="base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6pPr>
      <a:lvl7pPr marL="968375" indent="-53975" algn="r" rtl="0" fontAlgn="base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7pPr>
      <a:lvl8pPr marL="1425575" indent="-53975" algn="r" rtl="0" fontAlgn="base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8pPr>
      <a:lvl9pPr marL="1882775" indent="-53975" algn="r" rtl="0" fontAlgn="base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9pPr>
      <a:extLst/>
    </p:titleStyle>
    <p:bodyStyle>
      <a:lvl1pPr marL="292100" indent="-292100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82CED6-B781-41F1-B13D-D81B6DB30011}" type="datetimeFigureOut">
              <a:rPr lang="ru-RU">
                <a:solidFill>
                  <a:srgbClr val="FFFF00">
                    <a:tint val="60000"/>
                    <a:satMod val="155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30.03.2017</a:t>
            </a:fld>
            <a:endParaRPr lang="ru-RU">
              <a:solidFill>
                <a:srgbClr val="FFFF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  <a:latin typeface="Arial" charset="0"/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011C9D-09F3-4144-8232-CB3C27D4A074}" type="slidenum">
              <a:rPr lang="ru-RU">
                <a:solidFill>
                  <a:srgbClr val="FFFF00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00">
                  <a:shade val="90000"/>
                </a:srgbClr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81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</p:sldLayoutIdLst>
  <p:txStyles>
    <p:titleStyle>
      <a:lvl1pPr marL="53975" indent="-53975" algn="r" rtl="0" eaLnBrk="0" fontAlgn="base" hangingPunct="0">
        <a:spcBef>
          <a:spcPct val="0"/>
        </a:spcBef>
        <a:spcAft>
          <a:spcPct val="0"/>
        </a:spcAft>
        <a:defRPr sz="4600" kern="1200">
          <a:solidFill>
            <a:srgbClr val="FFFF00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2pPr>
      <a:lvl3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3pPr>
      <a:lvl4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4pPr>
      <a:lvl5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5pPr>
      <a:lvl6pPr marL="511175" indent="-53975" algn="r" rtl="0" fontAlgn="base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6pPr>
      <a:lvl7pPr marL="968375" indent="-53975" algn="r" rtl="0" fontAlgn="base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7pPr>
      <a:lvl8pPr marL="1425575" indent="-53975" algn="r" rtl="0" fontAlgn="base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8pPr>
      <a:lvl9pPr marL="1882775" indent="-53975" algn="r" rtl="0" fontAlgn="base">
        <a:spcBef>
          <a:spcPct val="0"/>
        </a:spcBef>
        <a:spcAft>
          <a:spcPct val="0"/>
        </a:spcAft>
        <a:defRPr sz="4600">
          <a:solidFill>
            <a:srgbClr val="FFFF00"/>
          </a:solidFill>
          <a:latin typeface="Cambria" pitchFamily="18" charset="0"/>
        </a:defRPr>
      </a:lvl9pPr>
      <a:extLst/>
    </p:titleStyle>
    <p:bodyStyle>
      <a:lvl1pPr marL="292100" indent="-292100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35888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35888" cy="407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868488" cy="420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8383AD"/>
                </a:solidFill>
                <a:latin typeface="+mn-lt"/>
                <a:ea typeface="+mn-ea"/>
                <a:cs typeface="Arial Unicode MS" charset="0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defRPr/>
            </a:pPr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59088" cy="420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8383AD"/>
                </a:solidFill>
                <a:latin typeface="+mn-lt"/>
                <a:ea typeface="+mn-ea"/>
                <a:cs typeface="Arial Unicode MS" charset="0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868488" cy="420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8383AD"/>
                </a:solidFill>
                <a:latin typeface="+mn-lt"/>
                <a:ea typeface="+mn-ea"/>
                <a:cs typeface="Arial Unicode MS" charset="0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defRPr/>
            </a:pPr>
            <a:fld id="{056105C3-1B2C-4DC3-BDBC-BA8C4F352107}" type="slidenum">
              <a:rPr lang="ru-RU"/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8383AD"/>
                </a:buClr>
                <a:buSzPct val="100000"/>
                <a:defRPr/>
              </a:pPr>
              <a:t>‹#›</a:t>
            </a:fld>
            <a:endParaRPr lang="ru-RU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15900" y="76200"/>
            <a:ext cx="8685213" cy="6780213"/>
            <a:chOff x="136" y="48"/>
            <a:chExt cx="5471" cy="4271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136" y="48"/>
              <a:ext cx="5471" cy="211"/>
              <a:chOff x="136" y="48"/>
              <a:chExt cx="5471" cy="211"/>
            </a:xfrm>
          </p:grpSpPr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136" y="48"/>
                <a:ext cx="1055" cy="211"/>
                <a:chOff x="136" y="48"/>
                <a:chExt cx="1055" cy="211"/>
              </a:xfrm>
            </p:grpSpPr>
            <p:sp>
              <p:nvSpPr>
                <p:cNvPr id="1033" name="Rectangle 9"/>
                <p:cNvSpPr>
                  <a:spLocks noChangeArrowheads="1"/>
                </p:cNvSpPr>
                <p:nvPr/>
              </p:nvSpPr>
              <p:spPr bwMode="auto">
                <a:xfrm>
                  <a:off x="664" y="48"/>
                  <a:ext cx="528" cy="106"/>
                </a:xfrm>
                <a:prstGeom prst="rect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34" name="Rectangle 10"/>
                <p:cNvSpPr>
                  <a:spLocks noChangeArrowheads="1"/>
                </p:cNvSpPr>
                <p:nvPr/>
              </p:nvSpPr>
              <p:spPr bwMode="auto">
                <a:xfrm>
                  <a:off x="664" y="154"/>
                  <a:ext cx="528" cy="106"/>
                </a:xfrm>
                <a:prstGeom prst="rect">
                  <a:avLst/>
                </a:prstGeom>
                <a:solidFill>
                  <a:srgbClr val="C09E4A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35" name="Rectangle 11"/>
                <p:cNvSpPr>
                  <a:spLocks noChangeArrowheads="1"/>
                </p:cNvSpPr>
                <p:nvPr/>
              </p:nvSpPr>
              <p:spPr bwMode="auto">
                <a:xfrm>
                  <a:off x="136" y="154"/>
                  <a:ext cx="528" cy="106"/>
                </a:xfrm>
                <a:prstGeom prst="rect">
                  <a:avLst/>
                </a:prstGeom>
                <a:solidFill>
                  <a:srgbClr val="00666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36" name="Rectangle 12"/>
                <p:cNvSpPr>
                  <a:spLocks noChangeArrowheads="1"/>
                </p:cNvSpPr>
                <p:nvPr/>
              </p:nvSpPr>
              <p:spPr bwMode="auto">
                <a:xfrm>
                  <a:off x="136" y="48"/>
                  <a:ext cx="528" cy="106"/>
                </a:xfrm>
                <a:prstGeom prst="rect">
                  <a:avLst/>
                </a:prstGeom>
                <a:solidFill>
                  <a:srgbClr val="BABE9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37" name="Rectangle 13"/>
                <p:cNvSpPr>
                  <a:spLocks noChangeArrowheads="1"/>
                </p:cNvSpPr>
                <p:nvPr/>
              </p:nvSpPr>
              <p:spPr bwMode="auto">
                <a:xfrm>
                  <a:off x="189" y="101"/>
                  <a:ext cx="950" cy="106"/>
                </a:xfrm>
                <a:prstGeom prst="rect">
                  <a:avLst/>
                </a:prstGeom>
                <a:solidFill>
                  <a:srgbClr val="FEFED6">
                    <a:alpha val="5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>
                <a:off x="1240" y="48"/>
                <a:ext cx="1055" cy="211"/>
                <a:chOff x="1240" y="48"/>
                <a:chExt cx="1055" cy="211"/>
              </a:xfrm>
            </p:grpSpPr>
            <p:sp>
              <p:nvSpPr>
                <p:cNvPr id="1039" name="Rectangle 15"/>
                <p:cNvSpPr>
                  <a:spLocks noChangeArrowheads="1"/>
                </p:cNvSpPr>
                <p:nvPr/>
              </p:nvSpPr>
              <p:spPr bwMode="auto">
                <a:xfrm>
                  <a:off x="1768" y="48"/>
                  <a:ext cx="528" cy="106"/>
                </a:xfrm>
                <a:prstGeom prst="rect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40" name="Rectangle 16"/>
                <p:cNvSpPr>
                  <a:spLocks noChangeArrowheads="1"/>
                </p:cNvSpPr>
                <p:nvPr/>
              </p:nvSpPr>
              <p:spPr bwMode="auto">
                <a:xfrm>
                  <a:off x="1768" y="154"/>
                  <a:ext cx="528" cy="106"/>
                </a:xfrm>
                <a:prstGeom prst="rect">
                  <a:avLst/>
                </a:prstGeom>
                <a:solidFill>
                  <a:srgbClr val="C09E4A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41" name="Rectangle 17"/>
                <p:cNvSpPr>
                  <a:spLocks noChangeArrowheads="1"/>
                </p:cNvSpPr>
                <p:nvPr/>
              </p:nvSpPr>
              <p:spPr bwMode="auto">
                <a:xfrm>
                  <a:off x="1240" y="154"/>
                  <a:ext cx="528" cy="106"/>
                </a:xfrm>
                <a:prstGeom prst="rect">
                  <a:avLst/>
                </a:prstGeom>
                <a:solidFill>
                  <a:srgbClr val="00666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42" name="Rectangle 18"/>
                <p:cNvSpPr>
                  <a:spLocks noChangeArrowheads="1"/>
                </p:cNvSpPr>
                <p:nvPr/>
              </p:nvSpPr>
              <p:spPr bwMode="auto">
                <a:xfrm>
                  <a:off x="1240" y="48"/>
                  <a:ext cx="528" cy="106"/>
                </a:xfrm>
                <a:prstGeom prst="rect">
                  <a:avLst/>
                </a:prstGeom>
                <a:solidFill>
                  <a:srgbClr val="BABE9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43" name="Rectangle 19"/>
                <p:cNvSpPr>
                  <a:spLocks noChangeArrowheads="1"/>
                </p:cNvSpPr>
                <p:nvPr/>
              </p:nvSpPr>
              <p:spPr bwMode="auto">
                <a:xfrm>
                  <a:off x="1293" y="101"/>
                  <a:ext cx="950" cy="106"/>
                </a:xfrm>
                <a:prstGeom prst="rect">
                  <a:avLst/>
                </a:prstGeom>
                <a:solidFill>
                  <a:srgbClr val="FEFED6">
                    <a:alpha val="5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6" name="Group 20"/>
              <p:cNvGrpSpPr>
                <a:grpSpLocks/>
              </p:cNvGrpSpPr>
              <p:nvPr/>
            </p:nvGrpSpPr>
            <p:grpSpPr bwMode="auto">
              <a:xfrm>
                <a:off x="2344" y="48"/>
                <a:ext cx="1055" cy="211"/>
                <a:chOff x="2344" y="48"/>
                <a:chExt cx="1055" cy="211"/>
              </a:xfrm>
            </p:grpSpPr>
            <p:sp>
              <p:nvSpPr>
                <p:cNvPr id="1045" name="Rectangle 21"/>
                <p:cNvSpPr>
                  <a:spLocks noChangeArrowheads="1"/>
                </p:cNvSpPr>
                <p:nvPr/>
              </p:nvSpPr>
              <p:spPr bwMode="auto">
                <a:xfrm>
                  <a:off x="2872" y="48"/>
                  <a:ext cx="528" cy="106"/>
                </a:xfrm>
                <a:prstGeom prst="rect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46" name="Rectangle 22"/>
                <p:cNvSpPr>
                  <a:spLocks noChangeArrowheads="1"/>
                </p:cNvSpPr>
                <p:nvPr/>
              </p:nvSpPr>
              <p:spPr bwMode="auto">
                <a:xfrm>
                  <a:off x="2872" y="154"/>
                  <a:ext cx="528" cy="106"/>
                </a:xfrm>
                <a:prstGeom prst="rect">
                  <a:avLst/>
                </a:prstGeom>
                <a:solidFill>
                  <a:srgbClr val="C09E4A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47" name="Rectangle 23"/>
                <p:cNvSpPr>
                  <a:spLocks noChangeArrowheads="1"/>
                </p:cNvSpPr>
                <p:nvPr/>
              </p:nvSpPr>
              <p:spPr bwMode="auto">
                <a:xfrm>
                  <a:off x="2344" y="154"/>
                  <a:ext cx="528" cy="106"/>
                </a:xfrm>
                <a:prstGeom prst="rect">
                  <a:avLst/>
                </a:prstGeom>
                <a:solidFill>
                  <a:srgbClr val="00666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48" name="Rectangle 24"/>
                <p:cNvSpPr>
                  <a:spLocks noChangeArrowheads="1"/>
                </p:cNvSpPr>
                <p:nvPr/>
              </p:nvSpPr>
              <p:spPr bwMode="auto">
                <a:xfrm>
                  <a:off x="2344" y="48"/>
                  <a:ext cx="528" cy="106"/>
                </a:xfrm>
                <a:prstGeom prst="rect">
                  <a:avLst/>
                </a:prstGeom>
                <a:solidFill>
                  <a:srgbClr val="BABE9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49" name="Rectangle 25"/>
                <p:cNvSpPr>
                  <a:spLocks noChangeArrowheads="1"/>
                </p:cNvSpPr>
                <p:nvPr/>
              </p:nvSpPr>
              <p:spPr bwMode="auto">
                <a:xfrm>
                  <a:off x="2397" y="101"/>
                  <a:ext cx="950" cy="106"/>
                </a:xfrm>
                <a:prstGeom prst="rect">
                  <a:avLst/>
                </a:prstGeom>
                <a:solidFill>
                  <a:srgbClr val="FEFED6">
                    <a:alpha val="5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7" name="Group 26"/>
              <p:cNvGrpSpPr>
                <a:grpSpLocks/>
              </p:cNvGrpSpPr>
              <p:nvPr/>
            </p:nvGrpSpPr>
            <p:grpSpPr bwMode="auto">
              <a:xfrm>
                <a:off x="3448" y="48"/>
                <a:ext cx="1055" cy="211"/>
                <a:chOff x="3448" y="48"/>
                <a:chExt cx="1055" cy="211"/>
              </a:xfrm>
            </p:grpSpPr>
            <p:sp>
              <p:nvSpPr>
                <p:cNvPr id="1051" name="Rectangle 27"/>
                <p:cNvSpPr>
                  <a:spLocks noChangeArrowheads="1"/>
                </p:cNvSpPr>
                <p:nvPr/>
              </p:nvSpPr>
              <p:spPr bwMode="auto">
                <a:xfrm>
                  <a:off x="3976" y="48"/>
                  <a:ext cx="528" cy="106"/>
                </a:xfrm>
                <a:prstGeom prst="rect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52" name="Rectangle 28"/>
                <p:cNvSpPr>
                  <a:spLocks noChangeArrowheads="1"/>
                </p:cNvSpPr>
                <p:nvPr/>
              </p:nvSpPr>
              <p:spPr bwMode="auto">
                <a:xfrm>
                  <a:off x="3976" y="154"/>
                  <a:ext cx="528" cy="106"/>
                </a:xfrm>
                <a:prstGeom prst="rect">
                  <a:avLst/>
                </a:prstGeom>
                <a:solidFill>
                  <a:srgbClr val="C09E4A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53" name="Rectangle 29"/>
                <p:cNvSpPr>
                  <a:spLocks noChangeArrowheads="1"/>
                </p:cNvSpPr>
                <p:nvPr/>
              </p:nvSpPr>
              <p:spPr bwMode="auto">
                <a:xfrm>
                  <a:off x="3448" y="154"/>
                  <a:ext cx="528" cy="106"/>
                </a:xfrm>
                <a:prstGeom prst="rect">
                  <a:avLst/>
                </a:prstGeom>
                <a:solidFill>
                  <a:srgbClr val="00666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54" name="Rectangle 30"/>
                <p:cNvSpPr>
                  <a:spLocks noChangeArrowheads="1"/>
                </p:cNvSpPr>
                <p:nvPr/>
              </p:nvSpPr>
              <p:spPr bwMode="auto">
                <a:xfrm>
                  <a:off x="3448" y="48"/>
                  <a:ext cx="528" cy="106"/>
                </a:xfrm>
                <a:prstGeom prst="rect">
                  <a:avLst/>
                </a:prstGeom>
                <a:solidFill>
                  <a:srgbClr val="BABE9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55" name="Rectangle 31"/>
                <p:cNvSpPr>
                  <a:spLocks noChangeArrowheads="1"/>
                </p:cNvSpPr>
                <p:nvPr/>
              </p:nvSpPr>
              <p:spPr bwMode="auto">
                <a:xfrm>
                  <a:off x="3501" y="101"/>
                  <a:ext cx="950" cy="106"/>
                </a:xfrm>
                <a:prstGeom prst="rect">
                  <a:avLst/>
                </a:prstGeom>
                <a:solidFill>
                  <a:srgbClr val="FEFED6">
                    <a:alpha val="5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8" name="Group 32"/>
              <p:cNvGrpSpPr>
                <a:grpSpLocks/>
              </p:cNvGrpSpPr>
              <p:nvPr/>
            </p:nvGrpSpPr>
            <p:grpSpPr bwMode="auto">
              <a:xfrm>
                <a:off x="4552" y="48"/>
                <a:ext cx="1055" cy="211"/>
                <a:chOff x="4552" y="48"/>
                <a:chExt cx="1055" cy="211"/>
              </a:xfrm>
            </p:grpSpPr>
            <p:sp>
              <p:nvSpPr>
                <p:cNvPr id="1057" name="Rectangle 33"/>
                <p:cNvSpPr>
                  <a:spLocks noChangeArrowheads="1"/>
                </p:cNvSpPr>
                <p:nvPr/>
              </p:nvSpPr>
              <p:spPr bwMode="auto">
                <a:xfrm>
                  <a:off x="5080" y="48"/>
                  <a:ext cx="528" cy="106"/>
                </a:xfrm>
                <a:prstGeom prst="rect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58" name="Rectangle 34"/>
                <p:cNvSpPr>
                  <a:spLocks noChangeArrowheads="1"/>
                </p:cNvSpPr>
                <p:nvPr/>
              </p:nvSpPr>
              <p:spPr bwMode="auto">
                <a:xfrm>
                  <a:off x="5080" y="154"/>
                  <a:ext cx="528" cy="106"/>
                </a:xfrm>
                <a:prstGeom prst="rect">
                  <a:avLst/>
                </a:prstGeom>
                <a:solidFill>
                  <a:srgbClr val="C09E4A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59" name="Rectangle 35"/>
                <p:cNvSpPr>
                  <a:spLocks noChangeArrowheads="1"/>
                </p:cNvSpPr>
                <p:nvPr/>
              </p:nvSpPr>
              <p:spPr bwMode="auto">
                <a:xfrm>
                  <a:off x="4552" y="154"/>
                  <a:ext cx="528" cy="106"/>
                </a:xfrm>
                <a:prstGeom prst="rect">
                  <a:avLst/>
                </a:prstGeom>
                <a:solidFill>
                  <a:srgbClr val="00666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60" name="Rectangle 36"/>
                <p:cNvSpPr>
                  <a:spLocks noChangeArrowheads="1"/>
                </p:cNvSpPr>
                <p:nvPr/>
              </p:nvSpPr>
              <p:spPr bwMode="auto">
                <a:xfrm>
                  <a:off x="4552" y="48"/>
                  <a:ext cx="528" cy="106"/>
                </a:xfrm>
                <a:prstGeom prst="rect">
                  <a:avLst/>
                </a:prstGeom>
                <a:solidFill>
                  <a:srgbClr val="BABE9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61" name="Rectangle 37"/>
                <p:cNvSpPr>
                  <a:spLocks noChangeArrowheads="1"/>
                </p:cNvSpPr>
                <p:nvPr/>
              </p:nvSpPr>
              <p:spPr bwMode="auto">
                <a:xfrm>
                  <a:off x="4605" y="101"/>
                  <a:ext cx="950" cy="106"/>
                </a:xfrm>
                <a:prstGeom prst="rect">
                  <a:avLst/>
                </a:prstGeom>
                <a:solidFill>
                  <a:srgbClr val="FEFED6">
                    <a:alpha val="5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</p:grpSp>
        <p:grpSp>
          <p:nvGrpSpPr>
            <p:cNvPr id="9" name="Group 38"/>
            <p:cNvGrpSpPr>
              <a:grpSpLocks/>
            </p:cNvGrpSpPr>
            <p:nvPr/>
          </p:nvGrpSpPr>
          <p:grpSpPr bwMode="auto">
            <a:xfrm>
              <a:off x="192" y="4273"/>
              <a:ext cx="5327" cy="46"/>
              <a:chOff x="192" y="4273"/>
              <a:chExt cx="5327" cy="46"/>
            </a:xfrm>
          </p:grpSpPr>
          <p:grpSp>
            <p:nvGrpSpPr>
              <p:cNvPr id="10" name="Group 39"/>
              <p:cNvGrpSpPr>
                <a:grpSpLocks/>
              </p:cNvGrpSpPr>
              <p:nvPr/>
            </p:nvGrpSpPr>
            <p:grpSpPr bwMode="auto">
              <a:xfrm>
                <a:off x="192" y="4273"/>
                <a:ext cx="623" cy="46"/>
                <a:chOff x="192" y="4273"/>
                <a:chExt cx="623" cy="46"/>
              </a:xfrm>
            </p:grpSpPr>
            <p:sp>
              <p:nvSpPr>
                <p:cNvPr id="1064" name="Rectangle 40"/>
                <p:cNvSpPr>
                  <a:spLocks noChangeArrowheads="1"/>
                </p:cNvSpPr>
                <p:nvPr/>
              </p:nvSpPr>
              <p:spPr bwMode="auto">
                <a:xfrm>
                  <a:off x="504" y="4273"/>
                  <a:ext cx="312" cy="47"/>
                </a:xfrm>
                <a:prstGeom prst="rect">
                  <a:avLst/>
                </a:prstGeom>
                <a:solidFill>
                  <a:srgbClr val="C09E4A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65" name="Rectangle 41"/>
                <p:cNvSpPr>
                  <a:spLocks noChangeArrowheads="1"/>
                </p:cNvSpPr>
                <p:nvPr/>
              </p:nvSpPr>
              <p:spPr bwMode="auto">
                <a:xfrm>
                  <a:off x="192" y="4273"/>
                  <a:ext cx="312" cy="47"/>
                </a:xfrm>
                <a:prstGeom prst="rect">
                  <a:avLst/>
                </a:prstGeom>
                <a:solidFill>
                  <a:srgbClr val="00666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11" name="Group 42"/>
              <p:cNvGrpSpPr>
                <a:grpSpLocks/>
              </p:cNvGrpSpPr>
              <p:nvPr/>
            </p:nvGrpSpPr>
            <p:grpSpPr bwMode="auto">
              <a:xfrm>
                <a:off x="864" y="4273"/>
                <a:ext cx="623" cy="46"/>
                <a:chOff x="864" y="4273"/>
                <a:chExt cx="623" cy="46"/>
              </a:xfrm>
            </p:grpSpPr>
            <p:sp>
              <p:nvSpPr>
                <p:cNvPr id="1067" name="Rectangle 43"/>
                <p:cNvSpPr>
                  <a:spLocks noChangeArrowheads="1"/>
                </p:cNvSpPr>
                <p:nvPr/>
              </p:nvSpPr>
              <p:spPr bwMode="auto">
                <a:xfrm>
                  <a:off x="1176" y="4273"/>
                  <a:ext cx="312" cy="47"/>
                </a:xfrm>
                <a:prstGeom prst="rect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68" name="Rectangle 44"/>
                <p:cNvSpPr>
                  <a:spLocks noChangeArrowheads="1"/>
                </p:cNvSpPr>
                <p:nvPr/>
              </p:nvSpPr>
              <p:spPr bwMode="auto">
                <a:xfrm>
                  <a:off x="864" y="4273"/>
                  <a:ext cx="312" cy="47"/>
                </a:xfrm>
                <a:prstGeom prst="rect">
                  <a:avLst/>
                </a:prstGeom>
                <a:solidFill>
                  <a:srgbClr val="BABE9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12" name="Group 45"/>
              <p:cNvGrpSpPr>
                <a:grpSpLocks/>
              </p:cNvGrpSpPr>
              <p:nvPr/>
            </p:nvGrpSpPr>
            <p:grpSpPr bwMode="auto">
              <a:xfrm>
                <a:off x="1536" y="4273"/>
                <a:ext cx="623" cy="46"/>
                <a:chOff x="1536" y="4273"/>
                <a:chExt cx="623" cy="46"/>
              </a:xfrm>
            </p:grpSpPr>
            <p:sp>
              <p:nvSpPr>
                <p:cNvPr id="1070" name="Rectangle 46"/>
                <p:cNvSpPr>
                  <a:spLocks noChangeArrowheads="1"/>
                </p:cNvSpPr>
                <p:nvPr/>
              </p:nvSpPr>
              <p:spPr bwMode="auto">
                <a:xfrm>
                  <a:off x="1848" y="4273"/>
                  <a:ext cx="312" cy="47"/>
                </a:xfrm>
                <a:prstGeom prst="rect">
                  <a:avLst/>
                </a:prstGeom>
                <a:solidFill>
                  <a:srgbClr val="C09E4A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71" name="Rectangle 47"/>
                <p:cNvSpPr>
                  <a:spLocks noChangeArrowheads="1"/>
                </p:cNvSpPr>
                <p:nvPr/>
              </p:nvSpPr>
              <p:spPr bwMode="auto">
                <a:xfrm>
                  <a:off x="1536" y="4273"/>
                  <a:ext cx="312" cy="47"/>
                </a:xfrm>
                <a:prstGeom prst="rect">
                  <a:avLst/>
                </a:prstGeom>
                <a:solidFill>
                  <a:srgbClr val="00666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13" name="Group 48"/>
              <p:cNvGrpSpPr>
                <a:grpSpLocks/>
              </p:cNvGrpSpPr>
              <p:nvPr/>
            </p:nvGrpSpPr>
            <p:grpSpPr bwMode="auto">
              <a:xfrm>
                <a:off x="2208" y="4273"/>
                <a:ext cx="623" cy="46"/>
                <a:chOff x="2208" y="4273"/>
                <a:chExt cx="623" cy="46"/>
              </a:xfrm>
            </p:grpSpPr>
            <p:sp>
              <p:nvSpPr>
                <p:cNvPr id="1073" name="Rectangle 49"/>
                <p:cNvSpPr>
                  <a:spLocks noChangeArrowheads="1"/>
                </p:cNvSpPr>
                <p:nvPr/>
              </p:nvSpPr>
              <p:spPr bwMode="auto">
                <a:xfrm>
                  <a:off x="2520" y="4273"/>
                  <a:ext cx="312" cy="47"/>
                </a:xfrm>
                <a:prstGeom prst="rect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74" name="Rectangle 50"/>
                <p:cNvSpPr>
                  <a:spLocks noChangeArrowheads="1"/>
                </p:cNvSpPr>
                <p:nvPr/>
              </p:nvSpPr>
              <p:spPr bwMode="auto">
                <a:xfrm>
                  <a:off x="2208" y="4273"/>
                  <a:ext cx="312" cy="47"/>
                </a:xfrm>
                <a:prstGeom prst="rect">
                  <a:avLst/>
                </a:prstGeom>
                <a:solidFill>
                  <a:srgbClr val="BABE9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14" name="Group 51"/>
              <p:cNvGrpSpPr>
                <a:grpSpLocks/>
              </p:cNvGrpSpPr>
              <p:nvPr/>
            </p:nvGrpSpPr>
            <p:grpSpPr bwMode="auto">
              <a:xfrm>
                <a:off x="2880" y="4273"/>
                <a:ext cx="623" cy="46"/>
                <a:chOff x="2880" y="4273"/>
                <a:chExt cx="623" cy="46"/>
              </a:xfrm>
            </p:grpSpPr>
            <p:sp>
              <p:nvSpPr>
                <p:cNvPr id="1076" name="Rectangle 52"/>
                <p:cNvSpPr>
                  <a:spLocks noChangeArrowheads="1"/>
                </p:cNvSpPr>
                <p:nvPr/>
              </p:nvSpPr>
              <p:spPr bwMode="auto">
                <a:xfrm>
                  <a:off x="3192" y="4273"/>
                  <a:ext cx="312" cy="47"/>
                </a:xfrm>
                <a:prstGeom prst="rect">
                  <a:avLst/>
                </a:prstGeom>
                <a:solidFill>
                  <a:srgbClr val="C09E4A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77" name="Rectangle 53"/>
                <p:cNvSpPr>
                  <a:spLocks noChangeArrowheads="1"/>
                </p:cNvSpPr>
                <p:nvPr/>
              </p:nvSpPr>
              <p:spPr bwMode="auto">
                <a:xfrm>
                  <a:off x="2880" y="4273"/>
                  <a:ext cx="312" cy="47"/>
                </a:xfrm>
                <a:prstGeom prst="rect">
                  <a:avLst/>
                </a:prstGeom>
                <a:solidFill>
                  <a:srgbClr val="00666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15" name="Group 54"/>
              <p:cNvGrpSpPr>
                <a:grpSpLocks/>
              </p:cNvGrpSpPr>
              <p:nvPr/>
            </p:nvGrpSpPr>
            <p:grpSpPr bwMode="auto">
              <a:xfrm>
                <a:off x="3552" y="4273"/>
                <a:ext cx="623" cy="46"/>
                <a:chOff x="3552" y="4273"/>
                <a:chExt cx="623" cy="46"/>
              </a:xfrm>
            </p:grpSpPr>
            <p:sp>
              <p:nvSpPr>
                <p:cNvPr id="1079" name="Rectangle 55"/>
                <p:cNvSpPr>
                  <a:spLocks noChangeArrowheads="1"/>
                </p:cNvSpPr>
                <p:nvPr/>
              </p:nvSpPr>
              <p:spPr bwMode="auto">
                <a:xfrm>
                  <a:off x="3864" y="4273"/>
                  <a:ext cx="312" cy="47"/>
                </a:xfrm>
                <a:prstGeom prst="rect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80" name="Rectangle 56"/>
                <p:cNvSpPr>
                  <a:spLocks noChangeArrowheads="1"/>
                </p:cNvSpPr>
                <p:nvPr/>
              </p:nvSpPr>
              <p:spPr bwMode="auto">
                <a:xfrm>
                  <a:off x="3552" y="4273"/>
                  <a:ext cx="312" cy="47"/>
                </a:xfrm>
                <a:prstGeom prst="rect">
                  <a:avLst/>
                </a:prstGeom>
                <a:solidFill>
                  <a:srgbClr val="BABE9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16" name="Group 57"/>
              <p:cNvGrpSpPr>
                <a:grpSpLocks/>
              </p:cNvGrpSpPr>
              <p:nvPr/>
            </p:nvGrpSpPr>
            <p:grpSpPr bwMode="auto">
              <a:xfrm>
                <a:off x="4224" y="4273"/>
                <a:ext cx="623" cy="46"/>
                <a:chOff x="4224" y="4273"/>
                <a:chExt cx="623" cy="46"/>
              </a:xfrm>
            </p:grpSpPr>
            <p:sp>
              <p:nvSpPr>
                <p:cNvPr id="1082" name="Rectangle 58"/>
                <p:cNvSpPr>
                  <a:spLocks noChangeArrowheads="1"/>
                </p:cNvSpPr>
                <p:nvPr/>
              </p:nvSpPr>
              <p:spPr bwMode="auto">
                <a:xfrm>
                  <a:off x="4536" y="4273"/>
                  <a:ext cx="312" cy="47"/>
                </a:xfrm>
                <a:prstGeom prst="rect">
                  <a:avLst/>
                </a:prstGeom>
                <a:solidFill>
                  <a:srgbClr val="C09E4A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83" name="Rectangle 59"/>
                <p:cNvSpPr>
                  <a:spLocks noChangeArrowheads="1"/>
                </p:cNvSpPr>
                <p:nvPr/>
              </p:nvSpPr>
              <p:spPr bwMode="auto">
                <a:xfrm>
                  <a:off x="4224" y="4273"/>
                  <a:ext cx="312" cy="47"/>
                </a:xfrm>
                <a:prstGeom prst="rect">
                  <a:avLst/>
                </a:prstGeom>
                <a:solidFill>
                  <a:srgbClr val="00666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  <p:grpSp>
            <p:nvGrpSpPr>
              <p:cNvPr id="17" name="Group 60"/>
              <p:cNvGrpSpPr>
                <a:grpSpLocks/>
              </p:cNvGrpSpPr>
              <p:nvPr/>
            </p:nvGrpSpPr>
            <p:grpSpPr bwMode="auto">
              <a:xfrm>
                <a:off x="4896" y="4273"/>
                <a:ext cx="623" cy="46"/>
                <a:chOff x="4896" y="4273"/>
                <a:chExt cx="623" cy="46"/>
              </a:xfrm>
            </p:grpSpPr>
            <p:sp>
              <p:nvSpPr>
                <p:cNvPr id="1085" name="Rectangle 61"/>
                <p:cNvSpPr>
                  <a:spLocks noChangeArrowheads="1"/>
                </p:cNvSpPr>
                <p:nvPr/>
              </p:nvSpPr>
              <p:spPr bwMode="auto">
                <a:xfrm>
                  <a:off x="5208" y="4273"/>
                  <a:ext cx="312" cy="47"/>
                </a:xfrm>
                <a:prstGeom prst="rect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  <p:sp>
              <p:nvSpPr>
                <p:cNvPr id="1086" name="Rectangle 62"/>
                <p:cNvSpPr>
                  <a:spLocks noChangeArrowheads="1"/>
                </p:cNvSpPr>
                <p:nvPr/>
              </p:nvSpPr>
              <p:spPr bwMode="auto">
                <a:xfrm>
                  <a:off x="4896" y="4273"/>
                  <a:ext cx="312" cy="47"/>
                </a:xfrm>
                <a:prstGeom prst="rect">
                  <a:avLst/>
                </a:prstGeom>
                <a:solidFill>
                  <a:srgbClr val="BABE9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49263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8383AD"/>
                    </a:buClr>
                    <a:buSzPct val="100000"/>
                    <a:buFont typeface="Arial" charset="0"/>
                    <a:buNone/>
                    <a:defRPr/>
                  </a:pPr>
                  <a:endParaRPr lang="ru-RU" sz="4400">
                    <a:solidFill>
                      <a:srgbClr val="FFFFFF"/>
                    </a:solidFill>
                    <a:latin typeface="Arial" charset="0"/>
                    <a:ea typeface="Arial Unicode MS" pitchFamily="34" charset="-128"/>
                  </a:endParaRPr>
                </a:p>
              </p:txBody>
            </p:sp>
          </p:grp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  <p:sldLayoutId id="2147483858" r:id="rId12"/>
    <p:sldLayoutId id="2147483859" r:id="rId13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404176"/>
        </a:buClr>
        <a:buSzPct val="100000"/>
        <a:buFont typeface="Times New Roman" pitchFamily="18" charset="0"/>
        <a:defRPr sz="4400">
          <a:solidFill>
            <a:srgbClr val="404176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404176"/>
        </a:buClr>
        <a:buSzPct val="100000"/>
        <a:buFont typeface="Times New Roman" pitchFamily="18" charset="0"/>
        <a:defRPr sz="4400">
          <a:solidFill>
            <a:srgbClr val="404176"/>
          </a:solidFill>
          <a:latin typeface="Times New Roman" pitchFamily="16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404176"/>
        </a:buClr>
        <a:buSzPct val="100000"/>
        <a:buFont typeface="Times New Roman" pitchFamily="18" charset="0"/>
        <a:defRPr sz="4400">
          <a:solidFill>
            <a:srgbClr val="404176"/>
          </a:solidFill>
          <a:latin typeface="Times New Roman" pitchFamily="16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404176"/>
        </a:buClr>
        <a:buSzPct val="100000"/>
        <a:buFont typeface="Times New Roman" pitchFamily="18" charset="0"/>
        <a:defRPr sz="4400">
          <a:solidFill>
            <a:srgbClr val="404176"/>
          </a:solidFill>
          <a:latin typeface="Times New Roman" pitchFamily="16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404176"/>
        </a:buClr>
        <a:buSzPct val="100000"/>
        <a:buFont typeface="Times New Roman" pitchFamily="18" charset="0"/>
        <a:defRPr sz="4400">
          <a:solidFill>
            <a:srgbClr val="404176"/>
          </a:solidFill>
          <a:latin typeface="Times New Roman" pitchFamily="16" charset="0"/>
          <a:ea typeface="Arial Unicode MS" pitchFamily="34" charset="-128"/>
          <a:cs typeface="Arial Unicode MS" charset="0"/>
        </a:defRPr>
      </a:lvl5pPr>
      <a:lvl6pPr marL="457200" algn="ctr" defTabSz="449263" rtl="0" fontAlgn="base">
        <a:spcBef>
          <a:spcPct val="0"/>
        </a:spcBef>
        <a:spcAft>
          <a:spcPct val="0"/>
        </a:spcAft>
        <a:buClr>
          <a:srgbClr val="404176"/>
        </a:buClr>
        <a:buSzPct val="100000"/>
        <a:buFont typeface="Times New Roman" pitchFamily="16" charset="0"/>
        <a:defRPr sz="4400">
          <a:solidFill>
            <a:srgbClr val="404176"/>
          </a:solidFill>
          <a:latin typeface="Times New Roman" pitchFamily="16" charset="0"/>
          <a:cs typeface="Arial Unicode MS" charset="0"/>
        </a:defRPr>
      </a:lvl6pPr>
      <a:lvl7pPr marL="914400" algn="ctr" defTabSz="449263" rtl="0" fontAlgn="base">
        <a:spcBef>
          <a:spcPct val="0"/>
        </a:spcBef>
        <a:spcAft>
          <a:spcPct val="0"/>
        </a:spcAft>
        <a:buClr>
          <a:srgbClr val="404176"/>
        </a:buClr>
        <a:buSzPct val="100000"/>
        <a:buFont typeface="Times New Roman" pitchFamily="16" charset="0"/>
        <a:defRPr sz="4400">
          <a:solidFill>
            <a:srgbClr val="404176"/>
          </a:solidFill>
          <a:latin typeface="Times New Roman" pitchFamily="16" charset="0"/>
          <a:cs typeface="Arial Unicode MS" charset="0"/>
        </a:defRPr>
      </a:lvl7pPr>
      <a:lvl8pPr marL="1371600" algn="ctr" defTabSz="449263" rtl="0" fontAlgn="base">
        <a:spcBef>
          <a:spcPct val="0"/>
        </a:spcBef>
        <a:spcAft>
          <a:spcPct val="0"/>
        </a:spcAft>
        <a:buClr>
          <a:srgbClr val="404176"/>
        </a:buClr>
        <a:buSzPct val="100000"/>
        <a:buFont typeface="Times New Roman" pitchFamily="16" charset="0"/>
        <a:defRPr sz="4400">
          <a:solidFill>
            <a:srgbClr val="404176"/>
          </a:solidFill>
          <a:latin typeface="Times New Roman" pitchFamily="16" charset="0"/>
          <a:cs typeface="Arial Unicode MS" charset="0"/>
        </a:defRPr>
      </a:lvl8pPr>
      <a:lvl9pPr marL="1828800" algn="ctr" defTabSz="449263" rtl="0" fontAlgn="base">
        <a:spcBef>
          <a:spcPct val="0"/>
        </a:spcBef>
        <a:spcAft>
          <a:spcPct val="0"/>
        </a:spcAft>
        <a:buClr>
          <a:srgbClr val="404176"/>
        </a:buClr>
        <a:buSzPct val="100000"/>
        <a:buFont typeface="Times New Roman" pitchFamily="16" charset="0"/>
        <a:defRPr sz="4400">
          <a:solidFill>
            <a:srgbClr val="404176"/>
          </a:solidFill>
          <a:latin typeface="Times New Roman" pitchFamily="16" charset="0"/>
          <a:cs typeface="Arial Unicode MS" charset="0"/>
        </a:defRPr>
      </a:lvl9pPr>
    </p:titleStyle>
    <p:bodyStyle>
      <a:lvl1pPr marL="306388" indent="-306388" algn="l" defTabSz="449263" rtl="0" eaLnBrk="0" fontAlgn="base" hangingPunct="0">
        <a:spcBef>
          <a:spcPts val="800"/>
        </a:spcBef>
        <a:spcAft>
          <a:spcPct val="0"/>
        </a:spcAft>
        <a:buClr>
          <a:srgbClr val="8383AD"/>
        </a:buClr>
        <a:buSzPct val="75000"/>
        <a:buFont typeface="Times New Roman" pitchFamily="18" charset="0"/>
        <a:buBlip>
          <a:blip r:embed="rId15"/>
        </a:buBlip>
        <a:defRPr sz="3200">
          <a:solidFill>
            <a:srgbClr val="8383AD"/>
          </a:solidFill>
          <a:latin typeface="+mn-lt"/>
          <a:ea typeface="Arial Unicode MS" pitchFamily="34" charset="-128"/>
          <a:cs typeface="+mn-cs"/>
        </a:defRPr>
      </a:lvl1pPr>
      <a:lvl2pPr marL="706438" indent="-249238" algn="l" defTabSz="449263" rtl="0" eaLnBrk="0" fontAlgn="base" hangingPunct="0">
        <a:spcBef>
          <a:spcPts val="700"/>
        </a:spcBef>
        <a:spcAft>
          <a:spcPct val="0"/>
        </a:spcAft>
        <a:buClr>
          <a:srgbClr val="C09E4A"/>
        </a:buClr>
        <a:buSzPct val="105000"/>
        <a:buFont typeface="Times New Roman" pitchFamily="18" charset="0"/>
        <a:buChar char="•"/>
        <a:defRPr sz="2800">
          <a:solidFill>
            <a:srgbClr val="8383AD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666699"/>
        </a:buClr>
        <a:buSzPct val="105000"/>
        <a:buFont typeface="Times New Roman" pitchFamily="18" charset="0"/>
        <a:buChar char="•"/>
        <a:defRPr sz="2400">
          <a:solidFill>
            <a:srgbClr val="8383AD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6666"/>
        </a:buClr>
        <a:buSzPct val="105000"/>
        <a:buFont typeface="Times New Roman" pitchFamily="18" charset="0"/>
        <a:buChar char="•"/>
        <a:defRPr sz="2000">
          <a:solidFill>
            <a:srgbClr val="8383AD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6666"/>
        </a:buClr>
        <a:buSzPct val="105000"/>
        <a:buFont typeface="Times New Roman" pitchFamily="18" charset="0"/>
        <a:buChar char="•"/>
        <a:defRPr sz="2000">
          <a:solidFill>
            <a:srgbClr val="8383AD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6666"/>
        </a:buClr>
        <a:buSzPct val="105000"/>
        <a:buFont typeface="Times New Roman" pitchFamily="16" charset="0"/>
        <a:buChar char="•"/>
        <a:defRPr sz="2000">
          <a:solidFill>
            <a:srgbClr val="8383AD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6666"/>
        </a:buClr>
        <a:buSzPct val="105000"/>
        <a:buFont typeface="Times New Roman" pitchFamily="16" charset="0"/>
        <a:buChar char="•"/>
        <a:defRPr sz="2000">
          <a:solidFill>
            <a:srgbClr val="8383AD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6666"/>
        </a:buClr>
        <a:buSzPct val="105000"/>
        <a:buFont typeface="Times New Roman" pitchFamily="16" charset="0"/>
        <a:buChar char="•"/>
        <a:defRPr sz="2000">
          <a:solidFill>
            <a:srgbClr val="8383AD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6666"/>
        </a:buClr>
        <a:buSzPct val="105000"/>
        <a:buFont typeface="Times New Roman" pitchFamily="16" charset="0"/>
        <a:buChar char="•"/>
        <a:defRPr sz="2000">
          <a:solidFill>
            <a:srgbClr val="8383AD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>
            <a:alphaModFix amt="52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30.03.2017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  <p:sldLayoutId id="2147483881" r:id="rId9"/>
    <p:sldLayoutId id="2147483882" r:id="rId10"/>
    <p:sldLayoutId id="21474838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EAEAEA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2488232-79A2-4025-BA4D-4CB613F282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2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6387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88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89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0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6391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6392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6393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6394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639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639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639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6CA5DA2-B182-4F75-B118-362C0BF324A7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6398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6399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  <p:sldLayoutId id="2147483947" r:id="rId12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3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3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3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3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3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/>
      <p:bldP spid="16399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9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9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9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9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9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9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3963" r:id="rId2"/>
    <p:sldLayoutId id="2147483964" r:id="rId3"/>
    <p:sldLayoutId id="2147483965" r:id="rId4"/>
    <p:sldLayoutId id="2147483966" r:id="rId5"/>
    <p:sldLayoutId id="2147483967" r:id="rId6"/>
    <p:sldLayoutId id="2147483968" r:id="rId7"/>
    <p:sldLayoutId id="2147483969" r:id="rId8"/>
    <p:sldLayoutId id="2147483970" r:id="rId9"/>
    <p:sldLayoutId id="2147483971" r:id="rId10"/>
    <p:sldLayoutId id="214748397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6F0041-8148-4EAB-8464-2FCAB570BC8A}" type="datetimeFigureOut">
              <a:rPr lang="ru-RU"/>
              <a:pPr>
                <a:defRPr/>
              </a:pPr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B05DC79-31FB-40AB-A1D9-CD81D25FD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 cstate="print">
            <a:alphaModFix amt="52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3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fld id="{5B106E36-FD25-4E2D-B0AA-010F637433A0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FB423607-393C-4C75-AAD4-4C6E0CFFD2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7" r:id="rId1"/>
    <p:sldLayoutId id="2147483988" r:id="rId2"/>
    <p:sldLayoutId id="2147483989" r:id="rId3"/>
    <p:sldLayoutId id="2147483990" r:id="rId4"/>
    <p:sldLayoutId id="2147483991" r:id="rId5"/>
    <p:sldLayoutId id="2147483992" r:id="rId6"/>
    <p:sldLayoutId id="2147483993" r:id="rId7"/>
    <p:sldLayoutId id="2147483994" r:id="rId8"/>
    <p:sldLayoutId id="2147483995" r:id="rId9"/>
    <p:sldLayoutId id="2147483996" r:id="rId10"/>
    <p:sldLayoutId id="214748399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19.jpe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5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6.bin"/><Relationship Id="rId4" Type="http://schemas.openxmlformats.org/officeDocument/2006/relationships/image" Target="../media/image20.png"/><Relationship Id="rId9" Type="http://schemas.openxmlformats.org/officeDocument/2006/relationships/oleObject" Target="../embeddings/oleObject5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jpeg"/><Relationship Id="rId3" Type="http://schemas.openxmlformats.org/officeDocument/2006/relationships/image" Target="../media/image23.gif"/><Relationship Id="rId7" Type="http://schemas.openxmlformats.org/officeDocument/2006/relationships/image" Target="../media/image27.png"/><Relationship Id="rId12" Type="http://schemas.openxmlformats.org/officeDocument/2006/relationships/image" Target="../media/image32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26.jpeg"/><Relationship Id="rId11" Type="http://schemas.openxmlformats.org/officeDocument/2006/relationships/image" Target="../media/image31.gif"/><Relationship Id="rId5" Type="http://schemas.openxmlformats.org/officeDocument/2006/relationships/image" Target="../media/image25.png"/><Relationship Id="rId10" Type="http://schemas.openxmlformats.org/officeDocument/2006/relationships/image" Target="../media/image30.gif"/><Relationship Id="rId4" Type="http://schemas.openxmlformats.org/officeDocument/2006/relationships/image" Target="../media/image24.jpeg"/><Relationship Id="rId9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9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14.xml"/><Relationship Id="rId1" Type="http://schemas.openxmlformats.org/officeDocument/2006/relationships/vmlDrawing" Target="../drawings/vmlDrawing2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7.xml"/><Relationship Id="rId6" Type="http://schemas.openxmlformats.org/officeDocument/2006/relationships/image" Target="../media/image43.emf"/><Relationship Id="rId5" Type="http://schemas.openxmlformats.org/officeDocument/2006/relationships/image" Target="../media/image42.emf"/><Relationship Id="rId4" Type="http://schemas.openxmlformats.org/officeDocument/2006/relationships/image" Target="../media/image41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0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9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7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0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slideLayout" Target="../slideLayouts/slideLayout235.xml"/><Relationship Id="rId1" Type="http://schemas.openxmlformats.org/officeDocument/2006/relationships/audio" Target="file:///F:\&#1096;&#1082;&#1086;&#1083;&#1072;\&#1084;&#1086;&#1080;%20&#1086;&#1090;&#1082;&#1088;&#1099;&#1090;&#1099;&#1077;%20&#1091;&#1088;&#1086;&#1082;&#1080;\&#1082;&#1086;&#1086;&#1088;&#1076;&#1080;&#1085;&#1072;&#1090;&#1085;&#1072;&#1103;%20&#1087;&#1083;&#1086;&#1089;&#1082;&#1086;&#1089;&#1090;&#1100;\&#1055;&#1088;&#1077;&#1079;&#1077;&#1085;&#1090;&#1072;&#1094;&#1080;&#1103;\&#1055;&#1077;&#1089;&#1077;&#1085;&#1082;&#1072;%20&#1054;%20&#1051;&#1077;&#1090;&#1077;.mp3" TargetMode="External"/><Relationship Id="rId6" Type="http://schemas.openxmlformats.org/officeDocument/2006/relationships/image" Target="../media/image92.gif"/><Relationship Id="rId5" Type="http://schemas.openxmlformats.org/officeDocument/2006/relationships/image" Target="../media/image91.png"/><Relationship Id="rId4" Type="http://schemas.openxmlformats.org/officeDocument/2006/relationships/image" Target="../media/image90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sz="quarter"/>
          </p:nvPr>
        </p:nvSpPr>
        <p:spPr>
          <a:xfrm>
            <a:off x="714348" y="2428868"/>
            <a:ext cx="7772400" cy="17367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4000" dirty="0" smtClean="0">
                <a:solidFill>
                  <a:srgbClr val="FF0000"/>
                </a:solidFill>
              </a:rPr>
              <a:t>Использование ИКТ на уроках математики</a:t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4000" dirty="0" smtClean="0">
                <a:solidFill>
                  <a:srgbClr val="FF0000"/>
                </a:solidFill>
              </a:rPr>
              <a:t>в рамках реализации ФГОС основной школы</a:t>
            </a:r>
            <a:br>
              <a:rPr lang="ru-RU" sz="4000" dirty="0" smtClean="0">
                <a:solidFill>
                  <a:srgbClr val="FF0000"/>
                </a:solidFill>
              </a:rPr>
            </a:br>
            <a:endParaRPr lang="ru-RU" sz="4000" dirty="0" smtClean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2500" y="5057775"/>
            <a:ext cx="60928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Подготовила: Фомина Оксана Анатольевна</a:t>
            </a:r>
          </a:p>
          <a:p>
            <a:r>
              <a:rPr lang="ru-RU" sz="2000" b="1" dirty="0" smtClean="0"/>
              <a:t>Учитель математики</a:t>
            </a:r>
          </a:p>
          <a:p>
            <a:r>
              <a:rPr lang="ru-RU" sz="2000" b="1" dirty="0" smtClean="0"/>
              <a:t>МБОУ СОШ с.Красногорск</a:t>
            </a:r>
            <a:endParaRPr lang="ru-RU" sz="20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3" name="Rectangle 1"/>
          <p:cNvSpPr>
            <a:spLocks noChangeArrowheads="1"/>
          </p:cNvSpPr>
          <p:nvPr/>
        </p:nvSpPr>
        <p:spPr bwMode="auto">
          <a:xfrm>
            <a:off x="428596" y="857232"/>
            <a:ext cx="8286808" cy="4856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Times New Roman" pitchFamily="18" charset="0"/>
              </a:rPr>
              <a:t>Главная задача образования 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Times New Roman" pitchFamily="18" charset="0"/>
              </a:rPr>
              <a:t>– формирование у учащихся компетенций самостоятельного приобретения знания, поиска, отбора нужной информации, её</a:t>
            </a:r>
            <a:r>
              <a:rPr kumimoji="0" lang="ru-RU" sz="3000" b="1" i="0" u="none" strike="noStrike" cap="none" normalizeH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Times New Roman" pitchFamily="18" charset="0"/>
              </a:rPr>
              <a:t>анализа, представления и передачи,</a:t>
            </a:r>
            <a:r>
              <a:rPr kumimoji="0" lang="ru-RU" sz="3000" b="1" i="0" u="none" strike="noStrike" cap="none" normalizeH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Times New Roman" pitchFamily="18" charset="0"/>
              </a:rPr>
              <a:t>что является составляющими частями информационной компетентности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46"/>
            <a:ext cx="8543956" cy="4530725"/>
          </a:xfrm>
        </p:spPr>
        <p:txBody>
          <a:bodyPr>
            <a:normAutofit fontScale="92500" lnSpcReduction="20000"/>
          </a:bodyPr>
          <a:lstStyle/>
          <a:p>
            <a:pPr marL="0" algn="just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 </a:t>
            </a:r>
            <a:r>
              <a:rPr lang="ru-RU" b="1" dirty="0" smtClean="0">
                <a:solidFill>
                  <a:srgbClr val="FF0000"/>
                </a:solidFill>
                <a:effectLst/>
              </a:rPr>
              <a:t>Новые образовательные стандарты </a:t>
            </a:r>
            <a:r>
              <a:rPr lang="ru-RU" b="1" dirty="0" smtClean="0">
                <a:solidFill>
                  <a:srgbClr val="0033CC"/>
                </a:solidFill>
                <a:effectLst/>
              </a:rPr>
              <a:t>– </a:t>
            </a:r>
          </a:p>
          <a:p>
            <a:pPr marL="0" algn="just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0033CC"/>
                </a:solidFill>
                <a:effectLst/>
              </a:rPr>
              <a:t>это переход от освоения обязательного минимума содержания образования к достижению индивидуального максимума содержания, это стандарты, в которых предъявлены требования к результатам: предметным, </a:t>
            </a:r>
            <a:r>
              <a:rPr lang="ru-RU" b="1" dirty="0" err="1" smtClean="0">
                <a:solidFill>
                  <a:srgbClr val="0033CC"/>
                </a:solidFill>
                <a:effectLst/>
              </a:rPr>
              <a:t>метапредметным</a:t>
            </a:r>
            <a:r>
              <a:rPr lang="ru-RU" b="1" dirty="0" smtClean="0">
                <a:solidFill>
                  <a:srgbClr val="0033CC"/>
                </a:solidFill>
                <a:effectLst/>
              </a:rPr>
              <a:t> и личностным.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500034" y="2071678"/>
            <a:ext cx="8358246" cy="1428760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Ø"/>
            </a:pPr>
            <a:r>
              <a:rPr lang="ru-RU" sz="3000" dirty="0" smtClean="0">
                <a:solidFill>
                  <a:srgbClr val="0033CC"/>
                </a:solidFill>
                <a:effectLst/>
              </a:rPr>
              <a:t>Неумение   учащимися   овладевать   знаниями,   работать   с информацией;</a:t>
            </a:r>
            <a:br>
              <a:rPr lang="ru-RU" sz="3000" dirty="0" smtClean="0">
                <a:solidFill>
                  <a:srgbClr val="0033CC"/>
                </a:solidFill>
                <a:effectLst/>
              </a:rPr>
            </a:br>
            <a:endParaRPr lang="ru-RU" sz="3000" dirty="0">
              <a:solidFill>
                <a:srgbClr val="0033CC"/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720850"/>
            <a:ext cx="4071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+mj-lt"/>
              </a:rPr>
              <a:t>Проблема:</a:t>
            </a:r>
            <a:endParaRPr lang="ru-RU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428596" y="3286124"/>
            <a:ext cx="835824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uLnTx/>
                <a:uFillTx/>
                <a:latin typeface="+mj-lt"/>
                <a:ea typeface="+mj-ea"/>
                <a:cs typeface="+mj-cs"/>
              </a:rPr>
              <a:t>Низкий уровень познавательной активности;</a:t>
            </a:r>
            <a:r>
              <a:rPr kumimoji="0" lang="ru-RU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000" b="1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428596" y="4357694"/>
            <a:ext cx="835824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uLnTx/>
                <a:uFillTx/>
                <a:latin typeface="+mj-lt"/>
                <a:ea typeface="+mj-ea"/>
                <a:cs typeface="+mj-cs"/>
              </a:rPr>
              <a:t>Отсутствие</a:t>
            </a:r>
            <a:r>
              <a:rPr kumimoji="0" lang="ru-RU" sz="3000" b="1" i="0" u="none" strike="noStrike" kern="0" cap="none" spc="0" normalizeH="0" noProof="0" dirty="0" smtClean="0">
                <a:ln>
                  <a:noFill/>
                </a:ln>
                <a:solidFill>
                  <a:srgbClr val="0033CC"/>
                </a:solidFill>
                <a:uLnTx/>
                <a:uFillTx/>
                <a:latin typeface="+mj-lt"/>
                <a:ea typeface="+mj-ea"/>
                <a:cs typeface="+mj-cs"/>
              </a:rPr>
              <a:t> мотивации в обучении</a:t>
            </a:r>
            <a:r>
              <a:rPr kumimoji="0" lang="ru-RU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000" b="1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0754" name="Picture 2" descr="http://wiki.tgl.net.ru/images/9/98/Dureq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51720" y="5301208"/>
            <a:ext cx="5760640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на уроках математики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130" name="Picture 2" descr="http://tr-ug.push-pravdasch1.edumsko.ru/uploads/3000/8851/persona/articles/254884/kartinki/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32949" cy="612068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802" name="Picture 2" descr="https://ds02.infourok.ru/uploads/ex/01fe/0007b6a5-2f98f7ce/hello_html_m54cbc9c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287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357158" y="1500175"/>
            <a:ext cx="8501122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sz="2500" b="1" dirty="0" smtClean="0"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реализация индивидуального, личностно-ориентированного подхода; 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sz="2500" b="1" dirty="0" smtClean="0"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развитие самостоятельной работы учащихся на уроке; 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sz="2500" b="1" dirty="0" smtClean="0"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усиление мотивации учения, что обеспечит повышение качества образования;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развитие межпредметных связей математики и информатики; 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формирование компьютерной грамотности</a:t>
            </a:r>
            <a:r>
              <a:rPr lang="ru-RU" sz="2500" b="1" dirty="0" smtClean="0"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642918"/>
            <a:ext cx="4071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+mj-lt"/>
              </a:rPr>
              <a:t>Цели:</a:t>
            </a:r>
            <a:endParaRPr lang="ru-RU" sz="40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428595" y="1714488"/>
            <a:ext cx="8429685" cy="370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Times New Roman" pitchFamily="18" charset="0"/>
              </a:rPr>
              <a:t>обеспечить фундаментальную математическую подготовку детей;</a:t>
            </a: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Times New Roman" pitchFamily="18" charset="0"/>
              </a:rPr>
              <a:t>формировать информационную и методическую культуру, творческий стиль деятельности учащихся;</a:t>
            </a: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Times New Roman" pitchFamily="18" charset="0"/>
              </a:rPr>
              <a:t>подготовить учащихся использовать информационные технологии и другие информационные структуры.</a:t>
            </a: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571480"/>
            <a:ext cx="4071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+mj-lt"/>
              </a:rPr>
              <a:t>Задачи:</a:t>
            </a:r>
            <a:endParaRPr lang="ru-RU" sz="40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357166"/>
            <a:ext cx="7215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+mj-lt"/>
              </a:rPr>
              <a:t>Ожидаемый результат:</a:t>
            </a:r>
            <a:endParaRPr lang="ru-RU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428596" y="1311200"/>
            <a:ext cx="8143932" cy="52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</a:rPr>
              <a:t>сохранение и побуждение интереса к учебно-познавательной деятельности;</a:t>
            </a: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</a:rPr>
              <a:t>стремление к самообразованию, умению организовывать, контролировать и оценивать учебную деятельность;</a:t>
            </a: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</a:rPr>
              <a:t>развитие пространственного мышления; </a:t>
            </a: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Calibri" pitchFamily="34" charset="0"/>
                <a:cs typeface="Times New Roman" pitchFamily="18" charset="0"/>
              </a:rPr>
              <a:t>применение изученных понятий, результатов, методов для решения задач практического характера и задач из смежных дисциплин</a:t>
            </a:r>
            <a:r>
              <a:rPr lang="ru-RU" sz="2500" b="1" dirty="0" smtClean="0">
                <a:solidFill>
                  <a:srgbClr val="0033CC"/>
                </a:solidFill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1" name="Rectangle 1"/>
          <p:cNvSpPr>
            <a:spLocks noChangeArrowheads="1"/>
          </p:cNvSpPr>
          <p:nvPr/>
        </p:nvSpPr>
        <p:spPr bwMode="auto">
          <a:xfrm>
            <a:off x="260978" y="2101631"/>
            <a:ext cx="7632667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Calibri" pitchFamily="34" charset="0"/>
                <a:cs typeface="Times New Roman" pitchFamily="18" charset="0"/>
              </a:rPr>
              <a:t>при  изучении нового материала;</a:t>
            </a:r>
            <a:endParaRPr kumimoji="0" lang="ru-RU" sz="30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Calibri" pitchFamily="34" charset="0"/>
                <a:cs typeface="Times New Roman" pitchFamily="18" charset="0"/>
              </a:rPr>
              <a:t>при закреплении изученного материала;</a:t>
            </a:r>
            <a:endParaRPr kumimoji="0" lang="ru-RU" sz="30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Calibri" pitchFamily="34" charset="0"/>
                <a:cs typeface="Times New Roman" pitchFamily="18" charset="0"/>
              </a:rPr>
              <a:t>при повторении;</a:t>
            </a:r>
            <a:endParaRPr kumimoji="0" lang="ru-RU" sz="30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Calibri" pitchFamily="34" charset="0"/>
                <a:cs typeface="Times New Roman" pitchFamily="18" charset="0"/>
              </a:rPr>
              <a:t>при подготовке к итоговой аттестации;</a:t>
            </a:r>
            <a:endParaRPr kumimoji="0" lang="ru-RU" sz="30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Calibri" pitchFamily="34" charset="0"/>
                <a:cs typeface="Times New Roman" pitchFamily="18" charset="0"/>
              </a:rPr>
              <a:t>для контроля знаний.</a:t>
            </a:r>
            <a:endParaRPr kumimoji="0" lang="ru-RU" sz="30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000108"/>
            <a:ext cx="72426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Использование ИКТ на уроке:</a:t>
            </a:r>
            <a:endParaRPr lang="ru-RU" sz="4000" dirty="0" smtClean="0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2348880"/>
            <a:ext cx="8229600" cy="143667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uLnTx/>
                <a:uFillTx/>
                <a:latin typeface="+mj-lt"/>
                <a:ea typeface="+mj-ea"/>
                <a:cs typeface="+mj-cs"/>
              </a:rPr>
              <a:t>Интерактивная доска</a:t>
            </a:r>
            <a:endParaRPr kumimoji="0" lang="ru-RU" sz="4000" b="1" i="0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9250" y="533400"/>
            <a:ext cx="65945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  <a:latin typeface="+mj-lt"/>
              </a:rPr>
              <a:t>Интерактивная доска:</a:t>
            </a:r>
            <a:endParaRPr lang="ru-RU" sz="3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8924" y="1136650"/>
            <a:ext cx="844550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делать пометки и записи поверх выводимых на экран изображений и дальнейшее их сохранение;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0033CC"/>
              </a:solidFill>
              <a:ea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управление компьютером без использования самого компьютера (управление через интерактивную доску);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0033CC"/>
              </a:solidFill>
              <a:ea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создание рисунков, схем и карт во время проведения урока, которые можно использовать на следующих занятиях, что экономит время на уроке;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0033CC"/>
              </a:solidFill>
              <a:ea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33CC"/>
                </a:solidFill>
                <a:ea typeface="Times New Roman" pitchFamily="18" charset="0"/>
                <a:cs typeface="Times New Roman" pitchFamily="18" charset="0"/>
              </a:rPr>
              <a:t>использование интерактивной доски как обычной, но с    возможностью сохранить результат;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0033CC"/>
              </a:solidFill>
              <a:ea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33CC"/>
                </a:solidFill>
              </a:rPr>
              <a:t>школьникам просто нравиться работать с интерактивной доской, учиться становиться интересно и увлекательно, повышается мотивация к учению;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0033CC"/>
              </a:solidFill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33CC"/>
                </a:solidFill>
              </a:rPr>
              <a:t>наглядность и интерактивность, благодаря этому учащиеся активно работают на уроке, повышается концентрация внимания, улучшается понимание и запоминание материала.</a:t>
            </a:r>
            <a:endParaRPr lang="ru-RU" dirty="0" smtClean="0">
              <a:solidFill>
                <a:srgbClr val="0033CC"/>
              </a:solidFill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0033CC"/>
              </a:solidFill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2132856"/>
            <a:ext cx="8229600" cy="143667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uLnTx/>
                <a:uFillTx/>
                <a:latin typeface="+mj-lt"/>
                <a:ea typeface="+mj-ea"/>
                <a:cs typeface="+mj-cs"/>
              </a:rPr>
              <a:t>Применение презентаций, созданных в программе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uLnTx/>
                <a:uFillTx/>
                <a:latin typeface="+mj-lt"/>
                <a:ea typeface="+mj-ea"/>
                <a:cs typeface="+mj-cs"/>
              </a:rPr>
              <a:t>Power Point</a:t>
            </a:r>
            <a:endParaRPr kumimoji="0" lang="ru-RU" sz="4000" b="1" i="0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395536" y="1826393"/>
            <a:ext cx="8072494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Arial" pitchFamily="34" charset="0"/>
              </a:rPr>
              <a:t>может органично    вписаться в любой урок;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Arial" pitchFamily="34" charset="0"/>
              </a:rPr>
              <a:t>программа технически не сложна;</a:t>
            </a:r>
          </a:p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ea typeface="Times New Roman" pitchFamily="18" charset="0"/>
                <a:cs typeface="Arial" pitchFamily="34" charset="0"/>
              </a:rPr>
              <a:t>достаточно одного компьютера и мультимедийного проектора;</a:t>
            </a:r>
          </a:p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500" b="1" dirty="0" smtClean="0">
                <a:solidFill>
                  <a:srgbClr val="0033CC"/>
                </a:solidFill>
              </a:rPr>
              <a:t>качество изображения, выполняемого мелом на доске, не выдерживает никакого сравнения с аккуратным, ярким, четким и цветным изображением на экране.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85720" y="428604"/>
            <a:ext cx="8858280" cy="936609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+mj-lt"/>
                <a:ea typeface="+mj-ea"/>
                <a:cs typeface="+mj-cs"/>
              </a:rPr>
              <a:t>Основные достоинства презентаций, созданных в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+mj-lt"/>
                <a:ea typeface="+mj-ea"/>
                <a:cs typeface="+mj-cs"/>
              </a:rPr>
              <a:t>Power Point</a:t>
            </a: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+mj-lt"/>
                <a:ea typeface="+mj-ea"/>
                <a:cs typeface="+mj-cs"/>
              </a:rPr>
              <a:t>:</a:t>
            </a:r>
            <a:endParaRPr kumimoji="0" lang="ru-RU" sz="4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2420888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Устная работа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357298"/>
            <a:ext cx="6667547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071538" y="357166"/>
            <a:ext cx="7615291" cy="92333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relaxedInset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rgbClr val="FF99FF">
                    <a:lumMod val="50000"/>
                  </a:srgb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Математическое лото</a:t>
            </a:r>
            <a:endParaRPr lang="ru-RU" sz="5400" b="1" dirty="0">
              <a:ln w="11430"/>
              <a:solidFill>
                <a:srgbClr val="FF99FF">
                  <a:lumMod val="50000"/>
                </a:srgb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1357290" y="1357298"/>
            <a:ext cx="3357586" cy="2500330"/>
          </a:xfrm>
          <a:prstGeom prst="rect">
            <a:avLst/>
          </a:prstGeom>
          <a:solidFill>
            <a:srgbClr val="99FF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000000"/>
                </a:solidFill>
              </a:rPr>
              <a:t>0,05+0,28</a:t>
            </a: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4714876" y="1357298"/>
            <a:ext cx="3357586" cy="2500330"/>
          </a:xfrm>
          <a:prstGeom prst="rect">
            <a:avLst/>
          </a:prstGeom>
          <a:solidFill>
            <a:srgbClr val="99FF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000000"/>
                </a:solidFill>
              </a:rPr>
              <a:t>1,3-0,5</a:t>
            </a: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4714876" y="3857628"/>
            <a:ext cx="3357586" cy="2500330"/>
          </a:xfrm>
          <a:prstGeom prst="rect">
            <a:avLst/>
          </a:prstGeom>
          <a:solidFill>
            <a:srgbClr val="99FF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000000"/>
                </a:solidFill>
              </a:rPr>
              <a:t>8+5,9</a:t>
            </a: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357290" y="3857628"/>
            <a:ext cx="3357586" cy="2500330"/>
          </a:xfrm>
          <a:prstGeom prst="rect">
            <a:avLst/>
          </a:prstGeom>
          <a:solidFill>
            <a:srgbClr val="99FF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000000"/>
                </a:solidFill>
              </a:rPr>
              <a:t>6-2,5</a:t>
            </a:r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 bwMode="auto">
          <a:xfrm>
            <a:off x="8191500" y="5781675"/>
            <a:ext cx="720000" cy="720000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0" y="404813"/>
            <a:ext cx="8820150" cy="642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u="sng" smtClean="0">
                <a:solidFill>
                  <a:srgbClr val="FFCC66"/>
                </a:solidFill>
                <a:latin typeface="Arial" charset="0"/>
              </a:rPr>
              <a:t>Задание  2.</a:t>
            </a:r>
            <a:r>
              <a:rPr lang="ru-RU" sz="3600" b="1" smtClean="0">
                <a:solidFill>
                  <a:srgbClr val="FFCC66"/>
                </a:solidFill>
                <a:latin typeface="Arial" charset="0"/>
              </a:rPr>
              <a:t>   </a:t>
            </a:r>
            <a:r>
              <a:rPr lang="ru-RU" sz="2800" b="1" smtClean="0">
                <a:solidFill>
                  <a:srgbClr val="FFCC66"/>
                </a:solidFill>
                <a:latin typeface="Arial" charset="0"/>
              </a:rPr>
              <a:t>Вставьте знаки + или — вместо *</a:t>
            </a:r>
          </a:p>
        </p:txBody>
      </p:sp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8459788" y="2339975"/>
            <a:ext cx="179387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None/>
            </a:pPr>
            <a:endParaRPr lang="ru-RU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539750" y="1260475"/>
            <a:ext cx="2668588" cy="928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</a:rPr>
              <a:t>+</a:t>
            </a: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·*=+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39750" y="3060700"/>
            <a:ext cx="2208213" cy="928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*·+=+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39750" y="2143125"/>
            <a:ext cx="2700338" cy="1096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*·─=─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39750" y="3932238"/>
            <a:ext cx="2700338" cy="928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─·*=+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500563" y="1260475"/>
            <a:ext cx="2208212" cy="1096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─·─=*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500563" y="2143125"/>
            <a:ext cx="3287712" cy="1096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</a:rPr>
              <a:t>+</a:t>
            </a: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·*=─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4500563" y="3043238"/>
            <a:ext cx="2208212" cy="1096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*·+=─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4500563" y="3959225"/>
            <a:ext cx="2208212" cy="1096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</a:rPr>
              <a:t>+</a:t>
            </a: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·+=*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539750" y="4830763"/>
            <a:ext cx="2133600" cy="928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*·─=+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539750" y="5759450"/>
            <a:ext cx="2700338" cy="928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─·+=*</a:t>
            </a: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4500563" y="4679950"/>
            <a:ext cx="2700337" cy="928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─·*=─</a:t>
            </a: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4500563" y="5551488"/>
            <a:ext cx="3240087" cy="928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defTabSz="449263" fontAlgn="base">
              <a:spcBef>
                <a:spcPts val="2250"/>
              </a:spcBef>
              <a:spcAft>
                <a:spcPct val="0"/>
              </a:spcAft>
              <a:buClr>
                <a:srgbClr val="FFCC66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500" b="1" smtClean="0">
                <a:solidFill>
                  <a:srgbClr val="FFCC66"/>
                </a:solidFill>
                <a:latin typeface="Arial" charset="0"/>
              </a:rPr>
              <a:t>+</a:t>
            </a:r>
            <a:r>
              <a:rPr lang="ru-RU" sz="5500" b="1" smtClean="0">
                <a:solidFill>
                  <a:srgbClr val="FFCC66"/>
                </a:solidFill>
                <a:latin typeface="Arial" charset="0"/>
                <a:cs typeface="Arial" charset="0"/>
              </a:rPr>
              <a:t>·─=*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1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9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0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5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6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1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2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7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8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267" cy="6858000"/>
          </a:xfrm>
          <a:prstGeom prst="rect">
            <a:avLst/>
          </a:prstGeom>
          <a:solidFill>
            <a:schemeClr val="bg1">
              <a:alpha val="46000"/>
            </a:schemeClr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428844"/>
            <a:ext cx="4429156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Группа 42"/>
          <p:cNvGrpSpPr/>
          <p:nvPr/>
        </p:nvGrpSpPr>
        <p:grpSpPr>
          <a:xfrm>
            <a:off x="714348" y="357166"/>
            <a:ext cx="2541299" cy="4660912"/>
            <a:chOff x="785786" y="285728"/>
            <a:chExt cx="2541299" cy="4660912"/>
          </a:xfrm>
        </p:grpSpPr>
        <p:sp>
          <p:nvSpPr>
            <p:cNvPr id="16" name="Овал 15"/>
            <p:cNvSpPr/>
            <p:nvPr/>
          </p:nvSpPr>
          <p:spPr>
            <a:xfrm>
              <a:off x="785786" y="285728"/>
              <a:ext cx="1357322" cy="178595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1500166" y="2000240"/>
              <a:ext cx="1826919" cy="2946400"/>
            </a:xfrm>
            <a:custGeom>
              <a:avLst/>
              <a:gdLst>
                <a:gd name="connsiteX0" fmla="*/ 0 w 1826919"/>
                <a:gd name="connsiteY0" fmla="*/ 56445 h 2946400"/>
                <a:gd name="connsiteX1" fmla="*/ 666045 w 1826919"/>
                <a:gd name="connsiteY1" fmla="*/ 22578 h 2946400"/>
                <a:gd name="connsiteX2" fmla="*/ 1196623 w 1826919"/>
                <a:gd name="connsiteY2" fmla="*/ 191911 h 2946400"/>
                <a:gd name="connsiteX3" fmla="*/ 1343378 w 1826919"/>
                <a:gd name="connsiteY3" fmla="*/ 745067 h 2946400"/>
                <a:gd name="connsiteX4" fmla="*/ 1467556 w 1826919"/>
                <a:gd name="connsiteY4" fmla="*/ 1569156 h 2946400"/>
                <a:gd name="connsiteX5" fmla="*/ 1546578 w 1826919"/>
                <a:gd name="connsiteY5" fmla="*/ 2280356 h 2946400"/>
                <a:gd name="connsiteX6" fmla="*/ 1783645 w 1826919"/>
                <a:gd name="connsiteY6" fmla="*/ 2754489 h 2946400"/>
                <a:gd name="connsiteX7" fmla="*/ 1806223 w 1826919"/>
                <a:gd name="connsiteY7" fmla="*/ 2946400 h 2946400"/>
                <a:gd name="connsiteX8" fmla="*/ 1806223 w 1826919"/>
                <a:gd name="connsiteY8" fmla="*/ 2946400 h 294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26919" h="2946400">
                  <a:moveTo>
                    <a:pt x="0" y="56445"/>
                  </a:moveTo>
                  <a:cubicBezTo>
                    <a:pt x="233304" y="28222"/>
                    <a:pt x="466608" y="0"/>
                    <a:pt x="666045" y="22578"/>
                  </a:cubicBezTo>
                  <a:cubicBezTo>
                    <a:pt x="865482" y="45156"/>
                    <a:pt x="1083734" y="71496"/>
                    <a:pt x="1196623" y="191911"/>
                  </a:cubicBezTo>
                  <a:cubicBezTo>
                    <a:pt x="1309512" y="312326"/>
                    <a:pt x="1298223" y="515526"/>
                    <a:pt x="1343378" y="745067"/>
                  </a:cubicBezTo>
                  <a:cubicBezTo>
                    <a:pt x="1388533" y="974608"/>
                    <a:pt x="1433689" y="1313275"/>
                    <a:pt x="1467556" y="1569156"/>
                  </a:cubicBezTo>
                  <a:cubicBezTo>
                    <a:pt x="1501423" y="1825037"/>
                    <a:pt x="1493897" y="2082801"/>
                    <a:pt x="1546578" y="2280356"/>
                  </a:cubicBezTo>
                  <a:cubicBezTo>
                    <a:pt x="1599259" y="2477911"/>
                    <a:pt x="1740371" y="2643482"/>
                    <a:pt x="1783645" y="2754489"/>
                  </a:cubicBezTo>
                  <a:cubicBezTo>
                    <a:pt x="1826919" y="2865496"/>
                    <a:pt x="1806223" y="2946400"/>
                    <a:pt x="1806223" y="2946400"/>
                  </a:cubicBezTo>
                  <a:lnTo>
                    <a:pt x="1806223" y="2946400"/>
                  </a:lnTo>
                </a:path>
              </a:pathLst>
            </a:cu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graphicFrame>
          <p:nvGraphicFramePr>
            <p:cNvPr id="1030" name="Object 6"/>
            <p:cNvGraphicFramePr>
              <a:graphicFrameLocks noChangeAspect="1"/>
            </p:cNvGraphicFramePr>
            <p:nvPr/>
          </p:nvGraphicFramePr>
          <p:xfrm>
            <a:off x="1214438" y="482600"/>
            <a:ext cx="431800" cy="1130300"/>
          </p:xfrm>
          <a:graphic>
            <a:graphicData uri="http://schemas.openxmlformats.org/presentationml/2006/ole">
              <p:oleObj spid="_x0000_s2062" name="Формула" r:id="rId5" imgW="152268" imgH="406048" progId="Equation.3">
                <p:embed/>
              </p:oleObj>
            </a:graphicData>
          </a:graphic>
        </p:graphicFrame>
      </p:grpSp>
      <p:grpSp>
        <p:nvGrpSpPr>
          <p:cNvPr id="3" name="Группа 43"/>
          <p:cNvGrpSpPr/>
          <p:nvPr/>
        </p:nvGrpSpPr>
        <p:grpSpPr>
          <a:xfrm>
            <a:off x="2428860" y="285728"/>
            <a:ext cx="1357322" cy="4754928"/>
            <a:chOff x="2357422" y="214290"/>
            <a:chExt cx="1357322" cy="4754928"/>
          </a:xfrm>
        </p:grpSpPr>
        <p:sp>
          <p:nvSpPr>
            <p:cNvPr id="11" name="Овал 10"/>
            <p:cNvSpPr/>
            <p:nvPr/>
          </p:nvSpPr>
          <p:spPr>
            <a:xfrm>
              <a:off x="2357422" y="214290"/>
              <a:ext cx="1357322" cy="1785950"/>
            </a:xfrm>
            <a:prstGeom prst="ellipse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8" name="Полилиния 27"/>
            <p:cNvSpPr/>
            <p:nvPr/>
          </p:nvSpPr>
          <p:spPr>
            <a:xfrm>
              <a:off x="3000364" y="2000240"/>
              <a:ext cx="317970" cy="2968978"/>
            </a:xfrm>
            <a:custGeom>
              <a:avLst/>
              <a:gdLst>
                <a:gd name="connsiteX0" fmla="*/ 0 w 317970"/>
                <a:gd name="connsiteY0" fmla="*/ 0 h 2968978"/>
                <a:gd name="connsiteX1" fmla="*/ 293511 w 317970"/>
                <a:gd name="connsiteY1" fmla="*/ 406400 h 2968978"/>
                <a:gd name="connsiteX2" fmla="*/ 146756 w 317970"/>
                <a:gd name="connsiteY2" fmla="*/ 959556 h 2968978"/>
                <a:gd name="connsiteX3" fmla="*/ 146756 w 317970"/>
                <a:gd name="connsiteY3" fmla="*/ 1614312 h 2968978"/>
                <a:gd name="connsiteX4" fmla="*/ 237067 w 317970"/>
                <a:gd name="connsiteY4" fmla="*/ 2348089 h 2968978"/>
                <a:gd name="connsiteX5" fmla="*/ 191911 w 317970"/>
                <a:gd name="connsiteY5" fmla="*/ 2968978 h 2968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7970" h="2968978">
                  <a:moveTo>
                    <a:pt x="0" y="0"/>
                  </a:moveTo>
                  <a:cubicBezTo>
                    <a:pt x="134526" y="123237"/>
                    <a:pt x="269052" y="246474"/>
                    <a:pt x="293511" y="406400"/>
                  </a:cubicBezTo>
                  <a:cubicBezTo>
                    <a:pt x="317970" y="566326"/>
                    <a:pt x="171215" y="758237"/>
                    <a:pt x="146756" y="959556"/>
                  </a:cubicBezTo>
                  <a:cubicBezTo>
                    <a:pt x="122297" y="1160875"/>
                    <a:pt x="131704" y="1382890"/>
                    <a:pt x="146756" y="1614312"/>
                  </a:cubicBezTo>
                  <a:cubicBezTo>
                    <a:pt x="161808" y="1845734"/>
                    <a:pt x="229541" y="2122311"/>
                    <a:pt x="237067" y="2348089"/>
                  </a:cubicBezTo>
                  <a:cubicBezTo>
                    <a:pt x="244593" y="2573867"/>
                    <a:pt x="218252" y="2771422"/>
                    <a:pt x="191911" y="2968978"/>
                  </a:cubicBezTo>
                </a:path>
              </a:pathLst>
            </a:cu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graphicFrame>
          <p:nvGraphicFramePr>
            <p:cNvPr id="1034" name="Object 10"/>
            <p:cNvGraphicFramePr>
              <a:graphicFrameLocks noChangeAspect="1"/>
            </p:cNvGraphicFramePr>
            <p:nvPr/>
          </p:nvGraphicFramePr>
          <p:xfrm>
            <a:off x="2786050" y="500042"/>
            <a:ext cx="431800" cy="1130300"/>
          </p:xfrm>
          <a:graphic>
            <a:graphicData uri="http://schemas.openxmlformats.org/presentationml/2006/ole">
              <p:oleObj spid="_x0000_s2063" name="Формула" r:id="rId6" imgW="152268" imgH="406048" progId="Equation.3">
                <p:embed/>
              </p:oleObj>
            </a:graphicData>
          </a:graphic>
        </p:graphicFrame>
      </p:grpSp>
      <p:grpSp>
        <p:nvGrpSpPr>
          <p:cNvPr id="4" name="Группа 40"/>
          <p:cNvGrpSpPr/>
          <p:nvPr/>
        </p:nvGrpSpPr>
        <p:grpSpPr>
          <a:xfrm>
            <a:off x="1071538" y="2285992"/>
            <a:ext cx="2127097" cy="2775135"/>
            <a:chOff x="1214414" y="2214554"/>
            <a:chExt cx="2127097" cy="2775135"/>
          </a:xfrm>
        </p:grpSpPr>
        <p:sp>
          <p:nvSpPr>
            <p:cNvPr id="20" name="Овал 19"/>
            <p:cNvSpPr/>
            <p:nvPr/>
          </p:nvSpPr>
          <p:spPr>
            <a:xfrm>
              <a:off x="1214414" y="2214554"/>
              <a:ext cx="1357322" cy="178595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6" name="Полилиния 25"/>
            <p:cNvSpPr/>
            <p:nvPr/>
          </p:nvSpPr>
          <p:spPr>
            <a:xfrm>
              <a:off x="2020711" y="3973689"/>
              <a:ext cx="1320800" cy="1016000"/>
            </a:xfrm>
            <a:custGeom>
              <a:avLst/>
              <a:gdLst>
                <a:gd name="connsiteX0" fmla="*/ 0 w 1320800"/>
                <a:gd name="connsiteY0" fmla="*/ 0 h 1016000"/>
                <a:gd name="connsiteX1" fmla="*/ 395111 w 1320800"/>
                <a:gd name="connsiteY1" fmla="*/ 191911 h 1016000"/>
                <a:gd name="connsiteX2" fmla="*/ 767645 w 1320800"/>
                <a:gd name="connsiteY2" fmla="*/ 372533 h 1016000"/>
                <a:gd name="connsiteX3" fmla="*/ 880533 w 1320800"/>
                <a:gd name="connsiteY3" fmla="*/ 733778 h 1016000"/>
                <a:gd name="connsiteX4" fmla="*/ 1320800 w 1320800"/>
                <a:gd name="connsiteY4" fmla="*/ 1016000 h 1016000"/>
                <a:gd name="connsiteX5" fmla="*/ 1320800 w 1320800"/>
                <a:gd name="connsiteY5" fmla="*/ 1016000 h 10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20800" h="1016000">
                  <a:moveTo>
                    <a:pt x="0" y="0"/>
                  </a:moveTo>
                  <a:lnTo>
                    <a:pt x="395111" y="191911"/>
                  </a:lnTo>
                  <a:cubicBezTo>
                    <a:pt x="523052" y="254000"/>
                    <a:pt x="686741" y="282222"/>
                    <a:pt x="767645" y="372533"/>
                  </a:cubicBezTo>
                  <a:cubicBezTo>
                    <a:pt x="848549" y="462844"/>
                    <a:pt x="788341" y="626534"/>
                    <a:pt x="880533" y="733778"/>
                  </a:cubicBezTo>
                  <a:cubicBezTo>
                    <a:pt x="972725" y="841022"/>
                    <a:pt x="1320800" y="1016000"/>
                    <a:pt x="1320800" y="1016000"/>
                  </a:cubicBezTo>
                  <a:lnTo>
                    <a:pt x="1320800" y="1016000"/>
                  </a:lnTo>
                </a:path>
              </a:pathLst>
            </a:cu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graphicFrame>
          <p:nvGraphicFramePr>
            <p:cNvPr id="1035" name="Object 11"/>
            <p:cNvGraphicFramePr>
              <a:graphicFrameLocks noChangeAspect="1"/>
            </p:cNvGraphicFramePr>
            <p:nvPr/>
          </p:nvGraphicFramePr>
          <p:xfrm>
            <a:off x="1714480" y="2571744"/>
            <a:ext cx="431800" cy="1130300"/>
          </p:xfrm>
          <a:graphic>
            <a:graphicData uri="http://schemas.openxmlformats.org/presentationml/2006/ole">
              <p:oleObj spid="_x0000_s2064" name="Формула" r:id="rId7" imgW="152268" imgH="406048" progId="Equation.3">
                <p:embed/>
              </p:oleObj>
            </a:graphicData>
          </a:graphic>
        </p:graphicFrame>
      </p:grpSp>
      <p:grpSp>
        <p:nvGrpSpPr>
          <p:cNvPr id="5" name="Группа 44"/>
          <p:cNvGrpSpPr/>
          <p:nvPr/>
        </p:nvGrpSpPr>
        <p:grpSpPr>
          <a:xfrm>
            <a:off x="4929190" y="285728"/>
            <a:ext cx="1357322" cy="3341935"/>
            <a:chOff x="2786050" y="357166"/>
            <a:chExt cx="1357322" cy="3341935"/>
          </a:xfrm>
        </p:grpSpPr>
        <p:sp>
          <p:nvSpPr>
            <p:cNvPr id="21" name="Овал 20"/>
            <p:cNvSpPr/>
            <p:nvPr/>
          </p:nvSpPr>
          <p:spPr>
            <a:xfrm>
              <a:off x="2786050" y="357166"/>
              <a:ext cx="1357322" cy="178595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9" name="Полилиния 28"/>
            <p:cNvSpPr/>
            <p:nvPr/>
          </p:nvSpPr>
          <p:spPr>
            <a:xfrm>
              <a:off x="3500430" y="2143116"/>
              <a:ext cx="159926" cy="1555985"/>
            </a:xfrm>
            <a:custGeom>
              <a:avLst/>
              <a:gdLst>
                <a:gd name="connsiteX0" fmla="*/ 11289 w 159926"/>
                <a:gd name="connsiteY0" fmla="*/ 0 h 1555985"/>
                <a:gd name="connsiteX1" fmla="*/ 158045 w 159926"/>
                <a:gd name="connsiteY1" fmla="*/ 553155 h 1555985"/>
                <a:gd name="connsiteX2" fmla="*/ 22578 w 159926"/>
                <a:gd name="connsiteY2" fmla="*/ 1106311 h 1555985"/>
                <a:gd name="connsiteX3" fmla="*/ 22578 w 159926"/>
                <a:gd name="connsiteY3" fmla="*/ 1490133 h 1555985"/>
                <a:gd name="connsiteX4" fmla="*/ 33867 w 159926"/>
                <a:gd name="connsiteY4" fmla="*/ 1501422 h 1555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926" h="1555985">
                  <a:moveTo>
                    <a:pt x="11289" y="0"/>
                  </a:moveTo>
                  <a:cubicBezTo>
                    <a:pt x="83726" y="184385"/>
                    <a:pt x="156164" y="368770"/>
                    <a:pt x="158045" y="553155"/>
                  </a:cubicBezTo>
                  <a:cubicBezTo>
                    <a:pt x="159926" y="737540"/>
                    <a:pt x="45156" y="950148"/>
                    <a:pt x="22578" y="1106311"/>
                  </a:cubicBezTo>
                  <a:cubicBezTo>
                    <a:pt x="0" y="1262474"/>
                    <a:pt x="20697" y="1424281"/>
                    <a:pt x="22578" y="1490133"/>
                  </a:cubicBezTo>
                  <a:cubicBezTo>
                    <a:pt x="24459" y="1555985"/>
                    <a:pt x="29163" y="1528703"/>
                    <a:pt x="33867" y="1501422"/>
                  </a:cubicBezTo>
                </a:path>
              </a:pathLst>
            </a:cu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graphicFrame>
          <p:nvGraphicFramePr>
            <p:cNvPr id="1036" name="Object 12"/>
            <p:cNvGraphicFramePr>
              <a:graphicFrameLocks noChangeAspect="1"/>
            </p:cNvGraphicFramePr>
            <p:nvPr/>
          </p:nvGraphicFramePr>
          <p:xfrm>
            <a:off x="3214678" y="642918"/>
            <a:ext cx="431800" cy="1130300"/>
          </p:xfrm>
          <a:graphic>
            <a:graphicData uri="http://schemas.openxmlformats.org/presentationml/2006/ole">
              <p:oleObj spid="_x0000_s2065" name="Формула" r:id="rId8" imgW="152268" imgH="406048" progId="Equation.3">
                <p:embed/>
              </p:oleObj>
            </a:graphicData>
          </a:graphic>
        </p:graphicFrame>
      </p:grpSp>
      <p:grpSp>
        <p:nvGrpSpPr>
          <p:cNvPr id="6" name="Группа 46"/>
          <p:cNvGrpSpPr/>
          <p:nvPr/>
        </p:nvGrpSpPr>
        <p:grpSpPr>
          <a:xfrm>
            <a:off x="5715008" y="142852"/>
            <a:ext cx="2443011" cy="3477177"/>
            <a:chOff x="5700889" y="214290"/>
            <a:chExt cx="2443011" cy="3477177"/>
          </a:xfrm>
        </p:grpSpPr>
        <p:sp>
          <p:nvSpPr>
            <p:cNvPr id="19" name="Овал 18"/>
            <p:cNvSpPr/>
            <p:nvPr/>
          </p:nvSpPr>
          <p:spPr>
            <a:xfrm>
              <a:off x="6786578" y="214290"/>
              <a:ext cx="1357322" cy="1785950"/>
            </a:xfrm>
            <a:prstGeom prst="ellipse">
              <a:avLst/>
            </a:prstGeom>
            <a:solidFill>
              <a:srgbClr val="FF99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30" name="Полилиния 29"/>
            <p:cNvSpPr/>
            <p:nvPr/>
          </p:nvSpPr>
          <p:spPr>
            <a:xfrm>
              <a:off x="5700889" y="2020711"/>
              <a:ext cx="1659467" cy="1670756"/>
            </a:xfrm>
            <a:custGeom>
              <a:avLst/>
              <a:gdLst>
                <a:gd name="connsiteX0" fmla="*/ 1659467 w 1659467"/>
                <a:gd name="connsiteY0" fmla="*/ 0 h 1670756"/>
                <a:gd name="connsiteX1" fmla="*/ 767644 w 1659467"/>
                <a:gd name="connsiteY1" fmla="*/ 146756 h 1670756"/>
                <a:gd name="connsiteX2" fmla="*/ 530578 w 1659467"/>
                <a:gd name="connsiteY2" fmla="*/ 778933 h 1670756"/>
                <a:gd name="connsiteX3" fmla="*/ 428978 w 1659467"/>
                <a:gd name="connsiteY3" fmla="*/ 1354667 h 1670756"/>
                <a:gd name="connsiteX4" fmla="*/ 0 w 1659467"/>
                <a:gd name="connsiteY4" fmla="*/ 1670756 h 1670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9467" h="1670756">
                  <a:moveTo>
                    <a:pt x="1659467" y="0"/>
                  </a:moveTo>
                  <a:cubicBezTo>
                    <a:pt x="1307629" y="8467"/>
                    <a:pt x="955792" y="16934"/>
                    <a:pt x="767644" y="146756"/>
                  </a:cubicBezTo>
                  <a:cubicBezTo>
                    <a:pt x="579496" y="276578"/>
                    <a:pt x="587022" y="577615"/>
                    <a:pt x="530578" y="778933"/>
                  </a:cubicBezTo>
                  <a:cubicBezTo>
                    <a:pt x="474134" y="980251"/>
                    <a:pt x="517408" y="1206030"/>
                    <a:pt x="428978" y="1354667"/>
                  </a:cubicBezTo>
                  <a:cubicBezTo>
                    <a:pt x="340548" y="1503304"/>
                    <a:pt x="170274" y="1587030"/>
                    <a:pt x="0" y="1670756"/>
                  </a:cubicBezTo>
                </a:path>
              </a:pathLst>
            </a:cu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graphicFrame>
          <p:nvGraphicFramePr>
            <p:cNvPr id="1037" name="Object 13"/>
            <p:cNvGraphicFramePr>
              <a:graphicFrameLocks noChangeAspect="1"/>
            </p:cNvGraphicFramePr>
            <p:nvPr/>
          </p:nvGraphicFramePr>
          <p:xfrm>
            <a:off x="7107238" y="571500"/>
            <a:ext cx="647700" cy="1130300"/>
          </p:xfrm>
          <a:graphic>
            <a:graphicData uri="http://schemas.openxmlformats.org/presentationml/2006/ole">
              <p:oleObj spid="_x0000_s2066" name="Формула" r:id="rId9" imgW="228501" imgH="406224" progId="Equation.3">
                <p:embed/>
              </p:oleObj>
            </a:graphicData>
          </a:graphic>
        </p:graphicFrame>
      </p:grpSp>
      <p:grpSp>
        <p:nvGrpSpPr>
          <p:cNvPr id="7" name="Группа 47"/>
          <p:cNvGrpSpPr/>
          <p:nvPr/>
        </p:nvGrpSpPr>
        <p:grpSpPr>
          <a:xfrm>
            <a:off x="5715008" y="2285992"/>
            <a:ext cx="2071702" cy="2047709"/>
            <a:chOff x="6286512" y="2428868"/>
            <a:chExt cx="2071702" cy="2047709"/>
          </a:xfrm>
        </p:grpSpPr>
        <p:sp>
          <p:nvSpPr>
            <p:cNvPr id="18" name="Овал 17"/>
            <p:cNvSpPr/>
            <p:nvPr/>
          </p:nvSpPr>
          <p:spPr>
            <a:xfrm>
              <a:off x="7000892" y="2428868"/>
              <a:ext cx="1357322" cy="1785950"/>
            </a:xfrm>
            <a:prstGeom prst="ellipse">
              <a:avLst/>
            </a:prstGeom>
            <a:solidFill>
              <a:srgbClr val="66FF3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32" name="Полилиния 31"/>
            <p:cNvSpPr/>
            <p:nvPr/>
          </p:nvSpPr>
          <p:spPr>
            <a:xfrm>
              <a:off x="6286512" y="3929066"/>
              <a:ext cx="1320800" cy="547511"/>
            </a:xfrm>
            <a:custGeom>
              <a:avLst/>
              <a:gdLst>
                <a:gd name="connsiteX0" fmla="*/ 1320800 w 1320800"/>
                <a:gd name="connsiteY0" fmla="*/ 259644 h 547511"/>
                <a:gd name="connsiteX1" fmla="*/ 1038578 w 1320800"/>
                <a:gd name="connsiteY1" fmla="*/ 530578 h 547511"/>
                <a:gd name="connsiteX2" fmla="*/ 530578 w 1320800"/>
                <a:gd name="connsiteY2" fmla="*/ 361244 h 547511"/>
                <a:gd name="connsiteX3" fmla="*/ 316089 w 1320800"/>
                <a:gd name="connsiteY3" fmla="*/ 90311 h 547511"/>
                <a:gd name="connsiteX4" fmla="*/ 0 w 1320800"/>
                <a:gd name="connsiteY4" fmla="*/ 0 h 547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800" h="547511">
                  <a:moveTo>
                    <a:pt x="1320800" y="259644"/>
                  </a:moveTo>
                  <a:cubicBezTo>
                    <a:pt x="1245541" y="386644"/>
                    <a:pt x="1170282" y="513645"/>
                    <a:pt x="1038578" y="530578"/>
                  </a:cubicBezTo>
                  <a:cubicBezTo>
                    <a:pt x="906874" y="547511"/>
                    <a:pt x="650993" y="434622"/>
                    <a:pt x="530578" y="361244"/>
                  </a:cubicBezTo>
                  <a:cubicBezTo>
                    <a:pt x="410163" y="287866"/>
                    <a:pt x="404519" y="150518"/>
                    <a:pt x="316089" y="90311"/>
                  </a:cubicBezTo>
                  <a:cubicBezTo>
                    <a:pt x="227659" y="30104"/>
                    <a:pt x="113829" y="15052"/>
                    <a:pt x="0" y="0"/>
                  </a:cubicBezTo>
                </a:path>
              </a:pathLst>
            </a:cu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graphicFrame>
          <p:nvGraphicFramePr>
            <p:cNvPr id="1038" name="Object 14"/>
            <p:cNvGraphicFramePr>
              <a:graphicFrameLocks noChangeAspect="1"/>
            </p:cNvGraphicFramePr>
            <p:nvPr/>
          </p:nvGraphicFramePr>
          <p:xfrm>
            <a:off x="7286644" y="2714620"/>
            <a:ext cx="827087" cy="1130300"/>
          </p:xfrm>
          <a:graphic>
            <a:graphicData uri="http://schemas.openxmlformats.org/presentationml/2006/ole">
              <p:oleObj spid="_x0000_s2067" name="Формула" r:id="rId10" imgW="291847" imgH="406048" progId="Equation.3">
                <p:embed/>
              </p:oleObj>
            </a:graphicData>
          </a:graphic>
        </p:graphicFrame>
      </p:grpSp>
      <p:sp>
        <p:nvSpPr>
          <p:cNvPr id="38" name="TextBox 37"/>
          <p:cNvSpPr txBox="1"/>
          <p:nvPr/>
        </p:nvSpPr>
        <p:spPr>
          <a:xfrm>
            <a:off x="142844" y="5857892"/>
            <a:ext cx="314327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prstClr val="black"/>
                </a:solidFill>
              </a:rPr>
              <a:t>Уберите шары с неправильными дробями</a:t>
            </a:r>
            <a:endParaRPr lang="ru-RU" b="1" dirty="0">
              <a:solidFill>
                <a:prstClr val="black"/>
              </a:solidFill>
            </a:endParaRPr>
          </a:p>
        </p:txBody>
      </p:sp>
      <p:sp>
        <p:nvSpPr>
          <p:cNvPr id="31" name="Управляющая кнопка: далее 30">
            <a:hlinkClick r:id="" action="ppaction://hlinkshowjump?jump=nextslide" highlightClick="1"/>
          </p:cNvPr>
          <p:cNvSpPr/>
          <p:nvPr/>
        </p:nvSpPr>
        <p:spPr>
          <a:xfrm>
            <a:off x="8131175" y="5902325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 rot="5400000">
            <a:off x="1224794" y="3509206"/>
            <a:ext cx="6696000" cy="1588"/>
          </a:xfrm>
          <a:prstGeom prst="line">
            <a:avLst/>
          </a:prstGeom>
          <a:ln w="44450" cmpd="sng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57158" y="3429000"/>
            <a:ext cx="8643998" cy="1588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>
            <a:off x="221536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5400000">
            <a:off x="150098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rot="5400000">
            <a:off x="185817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 rot="5400000">
            <a:off x="257255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 rot="5400000">
            <a:off x="292974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 rot="5400000">
            <a:off x="328693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rot="5400000">
            <a:off x="364412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rot="5400000">
            <a:off x="400131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 rot="5400000">
            <a:off x="435850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 rot="5400000">
            <a:off x="471569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 rot="5400000">
            <a:off x="507288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/>
          <p:cNvCxnSpPr/>
          <p:nvPr/>
        </p:nvCxnSpPr>
        <p:spPr>
          <a:xfrm rot="5400000">
            <a:off x="543007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 rot="5400000">
            <a:off x="78660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/>
          <p:cNvCxnSpPr/>
          <p:nvPr/>
        </p:nvCxnSpPr>
        <p:spPr>
          <a:xfrm rot="5400000">
            <a:off x="428620" y="3429000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102"/>
          <p:cNvCxnSpPr/>
          <p:nvPr/>
        </p:nvCxnSpPr>
        <p:spPr>
          <a:xfrm rot="5400000">
            <a:off x="71430" y="3429000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единительная линия 104"/>
          <p:cNvCxnSpPr/>
          <p:nvPr/>
        </p:nvCxnSpPr>
        <p:spPr>
          <a:xfrm rot="5400000">
            <a:off x="-285760" y="3429000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/>
          <p:nvPr/>
        </p:nvCxnSpPr>
        <p:spPr>
          <a:xfrm rot="5400000">
            <a:off x="-714400" y="3500450"/>
            <a:ext cx="70009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 rot="5400000">
            <a:off x="-999346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единительная линия 110"/>
          <p:cNvCxnSpPr/>
          <p:nvPr/>
        </p:nvCxnSpPr>
        <p:spPr>
          <a:xfrm rot="5400000">
            <a:off x="-1356536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Прямая соединительная линия 111"/>
          <p:cNvCxnSpPr/>
          <p:nvPr/>
        </p:nvCxnSpPr>
        <p:spPr>
          <a:xfrm rot="5400000">
            <a:off x="-1713726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Прямая соединительная линия 112"/>
          <p:cNvCxnSpPr/>
          <p:nvPr/>
        </p:nvCxnSpPr>
        <p:spPr>
          <a:xfrm rot="5400000">
            <a:off x="-2070916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единительная линия 113"/>
          <p:cNvCxnSpPr/>
          <p:nvPr/>
        </p:nvCxnSpPr>
        <p:spPr>
          <a:xfrm rot="5400000">
            <a:off x="-2428106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Прямая соединительная линия 114"/>
          <p:cNvCxnSpPr/>
          <p:nvPr/>
        </p:nvCxnSpPr>
        <p:spPr>
          <a:xfrm rot="5400000">
            <a:off x="-2785296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Прямая соединительная линия 115"/>
          <p:cNvCxnSpPr/>
          <p:nvPr/>
        </p:nvCxnSpPr>
        <p:spPr>
          <a:xfrm rot="5400000">
            <a:off x="-3142486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120"/>
          <p:cNvCxnSpPr/>
          <p:nvPr/>
        </p:nvCxnSpPr>
        <p:spPr>
          <a:xfrm>
            <a:off x="0" y="307181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>
            <a:off x="0" y="271462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>
            <a:off x="0" y="235743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>
            <a:off x="0" y="200024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>
            <a:off x="0" y="164305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>
            <a:off x="0" y="128586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>
            <a:off x="0" y="92867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Прямая соединительная линия 128"/>
          <p:cNvCxnSpPr/>
          <p:nvPr/>
        </p:nvCxnSpPr>
        <p:spPr>
          <a:xfrm>
            <a:off x="0" y="57148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единительная линия 129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Прямая соединительная линия 130"/>
          <p:cNvCxnSpPr/>
          <p:nvPr/>
        </p:nvCxnSpPr>
        <p:spPr>
          <a:xfrm>
            <a:off x="0" y="378619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единительная линия 131"/>
          <p:cNvCxnSpPr/>
          <p:nvPr/>
        </p:nvCxnSpPr>
        <p:spPr>
          <a:xfrm>
            <a:off x="0" y="414338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Прямая соединительная линия 132"/>
          <p:cNvCxnSpPr/>
          <p:nvPr/>
        </p:nvCxnSpPr>
        <p:spPr>
          <a:xfrm>
            <a:off x="0" y="450057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Прямая соединительная линия 133"/>
          <p:cNvCxnSpPr/>
          <p:nvPr/>
        </p:nvCxnSpPr>
        <p:spPr>
          <a:xfrm>
            <a:off x="0" y="485776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единительная линия 134"/>
          <p:cNvCxnSpPr/>
          <p:nvPr/>
        </p:nvCxnSpPr>
        <p:spPr>
          <a:xfrm>
            <a:off x="0" y="521495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Прямая соединительная линия 135"/>
          <p:cNvCxnSpPr/>
          <p:nvPr/>
        </p:nvCxnSpPr>
        <p:spPr>
          <a:xfrm>
            <a:off x="0" y="557214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Прямая соединительная линия 136"/>
          <p:cNvCxnSpPr/>
          <p:nvPr/>
        </p:nvCxnSpPr>
        <p:spPr>
          <a:xfrm>
            <a:off x="0" y="592933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/>
          <p:nvPr/>
        </p:nvCxnSpPr>
        <p:spPr>
          <a:xfrm>
            <a:off x="0" y="628652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Прямая соединительная линия 13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5857884" y="2500306"/>
            <a:ext cx="35719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</a:rPr>
              <a:t>К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4429124" y="1428736"/>
            <a:ext cx="35719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</a:rPr>
              <a:t>Г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3000364" y="3214686"/>
            <a:ext cx="35719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</a:rPr>
              <a:t>И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5857884" y="4643446"/>
            <a:ext cx="35719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</a:rPr>
              <a:t>У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1571604" y="1071546"/>
            <a:ext cx="35719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</a:rPr>
              <a:t>Н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2643174" y="4643446"/>
            <a:ext cx="35719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</a:rPr>
              <a:t>Р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7643834" y="4286256"/>
            <a:ext cx="35719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</a:rPr>
              <a:t>А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4000496" y="0"/>
            <a:ext cx="4286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prstClr val="black"/>
                </a:solidFill>
              </a:rPr>
              <a:t>У</a:t>
            </a:r>
            <a:endParaRPr lang="ru-RU" sz="4400" b="1" dirty="0">
              <a:solidFill>
                <a:prstClr val="black"/>
              </a:solidFill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8501090" y="2571744"/>
            <a:ext cx="4286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prstClr val="black"/>
                </a:solidFill>
              </a:rPr>
              <a:t>Х</a:t>
            </a:r>
            <a:endParaRPr lang="ru-RU" sz="4400" b="1" dirty="0">
              <a:solidFill>
                <a:prstClr val="black"/>
              </a:solidFill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4143372" y="3286124"/>
            <a:ext cx="428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prstClr val="black"/>
                </a:solidFill>
              </a:rPr>
              <a:t>0</a:t>
            </a:r>
            <a:endParaRPr lang="ru-RU" sz="3600" b="1" dirty="0">
              <a:solidFill>
                <a:prstClr val="black"/>
              </a:solidFill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4786314" y="3357562"/>
            <a:ext cx="4286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prstClr val="black"/>
                </a:solidFill>
              </a:rPr>
              <a:t>1</a:t>
            </a:r>
            <a:endParaRPr lang="ru-RU" sz="2600" b="1" dirty="0">
              <a:solidFill>
                <a:prstClr val="black"/>
              </a:solidFill>
            </a:endParaRPr>
          </a:p>
        </p:txBody>
      </p:sp>
      <p:sp>
        <p:nvSpPr>
          <p:cNvPr id="57" name="Управляющая кнопка: далее 56">
            <a:hlinkClick r:id="" action="ppaction://hlinkshowjump?jump=nextslide" highlightClick="1"/>
          </p:cNvPr>
          <p:cNvSpPr/>
          <p:nvPr/>
        </p:nvSpPr>
        <p:spPr>
          <a:xfrm>
            <a:off x="8191500" y="5902325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1058" name="Picture 2" descr="https://im0-tub-ru.yandex.net/i?id=fc4d830ce60002fed9285cbc9812920c&amp;n=33&amp;h=215&amp;w=215"/>
          <p:cNvPicPr>
            <a:picLocks noChangeAspect="1" noChangeArrowheads="1"/>
          </p:cNvPicPr>
          <p:nvPr/>
        </p:nvPicPr>
        <p:blipFill>
          <a:blip r:embed="rId2" cstate="print"/>
          <a:srcRect l="7032" r="5062"/>
          <a:stretch>
            <a:fillRect/>
          </a:stretch>
        </p:blipFill>
        <p:spPr bwMode="auto">
          <a:xfrm>
            <a:off x="7020272" y="260648"/>
            <a:ext cx="1800200" cy="2047876"/>
          </a:xfrm>
          <a:prstGeom prst="rect">
            <a:avLst/>
          </a:prstGeom>
          <a:noFill/>
        </p:spPr>
      </p:pic>
      <p:sp>
        <p:nvSpPr>
          <p:cNvPr id="59" name="Прямоугольник 58"/>
          <p:cNvSpPr/>
          <p:nvPr/>
        </p:nvSpPr>
        <p:spPr>
          <a:xfrm>
            <a:off x="7020272" y="260648"/>
            <a:ext cx="1800200" cy="20882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3876E-7 L -0.20191 0.427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00" y="2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37558E-6 L -0.29514 0.6880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0" y="3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9306E-7 L -0.03681 0.219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0" y="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9306E-7 L -0.33333 0.219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00" y="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77058E-7 L 0.19844 0.7400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0" y="3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66512E-7 L -0.21528 0.5319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00" y="2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0333E-6 L -0.34757 0.2717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00" y="1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  <p:bldLst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5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осьмиугольник 2"/>
          <p:cNvSpPr/>
          <p:nvPr/>
        </p:nvSpPr>
        <p:spPr>
          <a:xfrm>
            <a:off x="3143240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У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8" name="Восьмиугольник 17"/>
          <p:cNvSpPr/>
          <p:nvPr/>
        </p:nvSpPr>
        <p:spPr>
          <a:xfrm>
            <a:off x="6147008" y="328612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Р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9" name="Восьмиугольник 18"/>
          <p:cNvSpPr/>
          <p:nvPr/>
        </p:nvSpPr>
        <p:spPr>
          <a:xfrm>
            <a:off x="5289752" y="328612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Ш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20" name="Восьмиугольник 19"/>
          <p:cNvSpPr/>
          <p:nvPr/>
        </p:nvSpPr>
        <p:spPr>
          <a:xfrm>
            <a:off x="2717984" y="457200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А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21" name="Восьмиугольник 20"/>
          <p:cNvSpPr/>
          <p:nvPr/>
        </p:nvSpPr>
        <p:spPr>
          <a:xfrm>
            <a:off x="2717984" y="328612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К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22" name="Восьмиугольник 21"/>
          <p:cNvSpPr/>
          <p:nvPr/>
        </p:nvSpPr>
        <p:spPr>
          <a:xfrm>
            <a:off x="2717984" y="285749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О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23" name="Восьмиугольник 22"/>
          <p:cNvSpPr/>
          <p:nvPr/>
        </p:nvSpPr>
        <p:spPr>
          <a:xfrm>
            <a:off x="2717984" y="242886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З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24" name="Восьмиугольник 23"/>
          <p:cNvSpPr/>
          <p:nvPr/>
        </p:nvSpPr>
        <p:spPr>
          <a:xfrm>
            <a:off x="2717984" y="2000240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Е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25" name="Восьмиугольник 24"/>
          <p:cNvSpPr/>
          <p:nvPr/>
        </p:nvSpPr>
        <p:spPr>
          <a:xfrm>
            <a:off x="2717984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Р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26" name="Восьмиугольник 25"/>
          <p:cNvSpPr/>
          <p:nvPr/>
        </p:nvSpPr>
        <p:spPr>
          <a:xfrm>
            <a:off x="2717984" y="114298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Т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27" name="Восьмиугольник 26"/>
          <p:cNvSpPr/>
          <p:nvPr/>
        </p:nvSpPr>
        <p:spPr>
          <a:xfrm>
            <a:off x="2717984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О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46" name="Восьмиугольник 45"/>
          <p:cNvSpPr/>
          <p:nvPr/>
        </p:nvSpPr>
        <p:spPr>
          <a:xfrm>
            <a:off x="1860728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П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48" name="Восьмиугольник 47"/>
          <p:cNvSpPr/>
          <p:nvPr/>
        </p:nvSpPr>
        <p:spPr>
          <a:xfrm>
            <a:off x="2289356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А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50" name="Восьмиугольник 49"/>
          <p:cNvSpPr/>
          <p:nvPr/>
        </p:nvSpPr>
        <p:spPr>
          <a:xfrm>
            <a:off x="4003868" y="328612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Г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52" name="Восьмиугольник 51"/>
          <p:cNvSpPr/>
          <p:nvPr/>
        </p:nvSpPr>
        <p:spPr>
          <a:xfrm>
            <a:off x="3575240" y="328612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У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53" name="Восьмиугольник 52"/>
          <p:cNvSpPr/>
          <p:nvPr/>
        </p:nvSpPr>
        <p:spPr>
          <a:xfrm>
            <a:off x="3146612" y="328612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Р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54" name="Восьмиугольник 53"/>
          <p:cNvSpPr/>
          <p:nvPr/>
        </p:nvSpPr>
        <p:spPr>
          <a:xfrm>
            <a:off x="3575240" y="242886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А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55" name="Восьмиугольник 54"/>
          <p:cNvSpPr/>
          <p:nvPr/>
        </p:nvSpPr>
        <p:spPr>
          <a:xfrm>
            <a:off x="3146612" y="242886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М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56" name="Восьмиугольник 55"/>
          <p:cNvSpPr/>
          <p:nvPr/>
        </p:nvSpPr>
        <p:spPr>
          <a:xfrm>
            <a:off x="1432100" y="242886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П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57" name="Восьмиугольник 56"/>
          <p:cNvSpPr/>
          <p:nvPr/>
        </p:nvSpPr>
        <p:spPr>
          <a:xfrm>
            <a:off x="1860728" y="242886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Р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58" name="Восьмиугольник 57"/>
          <p:cNvSpPr/>
          <p:nvPr/>
        </p:nvSpPr>
        <p:spPr>
          <a:xfrm>
            <a:off x="2289356" y="242886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И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59" name="Восьмиугольник 58"/>
          <p:cNvSpPr/>
          <p:nvPr/>
        </p:nvSpPr>
        <p:spPr>
          <a:xfrm>
            <a:off x="5718380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П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0" name="Восьмиугольник 59"/>
          <p:cNvSpPr/>
          <p:nvPr/>
        </p:nvSpPr>
        <p:spPr>
          <a:xfrm>
            <a:off x="2289356" y="457200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К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1" name="Восьмиугольник 60"/>
          <p:cNvSpPr/>
          <p:nvPr/>
        </p:nvSpPr>
        <p:spPr>
          <a:xfrm>
            <a:off x="1860728" y="457200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Ч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2" name="Восьмиугольник 61"/>
          <p:cNvSpPr/>
          <p:nvPr/>
        </p:nvSpPr>
        <p:spPr>
          <a:xfrm>
            <a:off x="1003472" y="457200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Т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3" name="Восьмиугольник 62"/>
          <p:cNvSpPr/>
          <p:nvPr/>
        </p:nvSpPr>
        <p:spPr>
          <a:xfrm>
            <a:off x="1432100" y="585789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Ь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4" name="Восьмиугольник 63"/>
          <p:cNvSpPr/>
          <p:nvPr/>
        </p:nvSpPr>
        <p:spPr>
          <a:xfrm>
            <a:off x="1432100" y="542926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Т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5" name="Восьмиугольник 64"/>
          <p:cNvSpPr/>
          <p:nvPr/>
        </p:nvSpPr>
        <p:spPr>
          <a:xfrm>
            <a:off x="1432100" y="500063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С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6" name="Восьмиугольник 65"/>
          <p:cNvSpPr/>
          <p:nvPr/>
        </p:nvSpPr>
        <p:spPr>
          <a:xfrm>
            <a:off x="1432100" y="457200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О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7" name="Восьмиугольник 66"/>
          <p:cNvSpPr/>
          <p:nvPr/>
        </p:nvSpPr>
        <p:spPr>
          <a:xfrm>
            <a:off x="1432100" y="4143380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К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8" name="Восьмиугольник 67"/>
          <p:cNvSpPr/>
          <p:nvPr/>
        </p:nvSpPr>
        <p:spPr>
          <a:xfrm>
            <a:off x="1432100" y="371475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С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9" name="Восьмиугольник 68"/>
          <p:cNvSpPr/>
          <p:nvPr/>
        </p:nvSpPr>
        <p:spPr>
          <a:xfrm>
            <a:off x="1432100" y="328612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О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0" name="Восьмиугольник 69"/>
          <p:cNvSpPr/>
          <p:nvPr/>
        </p:nvSpPr>
        <p:spPr>
          <a:xfrm>
            <a:off x="1432100" y="285749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Л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1" name="Восьмиугольник 70"/>
          <p:cNvSpPr/>
          <p:nvPr/>
        </p:nvSpPr>
        <p:spPr>
          <a:xfrm>
            <a:off x="5289752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Е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2" name="Восьмиугольник 71"/>
          <p:cNvSpPr/>
          <p:nvPr/>
        </p:nvSpPr>
        <p:spPr>
          <a:xfrm>
            <a:off x="4861124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Л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3" name="Восьмиугольник 72"/>
          <p:cNvSpPr/>
          <p:nvPr/>
        </p:nvSpPr>
        <p:spPr>
          <a:xfrm>
            <a:off x="4432496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Е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4" name="Восьмиугольник 73"/>
          <p:cNvSpPr/>
          <p:nvPr/>
        </p:nvSpPr>
        <p:spPr>
          <a:xfrm>
            <a:off x="4003868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Л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5" name="Восьмиугольник 74"/>
          <p:cNvSpPr/>
          <p:nvPr/>
        </p:nvSpPr>
        <p:spPr>
          <a:xfrm>
            <a:off x="3575240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Л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6" name="Восьмиугольник 75"/>
          <p:cNvSpPr/>
          <p:nvPr/>
        </p:nvSpPr>
        <p:spPr>
          <a:xfrm>
            <a:off x="3146612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А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7" name="Восьмиугольник 76"/>
          <p:cNvSpPr/>
          <p:nvPr/>
        </p:nvSpPr>
        <p:spPr>
          <a:xfrm>
            <a:off x="4432496" y="457200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Ч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8" name="Восьмиугольник 77"/>
          <p:cNvSpPr/>
          <p:nvPr/>
        </p:nvSpPr>
        <p:spPr>
          <a:xfrm>
            <a:off x="4003868" y="457200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У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9" name="Восьмиугольник 78"/>
          <p:cNvSpPr/>
          <p:nvPr/>
        </p:nvSpPr>
        <p:spPr>
          <a:xfrm>
            <a:off x="3575240" y="457200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Л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0" name="Восьмиугольник 79"/>
          <p:cNvSpPr/>
          <p:nvPr/>
        </p:nvSpPr>
        <p:spPr>
          <a:xfrm>
            <a:off x="3575240" y="4143380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О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1" name="Восьмиугольник 80"/>
          <p:cNvSpPr/>
          <p:nvPr/>
        </p:nvSpPr>
        <p:spPr>
          <a:xfrm>
            <a:off x="3575240" y="371475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Г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2" name="Восьмиугольник 81"/>
          <p:cNvSpPr/>
          <p:nvPr/>
        </p:nvSpPr>
        <p:spPr>
          <a:xfrm>
            <a:off x="4861124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Ь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3" name="Восьмиугольник 82"/>
          <p:cNvSpPr/>
          <p:nvPr/>
        </p:nvSpPr>
        <p:spPr>
          <a:xfrm>
            <a:off x="2285984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М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4" name="Восьмиугольник 83"/>
          <p:cNvSpPr/>
          <p:nvPr/>
        </p:nvSpPr>
        <p:spPr>
          <a:xfrm>
            <a:off x="5289752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Н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5" name="Восьмиугольник 84"/>
          <p:cNvSpPr/>
          <p:nvPr/>
        </p:nvSpPr>
        <p:spPr>
          <a:xfrm>
            <a:off x="1428728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Р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6" name="Восьмиугольник 85"/>
          <p:cNvSpPr/>
          <p:nvPr/>
        </p:nvSpPr>
        <p:spPr>
          <a:xfrm>
            <a:off x="5718380" y="3786190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Я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7" name="Восьмиугольник 86"/>
          <p:cNvSpPr/>
          <p:nvPr/>
        </p:nvSpPr>
        <p:spPr>
          <a:xfrm>
            <a:off x="5718380" y="328612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А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8" name="Восьмиугольник 87"/>
          <p:cNvSpPr/>
          <p:nvPr/>
        </p:nvSpPr>
        <p:spPr>
          <a:xfrm>
            <a:off x="5718380" y="285749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М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89" name="Восьмиугольник 88"/>
          <p:cNvSpPr/>
          <p:nvPr/>
        </p:nvSpPr>
        <p:spPr>
          <a:xfrm>
            <a:off x="5718380" y="2428868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Я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0" name="Восьмиугольник 89"/>
          <p:cNvSpPr/>
          <p:nvPr/>
        </p:nvSpPr>
        <p:spPr>
          <a:xfrm>
            <a:off x="5718380" y="2000240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Р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1" name="Восьмиугольник 90"/>
          <p:cNvSpPr/>
          <p:nvPr/>
        </p:nvSpPr>
        <p:spPr>
          <a:xfrm>
            <a:off x="7432892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Д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2" name="Восьмиугольник 91"/>
          <p:cNvSpPr/>
          <p:nvPr/>
        </p:nvSpPr>
        <p:spPr>
          <a:xfrm>
            <a:off x="7004264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Е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3" name="Восьмиугольник 92"/>
          <p:cNvSpPr/>
          <p:nvPr/>
        </p:nvSpPr>
        <p:spPr>
          <a:xfrm>
            <a:off x="6575636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П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4" name="Восьмиугольник 93"/>
          <p:cNvSpPr/>
          <p:nvPr/>
        </p:nvSpPr>
        <p:spPr>
          <a:xfrm>
            <a:off x="6147008" y="157161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И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5" name="Восьмиугольник 94"/>
          <p:cNvSpPr/>
          <p:nvPr/>
        </p:nvSpPr>
        <p:spPr>
          <a:xfrm>
            <a:off x="5718380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И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6" name="Восьмиугольник 95"/>
          <p:cNvSpPr/>
          <p:nvPr/>
        </p:nvSpPr>
        <p:spPr>
          <a:xfrm>
            <a:off x="1000100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П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7" name="Восьмиугольник 96"/>
          <p:cNvSpPr/>
          <p:nvPr/>
        </p:nvSpPr>
        <p:spPr>
          <a:xfrm>
            <a:off x="1857356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Я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8" name="Восьмиугольник 97"/>
          <p:cNvSpPr/>
          <p:nvPr/>
        </p:nvSpPr>
        <p:spPr>
          <a:xfrm>
            <a:off x="4432496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Л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9" name="Восьмиугольник 98"/>
          <p:cNvSpPr/>
          <p:nvPr/>
        </p:nvSpPr>
        <p:spPr>
          <a:xfrm>
            <a:off x="4000496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О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00" name="Восьмиугольник 99"/>
          <p:cNvSpPr/>
          <p:nvPr/>
        </p:nvSpPr>
        <p:spPr>
          <a:xfrm>
            <a:off x="3575240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Г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01" name="Восьмиугольник 100"/>
          <p:cNvSpPr/>
          <p:nvPr/>
        </p:nvSpPr>
        <p:spPr>
          <a:xfrm>
            <a:off x="2289356" y="5429264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Н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02" name="Восьмиугольник 101"/>
          <p:cNvSpPr/>
          <p:nvPr/>
        </p:nvSpPr>
        <p:spPr>
          <a:xfrm>
            <a:off x="2285984" y="500063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О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03" name="Восьмиугольник 102"/>
          <p:cNvSpPr/>
          <p:nvPr/>
        </p:nvSpPr>
        <p:spPr>
          <a:xfrm>
            <a:off x="2285984" y="5857892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У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04" name="Восьмиугольник 103"/>
          <p:cNvSpPr/>
          <p:nvPr/>
        </p:nvSpPr>
        <p:spPr>
          <a:xfrm>
            <a:off x="6147008" y="714356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К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05" name="Восьмиугольник 104"/>
          <p:cNvSpPr/>
          <p:nvPr/>
        </p:nvSpPr>
        <p:spPr>
          <a:xfrm>
            <a:off x="2289356" y="6286520"/>
            <a:ext cx="432000" cy="432000"/>
          </a:xfrm>
          <a:prstGeom prst="octagon">
            <a:avLst/>
          </a:prstGeom>
          <a:solidFill>
            <a:srgbClr val="66FFFF"/>
          </a:solidFill>
          <a:ln>
            <a:solidFill>
              <a:schemeClr val="tx2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С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07" name="Стрелка вниз 106"/>
          <p:cNvSpPr/>
          <p:nvPr/>
        </p:nvSpPr>
        <p:spPr>
          <a:xfrm>
            <a:off x="5643570" y="1247050"/>
            <a:ext cx="571504" cy="396000"/>
          </a:xfrm>
          <a:prstGeom prst="down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4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09" name="Стрелка вправо 108"/>
          <p:cNvSpPr/>
          <p:nvPr/>
        </p:nvSpPr>
        <p:spPr>
          <a:xfrm>
            <a:off x="496662" y="571480"/>
            <a:ext cx="432000" cy="642942"/>
          </a:xfrm>
          <a:prstGeom prst="right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1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0" name="Стрелка вправо 109"/>
          <p:cNvSpPr/>
          <p:nvPr/>
        </p:nvSpPr>
        <p:spPr>
          <a:xfrm>
            <a:off x="4786314" y="3143248"/>
            <a:ext cx="432000" cy="642942"/>
          </a:xfrm>
          <a:prstGeom prst="right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9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2" name="Стрелка вправо 111"/>
          <p:cNvSpPr/>
          <p:nvPr/>
        </p:nvSpPr>
        <p:spPr>
          <a:xfrm>
            <a:off x="928662" y="2285992"/>
            <a:ext cx="432000" cy="642942"/>
          </a:xfrm>
          <a:prstGeom prst="right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6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3" name="Стрелка вправо 112"/>
          <p:cNvSpPr/>
          <p:nvPr/>
        </p:nvSpPr>
        <p:spPr>
          <a:xfrm>
            <a:off x="285720" y="4429132"/>
            <a:ext cx="714380" cy="642942"/>
          </a:xfrm>
          <a:prstGeom prst="right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10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4" name="Стрелка вправо 113"/>
          <p:cNvSpPr/>
          <p:nvPr/>
        </p:nvSpPr>
        <p:spPr>
          <a:xfrm>
            <a:off x="1425356" y="1357298"/>
            <a:ext cx="432000" cy="642942"/>
          </a:xfrm>
          <a:prstGeom prst="right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3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5" name="Стрелка вправо 114"/>
          <p:cNvSpPr/>
          <p:nvPr/>
        </p:nvSpPr>
        <p:spPr>
          <a:xfrm>
            <a:off x="2211174" y="3214686"/>
            <a:ext cx="432000" cy="642942"/>
          </a:xfrm>
          <a:prstGeom prst="right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7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6" name="Стрелка вправо 115"/>
          <p:cNvSpPr/>
          <p:nvPr/>
        </p:nvSpPr>
        <p:spPr>
          <a:xfrm rot="18957638">
            <a:off x="3140867" y="5024661"/>
            <a:ext cx="740207" cy="642942"/>
          </a:xfrm>
          <a:prstGeom prst="right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12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7" name="Стрелка вниз 116"/>
          <p:cNvSpPr/>
          <p:nvPr/>
        </p:nvSpPr>
        <p:spPr>
          <a:xfrm>
            <a:off x="2643174" y="318356"/>
            <a:ext cx="571504" cy="396000"/>
          </a:xfrm>
          <a:prstGeom prst="down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2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8" name="Стрелка вниз 117"/>
          <p:cNvSpPr/>
          <p:nvPr/>
        </p:nvSpPr>
        <p:spPr>
          <a:xfrm>
            <a:off x="3500430" y="2961562"/>
            <a:ext cx="571504" cy="396000"/>
          </a:xfrm>
          <a:prstGeom prst="down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8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9" name="Стрелка вниз 118"/>
          <p:cNvSpPr/>
          <p:nvPr/>
        </p:nvSpPr>
        <p:spPr>
          <a:xfrm>
            <a:off x="1928794" y="4071942"/>
            <a:ext cx="1143008" cy="467438"/>
          </a:xfrm>
          <a:prstGeom prst="down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11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20" name="Стрелка вниз 119"/>
          <p:cNvSpPr/>
          <p:nvPr/>
        </p:nvSpPr>
        <p:spPr>
          <a:xfrm>
            <a:off x="1357290" y="2032868"/>
            <a:ext cx="571504" cy="396000"/>
          </a:xfrm>
          <a:prstGeom prst="downArrow">
            <a:avLst/>
          </a:prstGeom>
          <a:solidFill>
            <a:srgbClr val="FF66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5</a:t>
            </a:r>
            <a:endParaRPr lang="ru-RU" sz="2800" b="1" dirty="0">
              <a:solidFill>
                <a:prstClr val="black"/>
              </a:solidFill>
            </a:endParaRPr>
          </a:p>
        </p:txBody>
      </p:sp>
      <p:pic>
        <p:nvPicPr>
          <p:cNvPr id="1026" name="Picture 2" descr="E:\платья\i262292068_34211_2.gif"/>
          <p:cNvPicPr>
            <a:picLocks noChangeAspect="1" noChangeArrowheads="1"/>
          </p:cNvPicPr>
          <p:nvPr/>
        </p:nvPicPr>
        <p:blipFill>
          <a:blip r:embed="rId2" cstate="print"/>
          <a:srcRect t="13812" b="11601"/>
          <a:stretch>
            <a:fillRect/>
          </a:stretch>
        </p:blipFill>
        <p:spPr bwMode="auto">
          <a:xfrm>
            <a:off x="5643570" y="4714884"/>
            <a:ext cx="2586031" cy="1928826"/>
          </a:xfrm>
          <a:prstGeom prst="rect">
            <a:avLst/>
          </a:prstGeom>
          <a:noFill/>
          <a:ln>
            <a:solidFill>
              <a:srgbClr val="CC00CC"/>
            </a:solidFill>
          </a:ln>
        </p:spPr>
      </p:pic>
      <p:pic>
        <p:nvPicPr>
          <p:cNvPr id="1027" name="Picture 3" descr="E:\платья\stereom04.gif"/>
          <p:cNvPicPr>
            <a:picLocks noChangeAspect="1" noChangeArrowheads="1"/>
          </p:cNvPicPr>
          <p:nvPr/>
        </p:nvPicPr>
        <p:blipFill>
          <a:blip r:embed="rId3" cstate="print"/>
          <a:srcRect b="10934"/>
          <a:stretch>
            <a:fillRect/>
          </a:stretch>
        </p:blipFill>
        <p:spPr bwMode="auto">
          <a:xfrm>
            <a:off x="6143636" y="4214818"/>
            <a:ext cx="2000264" cy="2214578"/>
          </a:xfrm>
          <a:prstGeom prst="rect">
            <a:avLst/>
          </a:prstGeom>
          <a:solidFill>
            <a:schemeClr val="bg1"/>
          </a:solidFill>
          <a:ln>
            <a:solidFill>
              <a:srgbClr val="CC00CC"/>
            </a:solidFill>
          </a:ln>
        </p:spPr>
      </p:pic>
      <p:pic>
        <p:nvPicPr>
          <p:cNvPr id="1028" name="Picture 4" descr="E:\платья\pris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3857628"/>
            <a:ext cx="1973109" cy="2714644"/>
          </a:xfrm>
          <a:prstGeom prst="rect">
            <a:avLst/>
          </a:prstGeom>
          <a:noFill/>
          <a:ln>
            <a:solidFill>
              <a:srgbClr val="CC00CC"/>
            </a:solidFill>
          </a:ln>
        </p:spPr>
      </p:pic>
      <p:pic>
        <p:nvPicPr>
          <p:cNvPr id="1029" name="Picture 5" descr="E:\платья\220px-Disc_Plain_black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4143380"/>
            <a:ext cx="2095500" cy="2095500"/>
          </a:xfrm>
          <a:prstGeom prst="rect">
            <a:avLst/>
          </a:prstGeom>
          <a:solidFill>
            <a:schemeClr val="bg1"/>
          </a:solidFill>
          <a:ln>
            <a:solidFill>
              <a:srgbClr val="CC00CC"/>
            </a:solidFill>
          </a:ln>
        </p:spPr>
      </p:pic>
      <p:pic>
        <p:nvPicPr>
          <p:cNvPr id="1031" name="Picture 7" descr="E:\платья\РШНШ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4429132"/>
            <a:ext cx="2615548" cy="2162186"/>
          </a:xfrm>
          <a:prstGeom prst="rect">
            <a:avLst/>
          </a:prstGeom>
          <a:noFill/>
          <a:ln>
            <a:solidFill>
              <a:srgbClr val="CC00CC"/>
            </a:solidFill>
          </a:ln>
        </p:spPr>
      </p:pic>
      <p:pic>
        <p:nvPicPr>
          <p:cNvPr id="1032" name="Picture 8" descr="E:\платья\0004-008-Luch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0694" y="4857760"/>
            <a:ext cx="3294626" cy="1643074"/>
          </a:xfrm>
          <a:prstGeom prst="rect">
            <a:avLst/>
          </a:prstGeom>
          <a:solidFill>
            <a:schemeClr val="bg1"/>
          </a:solidFill>
          <a:ln>
            <a:solidFill>
              <a:srgbClr val="FF66CC"/>
            </a:solidFill>
          </a:ln>
        </p:spPr>
      </p:pic>
      <p:pic>
        <p:nvPicPr>
          <p:cNvPr id="4" name="Picture 3" descr="C:\Users\123\Desktop\платья\Отрезок.png"/>
          <p:cNvPicPr>
            <a:picLocks noChangeAspect="1" noChangeArrowheads="1"/>
          </p:cNvPicPr>
          <p:nvPr/>
        </p:nvPicPr>
        <p:blipFill>
          <a:blip r:embed="rId8" cstate="print"/>
          <a:srcRect l="12761" t="22656" r="8854" b="28125"/>
          <a:stretch>
            <a:fillRect/>
          </a:stretch>
        </p:blipFill>
        <p:spPr bwMode="auto">
          <a:xfrm>
            <a:off x="5786446" y="4500570"/>
            <a:ext cx="3071802" cy="1928826"/>
          </a:xfrm>
          <a:prstGeom prst="rect">
            <a:avLst/>
          </a:prstGeom>
          <a:solidFill>
            <a:schemeClr val="bg1"/>
          </a:solidFill>
          <a:ln>
            <a:solidFill>
              <a:srgbClr val="CC00CC"/>
            </a:solidFill>
          </a:ln>
        </p:spPr>
      </p:pic>
      <p:pic>
        <p:nvPicPr>
          <p:cNvPr id="2" name="Picture 2" descr="C:\Users\123\Desktop\платья\180px-Line_(geometry)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00760" y="4500570"/>
            <a:ext cx="2786082" cy="2071678"/>
          </a:xfrm>
          <a:prstGeom prst="rect">
            <a:avLst/>
          </a:prstGeom>
          <a:noFill/>
          <a:ln>
            <a:solidFill>
              <a:srgbClr val="CC00CC"/>
            </a:solidFill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57884" y="4714884"/>
            <a:ext cx="2857520" cy="1717327"/>
          </a:xfrm>
          <a:prstGeom prst="rect">
            <a:avLst/>
          </a:prstGeom>
          <a:noFill/>
          <a:ln w="9525">
            <a:solidFill>
              <a:srgbClr val="CC00CC"/>
            </a:solidFill>
            <a:miter lim="800000"/>
            <a:headEnd/>
            <a:tailEnd/>
          </a:ln>
          <a:effec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86446" y="4357694"/>
            <a:ext cx="3071834" cy="2286643"/>
          </a:xfrm>
          <a:prstGeom prst="rect">
            <a:avLst/>
          </a:prstGeom>
          <a:noFill/>
          <a:ln w="9525">
            <a:solidFill>
              <a:srgbClr val="CC00CC"/>
            </a:solidFill>
            <a:miter lim="800000"/>
            <a:headEnd/>
            <a:tailEnd/>
          </a:ln>
          <a:effectLst/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86446" y="4357694"/>
            <a:ext cx="2786082" cy="2286016"/>
          </a:xfrm>
          <a:prstGeom prst="rect">
            <a:avLst/>
          </a:prstGeom>
          <a:noFill/>
          <a:ln w="9525">
            <a:solidFill>
              <a:srgbClr val="CC00CC"/>
            </a:solidFill>
            <a:miter lim="800000"/>
            <a:headEnd/>
            <a:tailEnd/>
          </a:ln>
          <a:effectLst/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13" cstate="print"/>
          <a:srcRect t="16222" b="15028"/>
          <a:stretch>
            <a:fillRect/>
          </a:stretch>
        </p:blipFill>
        <p:spPr bwMode="auto">
          <a:xfrm>
            <a:off x="6143636" y="4357694"/>
            <a:ext cx="2532785" cy="2143140"/>
          </a:xfrm>
          <a:prstGeom prst="rect">
            <a:avLst/>
          </a:prstGeom>
          <a:noFill/>
          <a:ln w="9525">
            <a:solidFill>
              <a:srgbClr val="CC00CC"/>
            </a:solidFill>
            <a:miter lim="800000"/>
            <a:headEnd/>
            <a:tailEnd/>
          </a:ln>
          <a:effectLst/>
        </p:spPr>
      </p:pic>
      <p:sp>
        <p:nvSpPr>
          <p:cNvPr id="106" name="Управляющая кнопка: далее 105">
            <a:hlinkClick r:id="" action="ppaction://hlinkshowjump?jump=nextslide" highlightClick="1"/>
          </p:cNvPr>
          <p:cNvSpPr/>
          <p:nvPr/>
        </p:nvSpPr>
        <p:spPr>
          <a:xfrm>
            <a:off x="4330700" y="5902325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7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365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6" fill="hold">
                      <p:stCondLst>
                        <p:cond delay="0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7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395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6" fill="hold">
                      <p:stCondLst>
                        <p:cond delay="0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0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</p:childTnLst>
        </p:cTn>
      </p:par>
    </p:tnLst>
    <p:bldLst>
      <p:bldP spid="107" grpId="0" animBg="1"/>
      <p:bldP spid="110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357188" y="3000375"/>
            <a:ext cx="8429625" cy="1588"/>
          </a:xfrm>
          <a:prstGeom prst="line">
            <a:avLst/>
          </a:prstGeom>
          <a:ln w="57150">
            <a:solidFill>
              <a:schemeClr val="accent4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857250" y="2928938"/>
            <a:ext cx="142875" cy="142875"/>
          </a:xfrm>
          <a:prstGeom prst="ellipse">
            <a:avLst/>
          </a:prstGeom>
          <a:solidFill>
            <a:schemeClr val="accent4">
              <a:lumMod val="10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714500" y="2928938"/>
            <a:ext cx="142875" cy="142875"/>
          </a:xfrm>
          <a:prstGeom prst="ellipse">
            <a:avLst/>
          </a:prstGeom>
          <a:solidFill>
            <a:schemeClr val="accent4">
              <a:lumMod val="10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2571750" y="2928938"/>
            <a:ext cx="142875" cy="142875"/>
          </a:xfrm>
          <a:prstGeom prst="ellipse">
            <a:avLst/>
          </a:prstGeom>
          <a:solidFill>
            <a:schemeClr val="accent4">
              <a:lumMod val="10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3357563" y="2928938"/>
            <a:ext cx="142875" cy="142875"/>
          </a:xfrm>
          <a:prstGeom prst="ellipse">
            <a:avLst/>
          </a:prstGeom>
          <a:solidFill>
            <a:schemeClr val="accent4">
              <a:lumMod val="10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143375" y="2928938"/>
            <a:ext cx="142875" cy="1428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000625" y="2928938"/>
            <a:ext cx="142875" cy="1428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857875" y="2928938"/>
            <a:ext cx="142875" cy="142875"/>
          </a:xfrm>
          <a:prstGeom prst="ellipse">
            <a:avLst/>
          </a:prstGeom>
          <a:solidFill>
            <a:schemeClr val="accent4">
              <a:lumMod val="10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6786563" y="2928938"/>
            <a:ext cx="142875" cy="142875"/>
          </a:xfrm>
          <a:prstGeom prst="ellipse">
            <a:avLst/>
          </a:prstGeom>
          <a:solidFill>
            <a:schemeClr val="accent4">
              <a:lumMod val="10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786688" y="2928938"/>
            <a:ext cx="142875" cy="142875"/>
          </a:xfrm>
          <a:prstGeom prst="ellipse">
            <a:avLst/>
          </a:prstGeom>
          <a:solidFill>
            <a:schemeClr val="accent4">
              <a:lumMod val="10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643306" y="3143248"/>
            <a:ext cx="100013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24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4500562" y="3143248"/>
            <a:ext cx="100013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26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1285875" y="428625"/>
          <a:ext cx="6096000" cy="1357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968396"/>
                <a:gridCol w="1063604"/>
                <a:gridCol w="1016000"/>
                <a:gridCol w="1016000"/>
              </a:tblGrid>
              <a:tr h="678661">
                <a:tc>
                  <a:txBody>
                    <a:bodyPr/>
                    <a:lstStyle/>
                    <a:p>
                      <a:r>
                        <a:rPr lang="ru-RU" dirty="0" smtClean="0"/>
                        <a:t>28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</a:tr>
              <a:tr h="6786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Прямоугольник 25"/>
          <p:cNvSpPr/>
          <p:nvPr/>
        </p:nvSpPr>
        <p:spPr>
          <a:xfrm>
            <a:off x="5643570" y="1928802"/>
            <a:ext cx="65915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5153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500166" y="1928802"/>
            <a:ext cx="65915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5153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572396" y="1928802"/>
            <a:ext cx="65915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5153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143240" y="1928802"/>
            <a:ext cx="65915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5153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57422" y="1928802"/>
            <a:ext cx="65915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5153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642910" y="2000240"/>
            <a:ext cx="65915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5153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Й</a:t>
            </a:r>
          </a:p>
        </p:txBody>
      </p:sp>
      <p:pic>
        <p:nvPicPr>
          <p:cNvPr id="299010" name="Picture 2" descr="https://im0-tub-ru.yandex.net/i?id=4ba5693e3cdcb621d1d79cc01e5c5633&amp;n=33&amp;h=215&amp;w=1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861047"/>
            <a:ext cx="2376264" cy="2674853"/>
          </a:xfrm>
          <a:prstGeom prst="rect">
            <a:avLst/>
          </a:prstGeom>
          <a:noFill/>
        </p:spPr>
      </p:pic>
      <p:sp>
        <p:nvSpPr>
          <p:cNvPr id="27" name="Прямоугольник 26"/>
          <p:cNvSpPr/>
          <p:nvPr/>
        </p:nvSpPr>
        <p:spPr>
          <a:xfrm>
            <a:off x="539552" y="3861048"/>
            <a:ext cx="2376264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-0.46806 -0.142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00" y="-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11094 -0.1425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0" y="-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-0.4585 -0.1425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00" y="-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14392 -0.1425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0" y="-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34792 -0.1425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00" y="-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2.22222E-6 L 0.63785 -0.1425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00" y="-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 rot="5400000">
            <a:off x="1224756" y="3509169"/>
            <a:ext cx="6696075" cy="1588"/>
          </a:xfrm>
          <a:prstGeom prst="line">
            <a:avLst/>
          </a:prstGeom>
          <a:ln w="44450" cmpd="sng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0" y="3429000"/>
            <a:ext cx="9001125" cy="1588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>
            <a:off x="2215357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5400000">
            <a:off x="1500982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rot="5400000">
            <a:off x="1858169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 rot="5400000">
            <a:off x="257254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 rot="5400000">
            <a:off x="2929732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 rot="5400000">
            <a:off x="3286919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rot="5400000">
            <a:off x="3644107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rot="5400000">
            <a:off x="400129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 rot="5400000">
            <a:off x="4358482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 rot="5400000">
            <a:off x="4715669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 rot="5400000">
            <a:off x="5072857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/>
          <p:cNvCxnSpPr/>
          <p:nvPr/>
        </p:nvCxnSpPr>
        <p:spPr>
          <a:xfrm rot="5400000">
            <a:off x="5430044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 rot="5400000">
            <a:off x="786607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/>
          <p:cNvCxnSpPr/>
          <p:nvPr/>
        </p:nvCxnSpPr>
        <p:spPr>
          <a:xfrm rot="5400000">
            <a:off x="427832" y="3429794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102"/>
          <p:cNvCxnSpPr/>
          <p:nvPr/>
        </p:nvCxnSpPr>
        <p:spPr>
          <a:xfrm rot="5400000">
            <a:off x="70644" y="3429794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единительная линия 104"/>
          <p:cNvCxnSpPr/>
          <p:nvPr/>
        </p:nvCxnSpPr>
        <p:spPr>
          <a:xfrm rot="5400000">
            <a:off x="-286543" y="3429794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/>
          <p:nvPr/>
        </p:nvCxnSpPr>
        <p:spPr>
          <a:xfrm rot="5400000">
            <a:off x="-715169" y="3501232"/>
            <a:ext cx="7000875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 rot="5400000">
            <a:off x="-999331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единительная линия 110"/>
          <p:cNvCxnSpPr/>
          <p:nvPr/>
        </p:nvCxnSpPr>
        <p:spPr>
          <a:xfrm rot="5400000">
            <a:off x="-1356518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Прямая соединительная линия 111"/>
          <p:cNvCxnSpPr/>
          <p:nvPr/>
        </p:nvCxnSpPr>
        <p:spPr>
          <a:xfrm rot="5400000">
            <a:off x="-1713706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Прямая соединительная линия 112"/>
          <p:cNvCxnSpPr/>
          <p:nvPr/>
        </p:nvCxnSpPr>
        <p:spPr>
          <a:xfrm rot="5400000">
            <a:off x="-2070893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единительная линия 113"/>
          <p:cNvCxnSpPr/>
          <p:nvPr/>
        </p:nvCxnSpPr>
        <p:spPr>
          <a:xfrm rot="5400000">
            <a:off x="-2428081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Прямая соединительная линия 114"/>
          <p:cNvCxnSpPr/>
          <p:nvPr/>
        </p:nvCxnSpPr>
        <p:spPr>
          <a:xfrm rot="5400000">
            <a:off x="-2785268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Прямая соединительная линия 115"/>
          <p:cNvCxnSpPr/>
          <p:nvPr/>
        </p:nvCxnSpPr>
        <p:spPr>
          <a:xfrm rot="5400000">
            <a:off x="-3142456" y="3428206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120"/>
          <p:cNvCxnSpPr/>
          <p:nvPr/>
        </p:nvCxnSpPr>
        <p:spPr>
          <a:xfrm>
            <a:off x="0" y="3071813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>
            <a:off x="0" y="2714625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>
            <a:off x="0" y="235743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>
            <a:off x="0" y="200025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>
            <a:off x="0" y="1643063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>
            <a:off x="0" y="1285875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>
            <a:off x="0" y="92868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Прямая соединительная линия 128"/>
          <p:cNvCxnSpPr/>
          <p:nvPr/>
        </p:nvCxnSpPr>
        <p:spPr>
          <a:xfrm>
            <a:off x="0" y="57150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единительная линия 129"/>
          <p:cNvCxnSpPr/>
          <p:nvPr/>
        </p:nvCxnSpPr>
        <p:spPr>
          <a:xfrm>
            <a:off x="0" y="214313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Прямая соединительная линия 130"/>
          <p:cNvCxnSpPr/>
          <p:nvPr/>
        </p:nvCxnSpPr>
        <p:spPr>
          <a:xfrm>
            <a:off x="0" y="378618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единительная линия 131"/>
          <p:cNvCxnSpPr/>
          <p:nvPr/>
        </p:nvCxnSpPr>
        <p:spPr>
          <a:xfrm>
            <a:off x="0" y="4143375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Прямая соединительная линия 132"/>
          <p:cNvCxnSpPr/>
          <p:nvPr/>
        </p:nvCxnSpPr>
        <p:spPr>
          <a:xfrm>
            <a:off x="0" y="4500563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Прямая соединительная линия 133"/>
          <p:cNvCxnSpPr/>
          <p:nvPr/>
        </p:nvCxnSpPr>
        <p:spPr>
          <a:xfrm>
            <a:off x="0" y="485775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единительная линия 134"/>
          <p:cNvCxnSpPr/>
          <p:nvPr/>
        </p:nvCxnSpPr>
        <p:spPr>
          <a:xfrm>
            <a:off x="0" y="521493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Прямая соединительная линия 135"/>
          <p:cNvCxnSpPr/>
          <p:nvPr/>
        </p:nvCxnSpPr>
        <p:spPr>
          <a:xfrm>
            <a:off x="0" y="5572125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Прямая соединительная линия 136"/>
          <p:cNvCxnSpPr/>
          <p:nvPr/>
        </p:nvCxnSpPr>
        <p:spPr>
          <a:xfrm>
            <a:off x="0" y="5929313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/>
          <p:nvPr/>
        </p:nvCxnSpPr>
        <p:spPr>
          <a:xfrm>
            <a:off x="0" y="628650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Прямая соединительная линия 138"/>
          <p:cNvCxnSpPr/>
          <p:nvPr/>
        </p:nvCxnSpPr>
        <p:spPr>
          <a:xfrm>
            <a:off x="0" y="664368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4" name="TextBox 147"/>
          <p:cNvSpPr txBox="1">
            <a:spLocks noChangeArrowheads="1"/>
          </p:cNvSpPr>
          <p:nvPr/>
        </p:nvSpPr>
        <p:spPr bwMode="auto">
          <a:xfrm>
            <a:off x="4000500" y="0"/>
            <a:ext cx="4286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>
                <a:solidFill>
                  <a:srgbClr val="000000"/>
                </a:solidFill>
              </a:rPr>
              <a:t>У</a:t>
            </a:r>
          </a:p>
        </p:txBody>
      </p:sp>
      <p:sp>
        <p:nvSpPr>
          <p:cNvPr id="2095" name="TextBox 148"/>
          <p:cNvSpPr txBox="1">
            <a:spLocks noChangeArrowheads="1"/>
          </p:cNvSpPr>
          <p:nvPr/>
        </p:nvSpPr>
        <p:spPr bwMode="auto">
          <a:xfrm>
            <a:off x="8501063" y="2571750"/>
            <a:ext cx="4286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>
                <a:solidFill>
                  <a:srgbClr val="000000"/>
                </a:solidFill>
              </a:rPr>
              <a:t>Х</a:t>
            </a:r>
          </a:p>
        </p:txBody>
      </p:sp>
      <p:sp>
        <p:nvSpPr>
          <p:cNvPr id="2096" name="TextBox 149"/>
          <p:cNvSpPr txBox="1">
            <a:spLocks noChangeArrowheads="1"/>
          </p:cNvSpPr>
          <p:nvPr/>
        </p:nvSpPr>
        <p:spPr bwMode="auto">
          <a:xfrm>
            <a:off x="4286250" y="3214688"/>
            <a:ext cx="428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2097" name="TextBox 150"/>
          <p:cNvSpPr txBox="1">
            <a:spLocks noChangeArrowheads="1"/>
          </p:cNvSpPr>
          <p:nvPr/>
        </p:nvSpPr>
        <p:spPr bwMode="auto">
          <a:xfrm>
            <a:off x="4786313" y="3357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2098" name="TextBox 56"/>
          <p:cNvSpPr txBox="1">
            <a:spLocks noChangeArrowheads="1"/>
          </p:cNvSpPr>
          <p:nvPr/>
        </p:nvSpPr>
        <p:spPr bwMode="auto">
          <a:xfrm>
            <a:off x="5143500" y="3357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2099" name="TextBox 57"/>
          <p:cNvSpPr txBox="1">
            <a:spLocks noChangeArrowheads="1"/>
          </p:cNvSpPr>
          <p:nvPr/>
        </p:nvSpPr>
        <p:spPr bwMode="auto">
          <a:xfrm>
            <a:off x="5500688" y="3357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2100" name="TextBox 58"/>
          <p:cNvSpPr txBox="1">
            <a:spLocks noChangeArrowheads="1"/>
          </p:cNvSpPr>
          <p:nvPr/>
        </p:nvSpPr>
        <p:spPr bwMode="auto">
          <a:xfrm>
            <a:off x="5857875" y="3357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2101" name="TextBox 59"/>
          <p:cNvSpPr txBox="1">
            <a:spLocks noChangeArrowheads="1"/>
          </p:cNvSpPr>
          <p:nvPr/>
        </p:nvSpPr>
        <p:spPr bwMode="auto">
          <a:xfrm>
            <a:off x="7643813" y="3357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2102" name="TextBox 60"/>
          <p:cNvSpPr txBox="1">
            <a:spLocks noChangeArrowheads="1"/>
          </p:cNvSpPr>
          <p:nvPr/>
        </p:nvSpPr>
        <p:spPr bwMode="auto">
          <a:xfrm>
            <a:off x="7286625" y="3357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8</a:t>
            </a:r>
          </a:p>
        </p:txBody>
      </p:sp>
      <p:sp>
        <p:nvSpPr>
          <p:cNvPr id="2103" name="TextBox 61"/>
          <p:cNvSpPr txBox="1">
            <a:spLocks noChangeArrowheads="1"/>
          </p:cNvSpPr>
          <p:nvPr/>
        </p:nvSpPr>
        <p:spPr bwMode="auto">
          <a:xfrm>
            <a:off x="6929438" y="3357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7</a:t>
            </a:r>
          </a:p>
        </p:txBody>
      </p:sp>
      <p:sp>
        <p:nvSpPr>
          <p:cNvPr id="2104" name="TextBox 62"/>
          <p:cNvSpPr txBox="1">
            <a:spLocks noChangeArrowheads="1"/>
          </p:cNvSpPr>
          <p:nvPr/>
        </p:nvSpPr>
        <p:spPr bwMode="auto">
          <a:xfrm>
            <a:off x="6572250" y="3357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2105" name="TextBox 63"/>
          <p:cNvSpPr txBox="1">
            <a:spLocks noChangeArrowheads="1"/>
          </p:cNvSpPr>
          <p:nvPr/>
        </p:nvSpPr>
        <p:spPr bwMode="auto">
          <a:xfrm>
            <a:off x="6215063" y="3357563"/>
            <a:ext cx="2857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2106" name="TextBox 64"/>
          <p:cNvSpPr txBox="1">
            <a:spLocks noChangeArrowheads="1"/>
          </p:cNvSpPr>
          <p:nvPr/>
        </p:nvSpPr>
        <p:spPr bwMode="auto">
          <a:xfrm>
            <a:off x="4214813" y="2857500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2107" name="TextBox 65"/>
          <p:cNvSpPr txBox="1">
            <a:spLocks noChangeArrowheads="1"/>
          </p:cNvSpPr>
          <p:nvPr/>
        </p:nvSpPr>
        <p:spPr bwMode="auto">
          <a:xfrm>
            <a:off x="8286750" y="3357563"/>
            <a:ext cx="6429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11</a:t>
            </a:r>
          </a:p>
        </p:txBody>
      </p:sp>
      <p:sp>
        <p:nvSpPr>
          <p:cNvPr id="2108" name="TextBox 66"/>
          <p:cNvSpPr txBox="1">
            <a:spLocks noChangeArrowheads="1"/>
          </p:cNvSpPr>
          <p:nvPr/>
        </p:nvSpPr>
        <p:spPr bwMode="auto">
          <a:xfrm>
            <a:off x="7858125" y="3357563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10</a:t>
            </a:r>
          </a:p>
        </p:txBody>
      </p:sp>
      <p:sp>
        <p:nvSpPr>
          <p:cNvPr id="2109" name="TextBox 67"/>
          <p:cNvSpPr txBox="1">
            <a:spLocks noChangeArrowheads="1"/>
          </p:cNvSpPr>
          <p:nvPr/>
        </p:nvSpPr>
        <p:spPr bwMode="auto">
          <a:xfrm>
            <a:off x="4214813" y="71437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7</a:t>
            </a:r>
          </a:p>
        </p:txBody>
      </p:sp>
      <p:sp>
        <p:nvSpPr>
          <p:cNvPr id="2110" name="TextBox 68"/>
          <p:cNvSpPr txBox="1">
            <a:spLocks noChangeArrowheads="1"/>
          </p:cNvSpPr>
          <p:nvPr/>
        </p:nvSpPr>
        <p:spPr bwMode="auto">
          <a:xfrm>
            <a:off x="4214813" y="1079500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2111" name="TextBox 69"/>
          <p:cNvSpPr txBox="1">
            <a:spLocks noChangeArrowheads="1"/>
          </p:cNvSpPr>
          <p:nvPr/>
        </p:nvSpPr>
        <p:spPr bwMode="auto">
          <a:xfrm>
            <a:off x="4214813" y="1428750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2112" name="TextBox 70"/>
          <p:cNvSpPr txBox="1">
            <a:spLocks noChangeArrowheads="1"/>
          </p:cNvSpPr>
          <p:nvPr/>
        </p:nvSpPr>
        <p:spPr bwMode="auto">
          <a:xfrm>
            <a:off x="4214813" y="1785938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2113" name="TextBox 71"/>
          <p:cNvSpPr txBox="1">
            <a:spLocks noChangeArrowheads="1"/>
          </p:cNvSpPr>
          <p:nvPr/>
        </p:nvSpPr>
        <p:spPr bwMode="auto">
          <a:xfrm>
            <a:off x="4214813" y="21431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2114" name="TextBox 72"/>
          <p:cNvSpPr txBox="1">
            <a:spLocks noChangeArrowheads="1"/>
          </p:cNvSpPr>
          <p:nvPr/>
        </p:nvSpPr>
        <p:spPr bwMode="auto">
          <a:xfrm>
            <a:off x="4214813" y="250031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2115" name="TextBox 75"/>
          <p:cNvSpPr txBox="1">
            <a:spLocks noChangeArrowheads="1"/>
          </p:cNvSpPr>
          <p:nvPr/>
        </p:nvSpPr>
        <p:spPr bwMode="auto">
          <a:xfrm>
            <a:off x="4214813" y="3651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8</a:t>
            </a:r>
          </a:p>
        </p:txBody>
      </p:sp>
      <p:sp>
        <p:nvSpPr>
          <p:cNvPr id="2116" name="TextBox 77"/>
          <p:cNvSpPr txBox="1">
            <a:spLocks noChangeArrowheads="1"/>
          </p:cNvSpPr>
          <p:nvPr/>
        </p:nvSpPr>
        <p:spPr bwMode="auto">
          <a:xfrm>
            <a:off x="2143125" y="3357563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-6</a:t>
            </a:r>
          </a:p>
        </p:txBody>
      </p:sp>
      <p:sp>
        <p:nvSpPr>
          <p:cNvPr id="2117" name="TextBox 79"/>
          <p:cNvSpPr txBox="1">
            <a:spLocks noChangeArrowheads="1"/>
          </p:cNvSpPr>
          <p:nvPr/>
        </p:nvSpPr>
        <p:spPr bwMode="auto">
          <a:xfrm>
            <a:off x="2500313" y="3365500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-5</a:t>
            </a:r>
          </a:p>
        </p:txBody>
      </p:sp>
      <p:sp>
        <p:nvSpPr>
          <p:cNvPr id="2118" name="TextBox 81"/>
          <p:cNvSpPr txBox="1">
            <a:spLocks noChangeArrowheads="1"/>
          </p:cNvSpPr>
          <p:nvPr/>
        </p:nvSpPr>
        <p:spPr bwMode="auto">
          <a:xfrm>
            <a:off x="2857500" y="3357563"/>
            <a:ext cx="5000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-4</a:t>
            </a:r>
          </a:p>
        </p:txBody>
      </p:sp>
      <p:sp>
        <p:nvSpPr>
          <p:cNvPr id="2119" name="TextBox 83"/>
          <p:cNvSpPr txBox="1">
            <a:spLocks noChangeArrowheads="1"/>
          </p:cNvSpPr>
          <p:nvPr/>
        </p:nvSpPr>
        <p:spPr bwMode="auto">
          <a:xfrm>
            <a:off x="3286125" y="3357563"/>
            <a:ext cx="5000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-3</a:t>
            </a:r>
          </a:p>
        </p:txBody>
      </p:sp>
      <p:sp>
        <p:nvSpPr>
          <p:cNvPr id="2120" name="TextBox 85"/>
          <p:cNvSpPr txBox="1">
            <a:spLocks noChangeArrowheads="1"/>
          </p:cNvSpPr>
          <p:nvPr/>
        </p:nvSpPr>
        <p:spPr bwMode="auto">
          <a:xfrm>
            <a:off x="3643313" y="3357563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-2</a:t>
            </a:r>
          </a:p>
        </p:txBody>
      </p:sp>
      <p:sp>
        <p:nvSpPr>
          <p:cNvPr id="2121" name="TextBox 87"/>
          <p:cNvSpPr txBox="1">
            <a:spLocks noChangeArrowheads="1"/>
          </p:cNvSpPr>
          <p:nvPr/>
        </p:nvSpPr>
        <p:spPr bwMode="auto">
          <a:xfrm>
            <a:off x="4000500" y="3357563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-1</a:t>
            </a:r>
          </a:p>
        </p:txBody>
      </p:sp>
      <p:sp>
        <p:nvSpPr>
          <p:cNvPr id="2122" name="TextBox 89"/>
          <p:cNvSpPr txBox="1">
            <a:spLocks noChangeArrowheads="1"/>
          </p:cNvSpPr>
          <p:nvPr/>
        </p:nvSpPr>
        <p:spPr bwMode="auto">
          <a:xfrm>
            <a:off x="4143375" y="3571875"/>
            <a:ext cx="6429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-1</a:t>
            </a:r>
          </a:p>
        </p:txBody>
      </p:sp>
      <p:sp>
        <p:nvSpPr>
          <p:cNvPr id="2123" name="TextBox 91"/>
          <p:cNvSpPr txBox="1">
            <a:spLocks noChangeArrowheads="1"/>
          </p:cNvSpPr>
          <p:nvPr/>
        </p:nvSpPr>
        <p:spPr bwMode="auto">
          <a:xfrm>
            <a:off x="214313" y="3357563"/>
            <a:ext cx="78578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>
                <a:solidFill>
                  <a:srgbClr val="000000"/>
                </a:solidFill>
              </a:rPr>
              <a:t>-11</a:t>
            </a:r>
          </a:p>
        </p:txBody>
      </p:sp>
      <p:sp>
        <p:nvSpPr>
          <p:cNvPr id="2124" name="TextBox 93"/>
          <p:cNvSpPr txBox="1">
            <a:spLocks noChangeArrowheads="1"/>
          </p:cNvSpPr>
          <p:nvPr/>
        </p:nvSpPr>
        <p:spPr bwMode="auto">
          <a:xfrm>
            <a:off x="642938" y="3357563"/>
            <a:ext cx="71435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>
                <a:solidFill>
                  <a:srgbClr val="000000"/>
                </a:solidFill>
              </a:rPr>
              <a:t>-10</a:t>
            </a:r>
          </a:p>
        </p:txBody>
      </p:sp>
      <p:sp>
        <p:nvSpPr>
          <p:cNvPr id="2125" name="TextBox 95"/>
          <p:cNvSpPr txBox="1">
            <a:spLocks noChangeArrowheads="1"/>
          </p:cNvSpPr>
          <p:nvPr/>
        </p:nvSpPr>
        <p:spPr bwMode="auto">
          <a:xfrm>
            <a:off x="1143000" y="3357563"/>
            <a:ext cx="5000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-9</a:t>
            </a:r>
          </a:p>
        </p:txBody>
      </p:sp>
      <p:sp>
        <p:nvSpPr>
          <p:cNvPr id="2126" name="TextBox 97"/>
          <p:cNvSpPr txBox="1">
            <a:spLocks noChangeArrowheads="1"/>
          </p:cNvSpPr>
          <p:nvPr/>
        </p:nvSpPr>
        <p:spPr bwMode="auto">
          <a:xfrm>
            <a:off x="1428750" y="3357563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-8</a:t>
            </a:r>
          </a:p>
        </p:txBody>
      </p:sp>
      <p:sp>
        <p:nvSpPr>
          <p:cNvPr id="2127" name="TextBox 99"/>
          <p:cNvSpPr txBox="1">
            <a:spLocks noChangeArrowheads="1"/>
          </p:cNvSpPr>
          <p:nvPr/>
        </p:nvSpPr>
        <p:spPr bwMode="auto">
          <a:xfrm>
            <a:off x="1785938" y="3357563"/>
            <a:ext cx="5000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-7</a:t>
            </a:r>
          </a:p>
        </p:txBody>
      </p:sp>
      <p:sp>
        <p:nvSpPr>
          <p:cNvPr id="2128" name="TextBox 101"/>
          <p:cNvSpPr txBox="1">
            <a:spLocks noChangeArrowheads="1"/>
          </p:cNvSpPr>
          <p:nvPr/>
        </p:nvSpPr>
        <p:spPr bwMode="auto">
          <a:xfrm>
            <a:off x="4143375" y="6072188"/>
            <a:ext cx="7143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-8</a:t>
            </a:r>
          </a:p>
        </p:txBody>
      </p:sp>
      <p:sp>
        <p:nvSpPr>
          <p:cNvPr id="2129" name="TextBox 103"/>
          <p:cNvSpPr txBox="1">
            <a:spLocks noChangeArrowheads="1"/>
          </p:cNvSpPr>
          <p:nvPr/>
        </p:nvSpPr>
        <p:spPr bwMode="auto">
          <a:xfrm>
            <a:off x="4143375" y="5715000"/>
            <a:ext cx="7143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-7</a:t>
            </a:r>
          </a:p>
        </p:txBody>
      </p:sp>
      <p:sp>
        <p:nvSpPr>
          <p:cNvPr id="2130" name="TextBox 105"/>
          <p:cNvSpPr txBox="1">
            <a:spLocks noChangeArrowheads="1"/>
          </p:cNvSpPr>
          <p:nvPr/>
        </p:nvSpPr>
        <p:spPr bwMode="auto">
          <a:xfrm>
            <a:off x="4143375" y="5357813"/>
            <a:ext cx="7858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-6</a:t>
            </a:r>
          </a:p>
        </p:txBody>
      </p:sp>
      <p:sp>
        <p:nvSpPr>
          <p:cNvPr id="2131" name="TextBox 106"/>
          <p:cNvSpPr txBox="1">
            <a:spLocks noChangeArrowheads="1"/>
          </p:cNvSpPr>
          <p:nvPr/>
        </p:nvSpPr>
        <p:spPr bwMode="auto">
          <a:xfrm>
            <a:off x="4143375" y="5000625"/>
            <a:ext cx="7143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-5</a:t>
            </a:r>
          </a:p>
        </p:txBody>
      </p:sp>
      <p:sp>
        <p:nvSpPr>
          <p:cNvPr id="2132" name="TextBox 108"/>
          <p:cNvSpPr txBox="1">
            <a:spLocks noChangeArrowheads="1"/>
          </p:cNvSpPr>
          <p:nvPr/>
        </p:nvSpPr>
        <p:spPr bwMode="auto">
          <a:xfrm>
            <a:off x="4143375" y="4643438"/>
            <a:ext cx="7858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-4</a:t>
            </a:r>
          </a:p>
        </p:txBody>
      </p:sp>
      <p:sp>
        <p:nvSpPr>
          <p:cNvPr id="2133" name="TextBox 116"/>
          <p:cNvSpPr txBox="1">
            <a:spLocks noChangeArrowheads="1"/>
          </p:cNvSpPr>
          <p:nvPr/>
        </p:nvSpPr>
        <p:spPr bwMode="auto">
          <a:xfrm>
            <a:off x="4143375" y="4286250"/>
            <a:ext cx="7143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-3</a:t>
            </a:r>
          </a:p>
        </p:txBody>
      </p:sp>
      <p:sp>
        <p:nvSpPr>
          <p:cNvPr id="2134" name="TextBox 117"/>
          <p:cNvSpPr txBox="1">
            <a:spLocks noChangeArrowheads="1"/>
          </p:cNvSpPr>
          <p:nvPr/>
        </p:nvSpPr>
        <p:spPr bwMode="auto">
          <a:xfrm>
            <a:off x="4143375" y="3929063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-2</a:t>
            </a:r>
          </a:p>
        </p:txBody>
      </p:sp>
      <p:sp>
        <p:nvSpPr>
          <p:cNvPr id="119" name="Овал 118"/>
          <p:cNvSpPr/>
          <p:nvPr/>
        </p:nvSpPr>
        <p:spPr>
          <a:xfrm>
            <a:off x="4786313" y="2214563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20" name="Овал 119"/>
          <p:cNvSpPr/>
          <p:nvPr/>
        </p:nvSpPr>
        <p:spPr>
          <a:xfrm>
            <a:off x="150018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22" name="Овал 121"/>
          <p:cNvSpPr/>
          <p:nvPr/>
        </p:nvSpPr>
        <p:spPr>
          <a:xfrm>
            <a:off x="121443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40" name="Овал 139"/>
          <p:cNvSpPr/>
          <p:nvPr/>
        </p:nvSpPr>
        <p:spPr>
          <a:xfrm>
            <a:off x="92868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2" name="Овал 151"/>
          <p:cNvSpPr/>
          <p:nvPr/>
        </p:nvSpPr>
        <p:spPr>
          <a:xfrm>
            <a:off x="64293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3" name="Овал 152"/>
          <p:cNvSpPr/>
          <p:nvPr/>
        </p:nvSpPr>
        <p:spPr>
          <a:xfrm>
            <a:off x="35718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4" name="Овал 153"/>
          <p:cNvSpPr/>
          <p:nvPr/>
        </p:nvSpPr>
        <p:spPr>
          <a:xfrm>
            <a:off x="857250" y="5786438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5" name="Овал 154"/>
          <p:cNvSpPr/>
          <p:nvPr/>
        </p:nvSpPr>
        <p:spPr>
          <a:xfrm>
            <a:off x="1214438" y="2571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6" name="Овал 155"/>
          <p:cNvSpPr/>
          <p:nvPr/>
        </p:nvSpPr>
        <p:spPr>
          <a:xfrm>
            <a:off x="7643813" y="4357688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7" name="Овал 156"/>
          <p:cNvSpPr/>
          <p:nvPr/>
        </p:nvSpPr>
        <p:spPr>
          <a:xfrm>
            <a:off x="5143500" y="4429125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8" name="Овал 157"/>
          <p:cNvSpPr/>
          <p:nvPr/>
        </p:nvSpPr>
        <p:spPr>
          <a:xfrm>
            <a:off x="6215063" y="1500188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9" name="Овал 158"/>
          <p:cNvSpPr/>
          <p:nvPr/>
        </p:nvSpPr>
        <p:spPr>
          <a:xfrm>
            <a:off x="4786313" y="3286125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0" name="Овал 159"/>
          <p:cNvSpPr/>
          <p:nvPr/>
        </p:nvSpPr>
        <p:spPr>
          <a:xfrm>
            <a:off x="4429125" y="1500188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1" name="Овал 160"/>
          <p:cNvSpPr/>
          <p:nvPr/>
        </p:nvSpPr>
        <p:spPr>
          <a:xfrm>
            <a:off x="2286000" y="5072063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2" name="Овал 161"/>
          <p:cNvSpPr/>
          <p:nvPr/>
        </p:nvSpPr>
        <p:spPr>
          <a:xfrm>
            <a:off x="1928813" y="1500188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3" name="Овал 162"/>
          <p:cNvSpPr/>
          <p:nvPr/>
        </p:nvSpPr>
        <p:spPr>
          <a:xfrm>
            <a:off x="6929438" y="5072063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4" name="Овал 163"/>
          <p:cNvSpPr/>
          <p:nvPr/>
        </p:nvSpPr>
        <p:spPr>
          <a:xfrm>
            <a:off x="3357563" y="3286125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5" name="Овал 164"/>
          <p:cNvSpPr/>
          <p:nvPr/>
        </p:nvSpPr>
        <p:spPr>
          <a:xfrm>
            <a:off x="7643813" y="3286125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6" name="Овал 165"/>
          <p:cNvSpPr/>
          <p:nvPr/>
        </p:nvSpPr>
        <p:spPr>
          <a:xfrm>
            <a:off x="7286625" y="1857375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7" name="Овал 166"/>
          <p:cNvSpPr/>
          <p:nvPr/>
        </p:nvSpPr>
        <p:spPr>
          <a:xfrm>
            <a:off x="1928813" y="400050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8" name="Овал 167"/>
          <p:cNvSpPr/>
          <p:nvPr/>
        </p:nvSpPr>
        <p:spPr>
          <a:xfrm>
            <a:off x="4429125" y="6143625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9" name="Овал 168"/>
          <p:cNvSpPr/>
          <p:nvPr/>
        </p:nvSpPr>
        <p:spPr>
          <a:xfrm>
            <a:off x="235743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0" name="Овал 169"/>
          <p:cNvSpPr/>
          <p:nvPr/>
        </p:nvSpPr>
        <p:spPr>
          <a:xfrm>
            <a:off x="178593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1" name="Овал 170"/>
          <p:cNvSpPr/>
          <p:nvPr/>
        </p:nvSpPr>
        <p:spPr>
          <a:xfrm>
            <a:off x="207168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2" name="Овал 171"/>
          <p:cNvSpPr/>
          <p:nvPr/>
        </p:nvSpPr>
        <p:spPr>
          <a:xfrm>
            <a:off x="264318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3" name="Овал 172"/>
          <p:cNvSpPr/>
          <p:nvPr/>
        </p:nvSpPr>
        <p:spPr>
          <a:xfrm>
            <a:off x="292893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4" name="Овал 173"/>
          <p:cNvSpPr/>
          <p:nvPr/>
        </p:nvSpPr>
        <p:spPr>
          <a:xfrm>
            <a:off x="321468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5" name="Овал 174"/>
          <p:cNvSpPr/>
          <p:nvPr/>
        </p:nvSpPr>
        <p:spPr>
          <a:xfrm>
            <a:off x="3500438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8" name="Овал 177"/>
          <p:cNvSpPr/>
          <p:nvPr/>
        </p:nvSpPr>
        <p:spPr>
          <a:xfrm>
            <a:off x="564356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9" name="Овал 178"/>
          <p:cNvSpPr/>
          <p:nvPr/>
        </p:nvSpPr>
        <p:spPr>
          <a:xfrm>
            <a:off x="535781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80" name="Овал 179"/>
          <p:cNvSpPr/>
          <p:nvPr/>
        </p:nvSpPr>
        <p:spPr>
          <a:xfrm>
            <a:off x="507206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81" name="Овал 180"/>
          <p:cNvSpPr/>
          <p:nvPr/>
        </p:nvSpPr>
        <p:spPr>
          <a:xfrm>
            <a:off x="764381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82" name="Овал 181"/>
          <p:cNvSpPr/>
          <p:nvPr/>
        </p:nvSpPr>
        <p:spPr>
          <a:xfrm>
            <a:off x="735806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83" name="Овал 182"/>
          <p:cNvSpPr/>
          <p:nvPr/>
        </p:nvSpPr>
        <p:spPr>
          <a:xfrm>
            <a:off x="707231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84" name="Овал 183"/>
          <p:cNvSpPr/>
          <p:nvPr/>
        </p:nvSpPr>
        <p:spPr>
          <a:xfrm>
            <a:off x="678656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85" name="Овал 184"/>
          <p:cNvSpPr/>
          <p:nvPr/>
        </p:nvSpPr>
        <p:spPr>
          <a:xfrm>
            <a:off x="650081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86" name="Овал 185"/>
          <p:cNvSpPr/>
          <p:nvPr/>
        </p:nvSpPr>
        <p:spPr>
          <a:xfrm>
            <a:off x="621506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87" name="Овал 186"/>
          <p:cNvSpPr/>
          <p:nvPr/>
        </p:nvSpPr>
        <p:spPr>
          <a:xfrm>
            <a:off x="592931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89" name="Овал 188"/>
          <p:cNvSpPr/>
          <p:nvPr/>
        </p:nvSpPr>
        <p:spPr>
          <a:xfrm>
            <a:off x="821531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90" name="Овал 189"/>
          <p:cNvSpPr/>
          <p:nvPr/>
        </p:nvSpPr>
        <p:spPr>
          <a:xfrm>
            <a:off x="7929563" y="285750"/>
            <a:ext cx="285750" cy="2857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42" name="Управляющая кнопка: далее 141">
            <a:hlinkClick r:id="" action="ppaction://hlinkshowjump?jump=nextslide" highlightClick="1"/>
          </p:cNvPr>
          <p:cNvSpPr/>
          <p:nvPr/>
        </p:nvSpPr>
        <p:spPr>
          <a:xfrm>
            <a:off x="8131175" y="5842000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296 0.3321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22534 0.80435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0" y="40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0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35156 0.64686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0" y="3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6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51718 0.3321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40712 0.69935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00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57274 0.4371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00" y="2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6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06909 0.54209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0" y="2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5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0.04097 0.4371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2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6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55 0.59436 " pathEditMode="relative" rAng="0" ptsTypes="AA">
                                      <p:cBhvr>
                                        <p:cTn id="182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00" y="2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6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7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29028 0.54209 " pathEditMode="relative" rAng="0" ptsTypes="AA">
                                      <p:cBhvr>
                                        <p:cTn id="192" dur="2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00" y="2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0.0165 0.69935 " pathEditMode="relative" rAng="0" ptsTypes="AA">
                                      <p:cBhvr>
                                        <p:cTn id="202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6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8316E-6 L -0.49548 0.17484 " pathEditMode="relative" rAng="0" ptsTypes="AA">
                                      <p:cBhvr>
                                        <p:cTn id="212" dur="2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0" y="8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6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0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-0.0875 0.59436 " pathEditMode="relative" rAng="0" ptsTypes="AA">
                                      <p:cBhvr>
                                        <p:cTn id="222" dur="2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00" y="2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5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0.13281 0.3321 " pathEditMode="relative" rAng="0" ptsTypes="AA">
                                      <p:cBhvr>
                                        <p:cTn id="232" dur="2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6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0.01441 0.80435 " pathEditMode="relative" rAng="0" ptsTypes="AA">
                                      <p:cBhvr>
                                        <p:cTn id="242" dur="2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" y="40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6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252" dur="2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6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2"/>
                  </p:tgtEl>
                </p:cond>
              </p:nextCondLst>
            </p:seq>
            <p:seq concurrent="1" nextAc="seek">
              <p:cTn id="258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9" fill="hold">
                      <p:stCondLst>
                        <p:cond delay="0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0.62031 0.3321 " pathEditMode="relative" rAng="0" ptsTypes="AA">
                                      <p:cBhvr>
                                        <p:cTn id="262" dur="2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-0.05747 0.69935 " pathEditMode="relative" rAng="0" ptsTypes="AA">
                                      <p:cBhvr>
                                        <p:cTn id="272" dur="2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6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0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-0.10486 0.29024 " pathEditMode="relative" rAng="0" ptsTypes="AA">
                                      <p:cBhvr>
                                        <p:cTn id="282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00" y="1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>
                      <p:stCondLst>
                        <p:cond delay="0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0.39097 0.75185 " pathEditMode="relative" rAng="0" ptsTypes="AA">
                                      <p:cBhvr>
                                        <p:cTn id="292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00" y="3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298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9" fill="hold">
                      <p:stCondLst>
                        <p:cond delay="0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0.77656 0.69935 " pathEditMode="relative" rAng="0" ptsTypes="AA">
                                      <p:cBhvr>
                                        <p:cTn id="302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00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-0.01111 0.59436 " pathEditMode="relative" rAng="0" ptsTypes="AA">
                                      <p:cBhvr>
                                        <p:cTn id="312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" y="2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318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9" fill="hold">
                      <p:stCondLst>
                        <p:cond delay="0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0.79965 0.12234 " pathEditMode="relative" rAng="0" ptsTypes="AA">
                                      <p:cBhvr>
                                        <p:cTn id="322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0" y="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328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9" fill="hold">
                      <p:stCondLst>
                        <p:cond delay="0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8316E-6 L 0.41528 0.64686 " pathEditMode="relative" rAng="0" ptsTypes="AA">
                                      <p:cBhvr>
                                        <p:cTn id="332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00" y="3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</p:childTnLst>
        </p:cTn>
      </p:par>
    </p:tnLst>
    <p:bldLst>
      <p:bldP spid="120" grpId="0" animBg="1"/>
      <p:bldP spid="120" grpId="1" animBg="1"/>
      <p:bldP spid="122" grpId="0" animBg="1"/>
      <p:bldP spid="122" grpId="1" animBg="1"/>
      <p:bldP spid="140" grpId="0" animBg="1"/>
      <p:bldP spid="140" grpId="1" animBg="1"/>
      <p:bldP spid="152" grpId="0" animBg="1"/>
      <p:bldP spid="152" grpId="1" animBg="1"/>
      <p:bldP spid="153" grpId="0" animBg="1"/>
      <p:bldP spid="153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9" grpId="0" animBg="1"/>
      <p:bldP spid="189" grpId="1" animBg="1"/>
      <p:bldP spid="190" grpId="0" animBg="1"/>
      <p:bldP spid="190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 rot="5400000">
            <a:off x="1215231" y="3499644"/>
            <a:ext cx="6715125" cy="1588"/>
          </a:xfrm>
          <a:prstGeom prst="line">
            <a:avLst/>
          </a:prstGeom>
          <a:ln w="44450" cmpd="sng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0" y="2786063"/>
            <a:ext cx="9001125" cy="1587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>
            <a:off x="2216151" y="3429000"/>
            <a:ext cx="68564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5400000">
            <a:off x="1501776" y="3429000"/>
            <a:ext cx="68564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rot="5400000">
            <a:off x="1858963" y="3429000"/>
            <a:ext cx="68564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 rot="5400000">
            <a:off x="2573338" y="3429000"/>
            <a:ext cx="68564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 rot="5400000">
            <a:off x="2930526" y="3429000"/>
            <a:ext cx="68564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 rot="5400000">
            <a:off x="3287713" y="3429000"/>
            <a:ext cx="68564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rot="5400000">
            <a:off x="3644901" y="3429000"/>
            <a:ext cx="68564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rot="5400000">
            <a:off x="4002088" y="3429000"/>
            <a:ext cx="68564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 rot="5400000">
            <a:off x="4359276" y="3429000"/>
            <a:ext cx="68564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 rot="5400000">
            <a:off x="4716463" y="3429000"/>
            <a:ext cx="68564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 rot="5400000">
            <a:off x="5073651" y="3429000"/>
            <a:ext cx="68564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/>
          <p:cNvCxnSpPr/>
          <p:nvPr/>
        </p:nvCxnSpPr>
        <p:spPr>
          <a:xfrm rot="5400000">
            <a:off x="5430838" y="3429000"/>
            <a:ext cx="68564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 rot="5400000">
            <a:off x="786607" y="3428206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/>
          <p:cNvCxnSpPr/>
          <p:nvPr/>
        </p:nvCxnSpPr>
        <p:spPr>
          <a:xfrm rot="5400000">
            <a:off x="427832" y="3429794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102"/>
          <p:cNvCxnSpPr/>
          <p:nvPr/>
        </p:nvCxnSpPr>
        <p:spPr>
          <a:xfrm rot="5400000">
            <a:off x="70644" y="3429794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единительная линия 104"/>
          <p:cNvCxnSpPr/>
          <p:nvPr/>
        </p:nvCxnSpPr>
        <p:spPr>
          <a:xfrm rot="5400000">
            <a:off x="-286543" y="3429794"/>
            <a:ext cx="6858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/>
          <p:nvPr/>
        </p:nvCxnSpPr>
        <p:spPr>
          <a:xfrm rot="5400000">
            <a:off x="-643731" y="3429794"/>
            <a:ext cx="685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 rot="5400000">
            <a:off x="-999331" y="3429794"/>
            <a:ext cx="68564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единительная линия 110"/>
          <p:cNvCxnSpPr/>
          <p:nvPr/>
        </p:nvCxnSpPr>
        <p:spPr>
          <a:xfrm rot="5400000">
            <a:off x="-1356518" y="3429794"/>
            <a:ext cx="68564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Прямая соединительная линия 111"/>
          <p:cNvCxnSpPr/>
          <p:nvPr/>
        </p:nvCxnSpPr>
        <p:spPr>
          <a:xfrm rot="5400000">
            <a:off x="-1713706" y="3429794"/>
            <a:ext cx="68564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Прямая соединительная линия 112"/>
          <p:cNvCxnSpPr/>
          <p:nvPr/>
        </p:nvCxnSpPr>
        <p:spPr>
          <a:xfrm rot="5400000">
            <a:off x="-2070893" y="3429794"/>
            <a:ext cx="68564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единительная линия 113"/>
          <p:cNvCxnSpPr/>
          <p:nvPr/>
        </p:nvCxnSpPr>
        <p:spPr>
          <a:xfrm rot="5400000">
            <a:off x="-2428081" y="3429794"/>
            <a:ext cx="68564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Прямая соединительная линия 114"/>
          <p:cNvCxnSpPr/>
          <p:nvPr/>
        </p:nvCxnSpPr>
        <p:spPr>
          <a:xfrm rot="5400000">
            <a:off x="-2785268" y="3429794"/>
            <a:ext cx="68564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120"/>
          <p:cNvCxnSpPr/>
          <p:nvPr/>
        </p:nvCxnSpPr>
        <p:spPr>
          <a:xfrm>
            <a:off x="0" y="2428875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>
            <a:off x="0" y="207168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>
            <a:off x="0" y="171450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>
            <a:off x="0" y="1357313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>
            <a:off x="0" y="1000125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>
            <a:off x="0" y="64293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>
            <a:off x="0" y="28575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Прямая соединительная линия 128"/>
          <p:cNvCxnSpPr/>
          <p:nvPr/>
        </p:nvCxnSpPr>
        <p:spPr>
          <a:xfrm>
            <a:off x="0" y="635793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единительная линия 129"/>
          <p:cNvCxnSpPr/>
          <p:nvPr/>
        </p:nvCxnSpPr>
        <p:spPr>
          <a:xfrm>
            <a:off x="0" y="671353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Прямая соединительная линия 130"/>
          <p:cNvCxnSpPr/>
          <p:nvPr/>
        </p:nvCxnSpPr>
        <p:spPr>
          <a:xfrm>
            <a:off x="0" y="314325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единительная линия 131"/>
          <p:cNvCxnSpPr/>
          <p:nvPr/>
        </p:nvCxnSpPr>
        <p:spPr>
          <a:xfrm>
            <a:off x="0" y="350043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Прямая соединительная линия 132"/>
          <p:cNvCxnSpPr/>
          <p:nvPr/>
        </p:nvCxnSpPr>
        <p:spPr>
          <a:xfrm>
            <a:off x="0" y="3857625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Прямая соединительная линия 133"/>
          <p:cNvCxnSpPr/>
          <p:nvPr/>
        </p:nvCxnSpPr>
        <p:spPr>
          <a:xfrm>
            <a:off x="0" y="4214813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единительная линия 134"/>
          <p:cNvCxnSpPr/>
          <p:nvPr/>
        </p:nvCxnSpPr>
        <p:spPr>
          <a:xfrm>
            <a:off x="0" y="457200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Прямая соединительная линия 135"/>
          <p:cNvCxnSpPr/>
          <p:nvPr/>
        </p:nvCxnSpPr>
        <p:spPr>
          <a:xfrm>
            <a:off x="0" y="4929188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Прямая соединительная линия 136"/>
          <p:cNvCxnSpPr/>
          <p:nvPr/>
        </p:nvCxnSpPr>
        <p:spPr>
          <a:xfrm>
            <a:off x="0" y="5286375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/>
          <p:nvPr/>
        </p:nvCxnSpPr>
        <p:spPr>
          <a:xfrm>
            <a:off x="0" y="5643563"/>
            <a:ext cx="91440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Прямая соединительная линия 138"/>
          <p:cNvCxnSpPr/>
          <p:nvPr/>
        </p:nvCxnSpPr>
        <p:spPr>
          <a:xfrm>
            <a:off x="0" y="600075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65" name="TextBox 147"/>
          <p:cNvSpPr txBox="1">
            <a:spLocks noChangeArrowheads="1"/>
          </p:cNvSpPr>
          <p:nvPr/>
        </p:nvSpPr>
        <p:spPr bwMode="auto">
          <a:xfrm>
            <a:off x="4071938" y="-71438"/>
            <a:ext cx="4286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>
                <a:solidFill>
                  <a:srgbClr val="000000"/>
                </a:solidFill>
              </a:rPr>
              <a:t>У</a:t>
            </a:r>
          </a:p>
        </p:txBody>
      </p:sp>
      <p:sp>
        <p:nvSpPr>
          <p:cNvPr id="5166" name="TextBox 148"/>
          <p:cNvSpPr txBox="1">
            <a:spLocks noChangeArrowheads="1"/>
          </p:cNvSpPr>
          <p:nvPr/>
        </p:nvSpPr>
        <p:spPr bwMode="auto">
          <a:xfrm>
            <a:off x="8501063" y="1928813"/>
            <a:ext cx="42862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>
                <a:solidFill>
                  <a:srgbClr val="000000"/>
                </a:solidFill>
              </a:rPr>
              <a:t>Х</a:t>
            </a:r>
          </a:p>
        </p:txBody>
      </p:sp>
      <p:sp>
        <p:nvSpPr>
          <p:cNvPr id="5167" name="TextBox 149"/>
          <p:cNvSpPr txBox="1">
            <a:spLocks noChangeArrowheads="1"/>
          </p:cNvSpPr>
          <p:nvPr/>
        </p:nvSpPr>
        <p:spPr bwMode="auto">
          <a:xfrm>
            <a:off x="4286250" y="2571750"/>
            <a:ext cx="428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5168" name="TextBox 150"/>
          <p:cNvSpPr txBox="1">
            <a:spLocks noChangeArrowheads="1"/>
          </p:cNvSpPr>
          <p:nvPr/>
        </p:nvSpPr>
        <p:spPr bwMode="auto">
          <a:xfrm>
            <a:off x="4786313" y="27146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5169" name="TextBox 56"/>
          <p:cNvSpPr txBox="1">
            <a:spLocks noChangeArrowheads="1"/>
          </p:cNvSpPr>
          <p:nvPr/>
        </p:nvSpPr>
        <p:spPr bwMode="auto">
          <a:xfrm>
            <a:off x="5143500" y="27146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5170" name="TextBox 57"/>
          <p:cNvSpPr txBox="1">
            <a:spLocks noChangeArrowheads="1"/>
          </p:cNvSpPr>
          <p:nvPr/>
        </p:nvSpPr>
        <p:spPr bwMode="auto">
          <a:xfrm>
            <a:off x="5500688" y="27146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5171" name="TextBox 58"/>
          <p:cNvSpPr txBox="1">
            <a:spLocks noChangeArrowheads="1"/>
          </p:cNvSpPr>
          <p:nvPr/>
        </p:nvSpPr>
        <p:spPr bwMode="auto">
          <a:xfrm>
            <a:off x="5857875" y="27146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5172" name="TextBox 59"/>
          <p:cNvSpPr txBox="1">
            <a:spLocks noChangeArrowheads="1"/>
          </p:cNvSpPr>
          <p:nvPr/>
        </p:nvSpPr>
        <p:spPr bwMode="auto">
          <a:xfrm>
            <a:off x="7643813" y="27146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5173" name="TextBox 60"/>
          <p:cNvSpPr txBox="1">
            <a:spLocks noChangeArrowheads="1"/>
          </p:cNvSpPr>
          <p:nvPr/>
        </p:nvSpPr>
        <p:spPr bwMode="auto">
          <a:xfrm>
            <a:off x="7286625" y="27146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8</a:t>
            </a:r>
          </a:p>
        </p:txBody>
      </p:sp>
      <p:sp>
        <p:nvSpPr>
          <p:cNvPr id="5174" name="TextBox 61"/>
          <p:cNvSpPr txBox="1">
            <a:spLocks noChangeArrowheads="1"/>
          </p:cNvSpPr>
          <p:nvPr/>
        </p:nvSpPr>
        <p:spPr bwMode="auto">
          <a:xfrm>
            <a:off x="6929438" y="27146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7</a:t>
            </a:r>
          </a:p>
        </p:txBody>
      </p:sp>
      <p:sp>
        <p:nvSpPr>
          <p:cNvPr id="5175" name="TextBox 62"/>
          <p:cNvSpPr txBox="1">
            <a:spLocks noChangeArrowheads="1"/>
          </p:cNvSpPr>
          <p:nvPr/>
        </p:nvSpPr>
        <p:spPr bwMode="auto">
          <a:xfrm>
            <a:off x="6572250" y="271462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5176" name="TextBox 63"/>
          <p:cNvSpPr txBox="1">
            <a:spLocks noChangeArrowheads="1"/>
          </p:cNvSpPr>
          <p:nvPr/>
        </p:nvSpPr>
        <p:spPr bwMode="auto">
          <a:xfrm>
            <a:off x="6215063" y="2714625"/>
            <a:ext cx="2857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5177" name="TextBox 64"/>
          <p:cNvSpPr txBox="1">
            <a:spLocks noChangeArrowheads="1"/>
          </p:cNvSpPr>
          <p:nvPr/>
        </p:nvSpPr>
        <p:spPr bwMode="auto">
          <a:xfrm>
            <a:off x="4214813" y="2214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5178" name="TextBox 65"/>
          <p:cNvSpPr txBox="1">
            <a:spLocks noChangeArrowheads="1"/>
          </p:cNvSpPr>
          <p:nvPr/>
        </p:nvSpPr>
        <p:spPr bwMode="auto">
          <a:xfrm>
            <a:off x="8286750" y="2714625"/>
            <a:ext cx="6429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11</a:t>
            </a:r>
          </a:p>
        </p:txBody>
      </p:sp>
      <p:sp>
        <p:nvSpPr>
          <p:cNvPr id="5179" name="TextBox 66"/>
          <p:cNvSpPr txBox="1">
            <a:spLocks noChangeArrowheads="1"/>
          </p:cNvSpPr>
          <p:nvPr/>
        </p:nvSpPr>
        <p:spPr bwMode="auto">
          <a:xfrm>
            <a:off x="7858125" y="2714625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10</a:t>
            </a:r>
          </a:p>
        </p:txBody>
      </p:sp>
      <p:sp>
        <p:nvSpPr>
          <p:cNvPr id="5180" name="TextBox 68"/>
          <p:cNvSpPr txBox="1">
            <a:spLocks noChangeArrowheads="1"/>
          </p:cNvSpPr>
          <p:nvPr/>
        </p:nvSpPr>
        <p:spPr bwMode="auto">
          <a:xfrm>
            <a:off x="4214813" y="43656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5181" name="TextBox 69"/>
          <p:cNvSpPr txBox="1">
            <a:spLocks noChangeArrowheads="1"/>
          </p:cNvSpPr>
          <p:nvPr/>
        </p:nvSpPr>
        <p:spPr bwMode="auto">
          <a:xfrm>
            <a:off x="4214813" y="785813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5182" name="TextBox 70"/>
          <p:cNvSpPr txBox="1">
            <a:spLocks noChangeArrowheads="1"/>
          </p:cNvSpPr>
          <p:nvPr/>
        </p:nvSpPr>
        <p:spPr bwMode="auto">
          <a:xfrm>
            <a:off x="4214813" y="1143000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5183" name="TextBox 71"/>
          <p:cNvSpPr txBox="1">
            <a:spLocks noChangeArrowheads="1"/>
          </p:cNvSpPr>
          <p:nvPr/>
        </p:nvSpPr>
        <p:spPr bwMode="auto">
          <a:xfrm>
            <a:off x="4214813" y="1500188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5184" name="TextBox 72"/>
          <p:cNvSpPr txBox="1">
            <a:spLocks noChangeArrowheads="1"/>
          </p:cNvSpPr>
          <p:nvPr/>
        </p:nvSpPr>
        <p:spPr bwMode="auto">
          <a:xfrm>
            <a:off x="4214813" y="1857375"/>
            <a:ext cx="428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5185" name="TextBox 77"/>
          <p:cNvSpPr txBox="1">
            <a:spLocks noChangeArrowheads="1"/>
          </p:cNvSpPr>
          <p:nvPr/>
        </p:nvSpPr>
        <p:spPr bwMode="auto">
          <a:xfrm>
            <a:off x="2143125" y="2714625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-6</a:t>
            </a:r>
          </a:p>
        </p:txBody>
      </p:sp>
      <p:sp>
        <p:nvSpPr>
          <p:cNvPr id="5186" name="TextBox 79"/>
          <p:cNvSpPr txBox="1">
            <a:spLocks noChangeArrowheads="1"/>
          </p:cNvSpPr>
          <p:nvPr/>
        </p:nvSpPr>
        <p:spPr bwMode="auto">
          <a:xfrm>
            <a:off x="2500313" y="2722563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-5</a:t>
            </a:r>
          </a:p>
        </p:txBody>
      </p:sp>
      <p:sp>
        <p:nvSpPr>
          <p:cNvPr id="5187" name="TextBox 81"/>
          <p:cNvSpPr txBox="1">
            <a:spLocks noChangeArrowheads="1"/>
          </p:cNvSpPr>
          <p:nvPr/>
        </p:nvSpPr>
        <p:spPr bwMode="auto">
          <a:xfrm>
            <a:off x="2857500" y="2714625"/>
            <a:ext cx="5000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-4</a:t>
            </a:r>
          </a:p>
        </p:txBody>
      </p:sp>
      <p:sp>
        <p:nvSpPr>
          <p:cNvPr id="5188" name="TextBox 83"/>
          <p:cNvSpPr txBox="1">
            <a:spLocks noChangeArrowheads="1"/>
          </p:cNvSpPr>
          <p:nvPr/>
        </p:nvSpPr>
        <p:spPr bwMode="auto">
          <a:xfrm>
            <a:off x="3286125" y="2714625"/>
            <a:ext cx="5000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-3</a:t>
            </a:r>
          </a:p>
        </p:txBody>
      </p:sp>
      <p:sp>
        <p:nvSpPr>
          <p:cNvPr id="5189" name="TextBox 85"/>
          <p:cNvSpPr txBox="1">
            <a:spLocks noChangeArrowheads="1"/>
          </p:cNvSpPr>
          <p:nvPr/>
        </p:nvSpPr>
        <p:spPr bwMode="auto">
          <a:xfrm>
            <a:off x="3643313" y="2714625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-2</a:t>
            </a:r>
          </a:p>
        </p:txBody>
      </p:sp>
      <p:sp>
        <p:nvSpPr>
          <p:cNvPr id="5190" name="TextBox 87"/>
          <p:cNvSpPr txBox="1">
            <a:spLocks noChangeArrowheads="1"/>
          </p:cNvSpPr>
          <p:nvPr/>
        </p:nvSpPr>
        <p:spPr bwMode="auto">
          <a:xfrm>
            <a:off x="4000500" y="2714625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-1</a:t>
            </a:r>
          </a:p>
        </p:txBody>
      </p:sp>
      <p:sp>
        <p:nvSpPr>
          <p:cNvPr id="5191" name="TextBox 89"/>
          <p:cNvSpPr txBox="1">
            <a:spLocks noChangeArrowheads="1"/>
          </p:cNvSpPr>
          <p:nvPr/>
        </p:nvSpPr>
        <p:spPr bwMode="auto">
          <a:xfrm>
            <a:off x="4143375" y="2928938"/>
            <a:ext cx="6429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-1</a:t>
            </a:r>
          </a:p>
        </p:txBody>
      </p:sp>
      <p:sp>
        <p:nvSpPr>
          <p:cNvPr id="5192" name="TextBox 91"/>
          <p:cNvSpPr txBox="1">
            <a:spLocks noChangeArrowheads="1"/>
          </p:cNvSpPr>
          <p:nvPr/>
        </p:nvSpPr>
        <p:spPr bwMode="auto">
          <a:xfrm>
            <a:off x="214313" y="2714625"/>
            <a:ext cx="7858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-11</a:t>
            </a:r>
          </a:p>
        </p:txBody>
      </p:sp>
      <p:sp>
        <p:nvSpPr>
          <p:cNvPr id="5193" name="TextBox 93"/>
          <p:cNvSpPr txBox="1">
            <a:spLocks noChangeArrowheads="1"/>
          </p:cNvSpPr>
          <p:nvPr/>
        </p:nvSpPr>
        <p:spPr bwMode="auto">
          <a:xfrm>
            <a:off x="642938" y="2714625"/>
            <a:ext cx="7143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-10</a:t>
            </a:r>
          </a:p>
        </p:txBody>
      </p:sp>
      <p:sp>
        <p:nvSpPr>
          <p:cNvPr id="5194" name="TextBox 95"/>
          <p:cNvSpPr txBox="1">
            <a:spLocks noChangeArrowheads="1"/>
          </p:cNvSpPr>
          <p:nvPr/>
        </p:nvSpPr>
        <p:spPr bwMode="auto">
          <a:xfrm>
            <a:off x="1143000" y="2722563"/>
            <a:ext cx="5000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-9</a:t>
            </a:r>
          </a:p>
        </p:txBody>
      </p:sp>
      <p:sp>
        <p:nvSpPr>
          <p:cNvPr id="5195" name="TextBox 97"/>
          <p:cNvSpPr txBox="1">
            <a:spLocks noChangeArrowheads="1"/>
          </p:cNvSpPr>
          <p:nvPr/>
        </p:nvSpPr>
        <p:spPr bwMode="auto">
          <a:xfrm>
            <a:off x="1428750" y="2714625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-8</a:t>
            </a:r>
          </a:p>
        </p:txBody>
      </p:sp>
      <p:sp>
        <p:nvSpPr>
          <p:cNvPr id="5196" name="TextBox 99"/>
          <p:cNvSpPr txBox="1">
            <a:spLocks noChangeArrowheads="1"/>
          </p:cNvSpPr>
          <p:nvPr/>
        </p:nvSpPr>
        <p:spPr bwMode="auto">
          <a:xfrm>
            <a:off x="1785938" y="2714625"/>
            <a:ext cx="5000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-7</a:t>
            </a:r>
          </a:p>
        </p:txBody>
      </p:sp>
      <p:sp>
        <p:nvSpPr>
          <p:cNvPr id="5197" name="TextBox 105"/>
          <p:cNvSpPr txBox="1">
            <a:spLocks noChangeArrowheads="1"/>
          </p:cNvSpPr>
          <p:nvPr/>
        </p:nvSpPr>
        <p:spPr bwMode="auto">
          <a:xfrm>
            <a:off x="4143375" y="4714875"/>
            <a:ext cx="7858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-6</a:t>
            </a:r>
          </a:p>
        </p:txBody>
      </p:sp>
      <p:sp>
        <p:nvSpPr>
          <p:cNvPr id="5198" name="TextBox 106"/>
          <p:cNvSpPr txBox="1">
            <a:spLocks noChangeArrowheads="1"/>
          </p:cNvSpPr>
          <p:nvPr/>
        </p:nvSpPr>
        <p:spPr bwMode="auto">
          <a:xfrm>
            <a:off x="4143375" y="4357688"/>
            <a:ext cx="7143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-5</a:t>
            </a:r>
          </a:p>
        </p:txBody>
      </p:sp>
      <p:sp>
        <p:nvSpPr>
          <p:cNvPr id="5199" name="TextBox 108"/>
          <p:cNvSpPr txBox="1">
            <a:spLocks noChangeArrowheads="1"/>
          </p:cNvSpPr>
          <p:nvPr/>
        </p:nvSpPr>
        <p:spPr bwMode="auto">
          <a:xfrm>
            <a:off x="4143375" y="4000500"/>
            <a:ext cx="7858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-4</a:t>
            </a:r>
          </a:p>
        </p:txBody>
      </p:sp>
      <p:sp>
        <p:nvSpPr>
          <p:cNvPr id="5200" name="TextBox 116"/>
          <p:cNvSpPr txBox="1">
            <a:spLocks noChangeArrowheads="1"/>
          </p:cNvSpPr>
          <p:nvPr/>
        </p:nvSpPr>
        <p:spPr bwMode="auto">
          <a:xfrm>
            <a:off x="4143375" y="3643313"/>
            <a:ext cx="7143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-3</a:t>
            </a:r>
          </a:p>
        </p:txBody>
      </p:sp>
      <p:sp>
        <p:nvSpPr>
          <p:cNvPr id="5201" name="TextBox 117"/>
          <p:cNvSpPr txBox="1">
            <a:spLocks noChangeArrowheads="1"/>
          </p:cNvSpPr>
          <p:nvPr/>
        </p:nvSpPr>
        <p:spPr bwMode="auto">
          <a:xfrm>
            <a:off x="4143375" y="3286125"/>
            <a:ext cx="571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>
                <a:solidFill>
                  <a:srgbClr val="000000"/>
                </a:solidFill>
              </a:rPr>
              <a:t>-2</a:t>
            </a:r>
          </a:p>
        </p:txBody>
      </p:sp>
      <p:graphicFrame>
        <p:nvGraphicFramePr>
          <p:cNvPr id="317" name="Таблица 316"/>
          <p:cNvGraphicFramePr>
            <a:graphicFrameLocks noGrp="1"/>
          </p:cNvGraphicFramePr>
          <p:nvPr/>
        </p:nvGraphicFramePr>
        <p:xfrm>
          <a:off x="6215063" y="4900613"/>
          <a:ext cx="214314" cy="4572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14314"/>
              </a:tblGrid>
              <a:tr h="43200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Arial Black" pitchFamily="34" charset="0"/>
                        </a:rPr>
                        <a:t>,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316" name="Таблица 315"/>
          <p:cNvGraphicFramePr>
            <a:graphicFrameLocks noGrp="1"/>
          </p:cNvGraphicFramePr>
          <p:nvPr/>
        </p:nvGraphicFramePr>
        <p:xfrm>
          <a:off x="285750" y="4929188"/>
          <a:ext cx="5715040" cy="4267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143008"/>
                <a:gridCol w="1143008"/>
                <a:gridCol w="1143008"/>
                <a:gridCol w="1143008"/>
                <a:gridCol w="11430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(-6;2)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(-3;-5)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(-9;-3)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(-9;0)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(1;3)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116" name="Прямая соединительная линия 115"/>
          <p:cNvCxnSpPr/>
          <p:nvPr/>
        </p:nvCxnSpPr>
        <p:spPr>
          <a:xfrm rot="5400000">
            <a:off x="-3142456" y="3429794"/>
            <a:ext cx="68564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8" name="Таблица 317"/>
          <p:cNvGraphicFramePr>
            <a:graphicFrameLocks noGrp="1"/>
          </p:cNvGraphicFramePr>
          <p:nvPr/>
        </p:nvGraphicFramePr>
        <p:xfrm>
          <a:off x="285750" y="5500688"/>
          <a:ext cx="7000926" cy="4267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166821"/>
                <a:gridCol w="1166821"/>
                <a:gridCol w="1166821"/>
                <a:gridCol w="1166821"/>
                <a:gridCol w="1166821"/>
                <a:gridCol w="116682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(-8;3)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(-10;4)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(-4;1)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(6;-2)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(5;1)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(4;-3)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19" name="Таблица 318"/>
          <p:cNvGraphicFramePr>
            <a:graphicFrameLocks noGrp="1"/>
          </p:cNvGraphicFramePr>
          <p:nvPr/>
        </p:nvGraphicFramePr>
        <p:xfrm>
          <a:off x="285750" y="6143625"/>
          <a:ext cx="8715438" cy="4267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968382"/>
                <a:gridCol w="968382"/>
                <a:gridCol w="968382"/>
                <a:gridCol w="968382"/>
                <a:gridCol w="968382"/>
                <a:gridCol w="968382"/>
                <a:gridCol w="968382"/>
                <a:gridCol w="968382"/>
                <a:gridCol w="9683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(-9;-3)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(2;0)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(-2;-2)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(2;-5)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(-9;-3)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(4:-3)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(0;5)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(2;0)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Arial" pitchFamily="34" charset="0"/>
                          <a:cs typeface="Arial" pitchFamily="34" charset="0"/>
                        </a:rPr>
                        <a:t>(1;3)</a:t>
                      </a:r>
                      <a:endParaRPr lang="ru-RU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73" name="Овал 172"/>
          <p:cNvSpPr/>
          <p:nvPr/>
        </p:nvSpPr>
        <p:spPr>
          <a:xfrm>
            <a:off x="785813" y="1143000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Н</a:t>
            </a:r>
          </a:p>
        </p:txBody>
      </p:sp>
      <p:sp>
        <p:nvSpPr>
          <p:cNvPr id="141" name="Овал 140"/>
          <p:cNvSpPr/>
          <p:nvPr/>
        </p:nvSpPr>
        <p:spPr>
          <a:xfrm>
            <a:off x="1500188" y="1500188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З</a:t>
            </a:r>
          </a:p>
        </p:txBody>
      </p:sp>
      <p:sp>
        <p:nvSpPr>
          <p:cNvPr id="165" name="Овал 164"/>
          <p:cNvSpPr/>
          <p:nvPr/>
        </p:nvSpPr>
        <p:spPr>
          <a:xfrm>
            <a:off x="2214563" y="1857375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М</a:t>
            </a:r>
          </a:p>
        </p:txBody>
      </p:sp>
      <p:sp>
        <p:nvSpPr>
          <p:cNvPr id="140" name="Овал 139"/>
          <p:cNvSpPr/>
          <p:nvPr/>
        </p:nvSpPr>
        <p:spPr>
          <a:xfrm>
            <a:off x="1143000" y="2571750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Л</a:t>
            </a:r>
          </a:p>
        </p:txBody>
      </p:sp>
      <p:sp>
        <p:nvSpPr>
          <p:cNvPr id="119" name="Овал 118"/>
          <p:cNvSpPr/>
          <p:nvPr/>
        </p:nvSpPr>
        <p:spPr>
          <a:xfrm>
            <a:off x="3286125" y="1500188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Ф</a:t>
            </a:r>
          </a:p>
        </p:txBody>
      </p:sp>
      <p:sp>
        <p:nvSpPr>
          <p:cNvPr id="146" name="Овал 145"/>
          <p:cNvSpPr/>
          <p:nvPr/>
        </p:nvSpPr>
        <p:spPr>
          <a:xfrm>
            <a:off x="2286000" y="785813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Ъ</a:t>
            </a:r>
          </a:p>
        </p:txBody>
      </p:sp>
      <p:sp>
        <p:nvSpPr>
          <p:cNvPr id="120" name="Овал 119"/>
          <p:cNvSpPr/>
          <p:nvPr/>
        </p:nvSpPr>
        <p:spPr>
          <a:xfrm>
            <a:off x="2928938" y="2214563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А</a:t>
            </a:r>
          </a:p>
        </p:txBody>
      </p:sp>
      <p:sp>
        <p:nvSpPr>
          <p:cNvPr id="152" name="Овал 151"/>
          <p:cNvSpPr/>
          <p:nvPr/>
        </p:nvSpPr>
        <p:spPr>
          <a:xfrm>
            <a:off x="3643313" y="3286125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cs typeface="Arial" pitchFamily="34" charset="0"/>
              </a:rPr>
              <a:t>Щ</a:t>
            </a:r>
          </a:p>
        </p:txBody>
      </p:sp>
      <p:sp>
        <p:nvSpPr>
          <p:cNvPr id="153" name="Овал 152"/>
          <p:cNvSpPr/>
          <p:nvPr/>
        </p:nvSpPr>
        <p:spPr>
          <a:xfrm>
            <a:off x="2571750" y="3286125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Ж</a:t>
            </a:r>
          </a:p>
        </p:txBody>
      </p:sp>
      <p:sp>
        <p:nvSpPr>
          <p:cNvPr id="156" name="Овал 155"/>
          <p:cNvSpPr/>
          <p:nvPr/>
        </p:nvSpPr>
        <p:spPr>
          <a:xfrm>
            <a:off x="1857375" y="3000375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cs typeface="Arial" pitchFamily="34" charset="0"/>
              </a:rPr>
              <a:t>Ё</a:t>
            </a:r>
          </a:p>
        </p:txBody>
      </p:sp>
      <p:sp>
        <p:nvSpPr>
          <p:cNvPr id="171" name="Овал 170"/>
          <p:cNvSpPr/>
          <p:nvPr/>
        </p:nvSpPr>
        <p:spPr>
          <a:xfrm>
            <a:off x="2214563" y="4000500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Я</a:t>
            </a:r>
          </a:p>
        </p:txBody>
      </p:sp>
      <p:sp>
        <p:nvSpPr>
          <p:cNvPr id="172" name="Овал 171"/>
          <p:cNvSpPr/>
          <p:nvPr/>
        </p:nvSpPr>
        <p:spPr>
          <a:xfrm>
            <a:off x="1143000" y="4357688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cs typeface="Arial" pitchFamily="34" charset="0"/>
              </a:rPr>
              <a:t>Й</a:t>
            </a:r>
          </a:p>
        </p:txBody>
      </p:sp>
      <p:sp>
        <p:nvSpPr>
          <p:cNvPr id="154" name="Овал 153"/>
          <p:cNvSpPr/>
          <p:nvPr/>
        </p:nvSpPr>
        <p:spPr>
          <a:xfrm>
            <a:off x="3286125" y="4357688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Ы</a:t>
            </a:r>
          </a:p>
        </p:txBody>
      </p:sp>
      <p:sp>
        <p:nvSpPr>
          <p:cNvPr id="157" name="Овал 156"/>
          <p:cNvSpPr/>
          <p:nvPr/>
        </p:nvSpPr>
        <p:spPr>
          <a:xfrm>
            <a:off x="4357688" y="4000500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Э</a:t>
            </a:r>
          </a:p>
        </p:txBody>
      </p:sp>
      <p:sp>
        <p:nvSpPr>
          <p:cNvPr id="169" name="Овал 168"/>
          <p:cNvSpPr/>
          <p:nvPr/>
        </p:nvSpPr>
        <p:spPr>
          <a:xfrm>
            <a:off x="4357688" y="2571750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О</a:t>
            </a:r>
          </a:p>
        </p:txBody>
      </p:sp>
      <p:sp>
        <p:nvSpPr>
          <p:cNvPr id="147" name="Овал 146"/>
          <p:cNvSpPr/>
          <p:nvPr/>
        </p:nvSpPr>
        <p:spPr>
          <a:xfrm>
            <a:off x="4357688" y="785813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В</a:t>
            </a:r>
          </a:p>
        </p:txBody>
      </p:sp>
      <p:sp>
        <p:nvSpPr>
          <p:cNvPr id="142" name="Овал 141"/>
          <p:cNvSpPr/>
          <p:nvPr/>
        </p:nvSpPr>
        <p:spPr>
          <a:xfrm>
            <a:off x="4714875" y="1500188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cs typeface="Arial" pitchFamily="34" charset="0"/>
              </a:rPr>
              <a:t>Ю</a:t>
            </a:r>
          </a:p>
        </p:txBody>
      </p:sp>
      <p:sp>
        <p:nvSpPr>
          <p:cNvPr id="166" name="Овал 165"/>
          <p:cNvSpPr/>
          <p:nvPr/>
        </p:nvSpPr>
        <p:spPr>
          <a:xfrm>
            <a:off x="5429250" y="1857375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Ь</a:t>
            </a:r>
          </a:p>
        </p:txBody>
      </p:sp>
      <p:sp>
        <p:nvSpPr>
          <p:cNvPr id="145" name="Овал 144"/>
          <p:cNvSpPr/>
          <p:nvPr/>
        </p:nvSpPr>
        <p:spPr>
          <a:xfrm>
            <a:off x="6143625" y="2214563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И</a:t>
            </a:r>
          </a:p>
        </p:txBody>
      </p:sp>
      <p:sp>
        <p:nvSpPr>
          <p:cNvPr id="163" name="Овал 162"/>
          <p:cNvSpPr/>
          <p:nvPr/>
        </p:nvSpPr>
        <p:spPr>
          <a:xfrm>
            <a:off x="5786438" y="785813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Г</a:t>
            </a:r>
          </a:p>
        </p:txBody>
      </p:sp>
      <p:sp>
        <p:nvSpPr>
          <p:cNvPr id="122" name="Овал 121"/>
          <p:cNvSpPr/>
          <p:nvPr/>
        </p:nvSpPr>
        <p:spPr>
          <a:xfrm>
            <a:off x="6500813" y="1500188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Б</a:t>
            </a:r>
          </a:p>
        </p:txBody>
      </p:sp>
      <p:sp>
        <p:nvSpPr>
          <p:cNvPr id="174" name="Овал 173"/>
          <p:cNvSpPr/>
          <p:nvPr/>
        </p:nvSpPr>
        <p:spPr>
          <a:xfrm>
            <a:off x="7215188" y="1143000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Ц</a:t>
            </a:r>
          </a:p>
        </p:txBody>
      </p:sp>
      <p:sp>
        <p:nvSpPr>
          <p:cNvPr id="168" name="Овал 167"/>
          <p:cNvSpPr/>
          <p:nvPr/>
        </p:nvSpPr>
        <p:spPr>
          <a:xfrm>
            <a:off x="7215188" y="1857375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Д</a:t>
            </a:r>
          </a:p>
        </p:txBody>
      </p:sp>
      <p:sp>
        <p:nvSpPr>
          <p:cNvPr id="144" name="Овал 143"/>
          <p:cNvSpPr/>
          <p:nvPr/>
        </p:nvSpPr>
        <p:spPr>
          <a:xfrm>
            <a:off x="7572375" y="2571750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cs typeface="Arial" pitchFamily="34" charset="0"/>
              </a:rPr>
              <a:t>Ш</a:t>
            </a:r>
          </a:p>
        </p:txBody>
      </p:sp>
      <p:sp>
        <p:nvSpPr>
          <p:cNvPr id="158" name="Овал 157"/>
          <p:cNvSpPr/>
          <p:nvPr/>
        </p:nvSpPr>
        <p:spPr>
          <a:xfrm>
            <a:off x="5072063" y="3286125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П</a:t>
            </a:r>
          </a:p>
        </p:txBody>
      </p:sp>
      <p:sp>
        <p:nvSpPr>
          <p:cNvPr id="159" name="Овал 158"/>
          <p:cNvSpPr/>
          <p:nvPr/>
        </p:nvSpPr>
        <p:spPr>
          <a:xfrm>
            <a:off x="5786438" y="3643313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Т</a:t>
            </a:r>
          </a:p>
        </p:txBody>
      </p:sp>
      <p:sp>
        <p:nvSpPr>
          <p:cNvPr id="161" name="Овал 160"/>
          <p:cNvSpPr/>
          <p:nvPr/>
        </p:nvSpPr>
        <p:spPr>
          <a:xfrm>
            <a:off x="6572250" y="3286125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Ч</a:t>
            </a:r>
          </a:p>
        </p:txBody>
      </p:sp>
      <p:sp>
        <p:nvSpPr>
          <p:cNvPr id="170" name="Овал 169"/>
          <p:cNvSpPr/>
          <p:nvPr/>
        </p:nvSpPr>
        <p:spPr>
          <a:xfrm>
            <a:off x="7572375" y="3643313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Р</a:t>
            </a:r>
          </a:p>
        </p:txBody>
      </p:sp>
      <p:sp>
        <p:nvSpPr>
          <p:cNvPr id="167" name="Овал 166"/>
          <p:cNvSpPr/>
          <p:nvPr/>
        </p:nvSpPr>
        <p:spPr>
          <a:xfrm>
            <a:off x="6858000" y="4000500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К</a:t>
            </a:r>
          </a:p>
        </p:txBody>
      </p:sp>
      <p:sp>
        <p:nvSpPr>
          <p:cNvPr id="162" name="Овал 161"/>
          <p:cNvSpPr/>
          <p:nvPr/>
        </p:nvSpPr>
        <p:spPr>
          <a:xfrm>
            <a:off x="6143625" y="4357688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Х</a:t>
            </a:r>
          </a:p>
        </p:txBody>
      </p:sp>
      <p:sp>
        <p:nvSpPr>
          <p:cNvPr id="160" name="Овал 159"/>
          <p:cNvSpPr/>
          <p:nvPr/>
        </p:nvSpPr>
        <p:spPr>
          <a:xfrm>
            <a:off x="5072063" y="4357688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Е</a:t>
            </a:r>
          </a:p>
        </p:txBody>
      </p:sp>
      <p:sp>
        <p:nvSpPr>
          <p:cNvPr id="323" name="Овал 322"/>
          <p:cNvSpPr/>
          <p:nvPr/>
        </p:nvSpPr>
        <p:spPr>
          <a:xfrm>
            <a:off x="5786446" y="3643314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Т</a:t>
            </a:r>
          </a:p>
        </p:txBody>
      </p:sp>
      <p:sp>
        <p:nvSpPr>
          <p:cNvPr id="325" name="Овал 324"/>
          <p:cNvSpPr/>
          <p:nvPr/>
        </p:nvSpPr>
        <p:spPr>
          <a:xfrm>
            <a:off x="4714876" y="1500174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cs typeface="Arial" pitchFamily="34" charset="0"/>
              </a:rPr>
              <a:t>Ю</a:t>
            </a:r>
          </a:p>
        </p:txBody>
      </p:sp>
      <p:sp>
        <p:nvSpPr>
          <p:cNvPr id="155" name="Овал 154"/>
          <p:cNvSpPr/>
          <p:nvPr/>
        </p:nvSpPr>
        <p:spPr>
          <a:xfrm>
            <a:off x="1143000" y="3643313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С</a:t>
            </a:r>
          </a:p>
        </p:txBody>
      </p:sp>
      <p:sp>
        <p:nvSpPr>
          <p:cNvPr id="321" name="Овал 320"/>
          <p:cNvSpPr/>
          <p:nvPr/>
        </p:nvSpPr>
        <p:spPr>
          <a:xfrm>
            <a:off x="1142976" y="3643314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С</a:t>
            </a:r>
          </a:p>
        </p:txBody>
      </p:sp>
      <p:sp>
        <p:nvSpPr>
          <p:cNvPr id="322" name="Овал 321"/>
          <p:cNvSpPr/>
          <p:nvPr/>
        </p:nvSpPr>
        <p:spPr>
          <a:xfrm>
            <a:off x="1142976" y="3643314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С</a:t>
            </a:r>
          </a:p>
        </p:txBody>
      </p:sp>
      <p:sp>
        <p:nvSpPr>
          <p:cNvPr id="143" name="Овал 142"/>
          <p:cNvSpPr/>
          <p:nvPr/>
        </p:nvSpPr>
        <p:spPr>
          <a:xfrm>
            <a:off x="5072063" y="2571750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У</a:t>
            </a:r>
          </a:p>
        </p:txBody>
      </p:sp>
      <p:sp>
        <p:nvSpPr>
          <p:cNvPr id="324" name="Овал 323"/>
          <p:cNvSpPr/>
          <p:nvPr/>
        </p:nvSpPr>
        <p:spPr>
          <a:xfrm>
            <a:off x="5072066" y="2571744"/>
            <a:ext cx="428625" cy="4286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cs typeface="Arial" pitchFamily="34" charset="0"/>
              </a:rPr>
              <a:t>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88529E-6 L -0.16719 0.449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00" y="2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62535E-8 L -0.1585 0.0853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43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51526E-7 L 0.19409 0.189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0" y="9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19056E-6 L 0.32014 0.3455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0" y="173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26735E-6 L 0.05538 0.501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0" y="251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0.00208 L -0.08906 0.5834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00" y="293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58002E-6 L 0.12292 0.6376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00" y="319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9.62072E-7 L 0.0066 0.481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" y="241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9584E-6 L -0.2658 0.325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00" y="163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9.62072E-7 L -0.09288 0.481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0" y="241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51526E-7 L 0.08003 0.2733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137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51526E-7 L -0.05799 0.3677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184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19056E-6 L -0.38525 0.5238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00" y="262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9584E-6 L -0.11875 0.4197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0" y="210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2535E-8 L -0.17257 0.2636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132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51526E-7 L 0.36736 0.3677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184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51526E-7 L -0.04601 0.3677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0" y="184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57262E-6 L 0.22049 0.7839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0" y="3920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19056E-6 L 0.25261 0.5238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0" y="262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26735E-6 L 0.3941 0.6799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0" y="3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" grpId="0" animBg="1"/>
      <p:bldP spid="141" grpId="0" animBg="1"/>
      <p:bldP spid="140" grpId="0" animBg="1"/>
      <p:bldP spid="120" grpId="0" animBg="1"/>
      <p:bldP spid="152" grpId="0" animBg="1"/>
      <p:bldP spid="154" grpId="0" animBg="1"/>
      <p:bldP spid="147" grpId="0" animBg="1"/>
      <p:bldP spid="142" grpId="0" animBg="1"/>
      <p:bldP spid="145" grpId="0" animBg="1"/>
      <p:bldP spid="159" grpId="0" animBg="1"/>
      <p:bldP spid="161" grpId="0" animBg="1"/>
      <p:bldP spid="160" grpId="0" animBg="1"/>
      <p:bldP spid="323" grpId="0" animBg="1"/>
      <p:bldP spid="325" grpId="0" animBg="1"/>
      <p:bldP spid="155" grpId="0" animBg="1"/>
      <p:bldP spid="321" grpId="0" animBg="1"/>
      <p:bldP spid="322" grpId="0" animBg="1"/>
      <p:bldP spid="143" grpId="0" animBg="1"/>
      <p:bldP spid="3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8043890" cy="868346"/>
          </a:xfr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7030A0"/>
                </a:solidFill>
              </a:rPr>
              <a:t>Представьте в виде степени: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428750"/>
            <a:ext cx="8215313" cy="5072063"/>
          </a:xfr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400" b="1" dirty="0" smtClean="0">
                <a:solidFill>
                  <a:schemeClr val="tx1"/>
                </a:solidFill>
              </a:rPr>
              <a:t> </a:t>
            </a: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 eaLnBrk="1" fontAlgn="auto" hangingPunct="1">
              <a:lnSpc>
                <a:spcPts val="25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071563" y="2000250"/>
            <a:ext cx="45720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dirty="0">
                <a:solidFill>
                  <a:srgbClr val="990000"/>
                </a:solidFill>
              </a:rPr>
              <a:t>4·4·4·4·4=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901700" y="2867025"/>
            <a:ext cx="542925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dirty="0">
                <a:solidFill>
                  <a:srgbClr val="990000"/>
                </a:solidFill>
              </a:rPr>
              <a:t>(-2)·(-2)·(-2)=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857250" y="5143500"/>
            <a:ext cx="607218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dirty="0">
                <a:solidFill>
                  <a:srgbClr val="990000"/>
                </a:solidFill>
              </a:rPr>
              <a:t>(а</a:t>
            </a:r>
            <a:r>
              <a:rPr lang="en-US" sz="6600" dirty="0">
                <a:solidFill>
                  <a:srgbClr val="990000"/>
                </a:solidFill>
              </a:rPr>
              <a:t>b</a:t>
            </a:r>
            <a:r>
              <a:rPr lang="ru-RU" sz="6600" dirty="0">
                <a:solidFill>
                  <a:srgbClr val="990000"/>
                </a:solidFill>
              </a:rPr>
              <a:t>)·(а</a:t>
            </a:r>
            <a:r>
              <a:rPr lang="en-US" sz="6600" dirty="0">
                <a:solidFill>
                  <a:srgbClr val="990000"/>
                </a:solidFill>
              </a:rPr>
              <a:t>b</a:t>
            </a:r>
            <a:r>
              <a:rPr lang="ru-RU" sz="6600" dirty="0">
                <a:solidFill>
                  <a:srgbClr val="990000"/>
                </a:solidFill>
              </a:rPr>
              <a:t>)·(а</a:t>
            </a:r>
            <a:r>
              <a:rPr lang="en-US" sz="6600" dirty="0">
                <a:solidFill>
                  <a:srgbClr val="990000"/>
                </a:solidFill>
              </a:rPr>
              <a:t>b</a:t>
            </a:r>
            <a:r>
              <a:rPr lang="ru-RU" sz="6600" dirty="0">
                <a:solidFill>
                  <a:srgbClr val="990000"/>
                </a:solidFill>
              </a:rPr>
              <a:t>)=</a:t>
            </a:r>
          </a:p>
        </p:txBody>
      </p:sp>
      <p:sp>
        <p:nvSpPr>
          <p:cNvPr id="174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741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7417" name="Rectangle 7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7418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7419" name="Rectangle 10"/>
          <p:cNvSpPr>
            <a:spLocks noChangeArrowheads="1"/>
          </p:cNvSpPr>
          <p:nvPr/>
        </p:nvSpPr>
        <p:spPr bwMode="auto">
          <a:xfrm>
            <a:off x="0" y="1438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0" y="14382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74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7423" name="Rectangle 3"/>
          <p:cNvSpPr>
            <a:spLocks noChangeArrowheads="1"/>
          </p:cNvSpPr>
          <p:nvPr/>
        </p:nvSpPr>
        <p:spPr bwMode="auto">
          <a:xfrm>
            <a:off x="0" y="15049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 bwMode="auto">
          <a:xfrm>
            <a:off x="928688" y="4071938"/>
            <a:ext cx="6500812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dirty="0">
                <a:solidFill>
                  <a:srgbClr val="990000"/>
                </a:solidFill>
              </a:rPr>
              <a:t>0,7·0,7·0,7·0,7=</a:t>
            </a:r>
          </a:p>
        </p:txBody>
      </p:sp>
      <p:sp>
        <p:nvSpPr>
          <p:cNvPr id="32" name="Заголовок 1"/>
          <p:cNvSpPr txBox="1">
            <a:spLocks/>
          </p:cNvSpPr>
          <p:nvPr/>
        </p:nvSpPr>
        <p:spPr bwMode="auto">
          <a:xfrm>
            <a:off x="5072063" y="1785938"/>
            <a:ext cx="1214437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dirty="0">
                <a:solidFill>
                  <a:srgbClr val="008000"/>
                </a:solidFill>
              </a:rPr>
              <a:t>4⁵</a:t>
            </a:r>
          </a:p>
        </p:txBody>
      </p:sp>
      <p:sp>
        <p:nvSpPr>
          <p:cNvPr id="33" name="Заголовок 1"/>
          <p:cNvSpPr txBox="1">
            <a:spLocks/>
          </p:cNvSpPr>
          <p:nvPr/>
        </p:nvSpPr>
        <p:spPr bwMode="auto">
          <a:xfrm>
            <a:off x="6072188" y="2786063"/>
            <a:ext cx="1928812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dirty="0">
                <a:solidFill>
                  <a:srgbClr val="008000"/>
                </a:solidFill>
              </a:rPr>
              <a:t>(-2)³</a:t>
            </a:r>
          </a:p>
        </p:txBody>
      </p:sp>
      <p:sp>
        <p:nvSpPr>
          <p:cNvPr id="34" name="Заголовок 1"/>
          <p:cNvSpPr txBox="1">
            <a:spLocks/>
          </p:cNvSpPr>
          <p:nvPr/>
        </p:nvSpPr>
        <p:spPr bwMode="auto">
          <a:xfrm>
            <a:off x="6643688" y="3929063"/>
            <a:ext cx="1928812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dirty="0">
                <a:solidFill>
                  <a:srgbClr val="008000"/>
                </a:solidFill>
              </a:rPr>
              <a:t>0,7⁴</a:t>
            </a:r>
          </a:p>
        </p:txBody>
      </p:sp>
      <p:sp>
        <p:nvSpPr>
          <p:cNvPr id="35" name="Заголовок 1"/>
          <p:cNvSpPr txBox="1">
            <a:spLocks/>
          </p:cNvSpPr>
          <p:nvPr/>
        </p:nvSpPr>
        <p:spPr bwMode="auto">
          <a:xfrm>
            <a:off x="6264696" y="5000625"/>
            <a:ext cx="2987824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dirty="0">
                <a:solidFill>
                  <a:srgbClr val="008000"/>
                </a:solidFill>
              </a:rPr>
              <a:t>(а</a:t>
            </a:r>
            <a:r>
              <a:rPr lang="en-US" sz="6600" dirty="0">
                <a:solidFill>
                  <a:srgbClr val="008000"/>
                </a:solidFill>
              </a:rPr>
              <a:t>b</a:t>
            </a:r>
            <a:r>
              <a:rPr lang="ru-RU" sz="6600" dirty="0">
                <a:solidFill>
                  <a:srgbClr val="008000"/>
                </a:solidFill>
              </a:rPr>
              <a:t>)³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2" descr="http://www.stihi.ru/pics/2016/05/24/5378.jpg"/>
          <p:cNvPicPr>
            <a:picLocks noChangeAspect="1" noChangeArrowheads="1"/>
          </p:cNvPicPr>
          <p:nvPr/>
        </p:nvPicPr>
        <p:blipFill>
          <a:blip r:embed="rId3" cstate="print"/>
          <a:srcRect t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im1-tub-ru.yandex.net/i?id=92ada06659e851d5815555c113cf65e1-l&amp;n=1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5429264"/>
            <a:ext cx="2643206" cy="1428736"/>
          </a:xfrm>
          <a:prstGeom prst="rect">
            <a:avLst/>
          </a:prstGeom>
          <a:noFill/>
        </p:spPr>
      </p:pic>
      <p:pic>
        <p:nvPicPr>
          <p:cNvPr id="4" name="Picture 4" descr="https://im1-tub-ru.yandex.net/i?id=92ada06659e851d5815555c113cf65e1-l&amp;n=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7950" y="5500702"/>
            <a:ext cx="2596901" cy="1357298"/>
          </a:xfrm>
          <a:prstGeom prst="rect">
            <a:avLst/>
          </a:prstGeom>
          <a:noFill/>
        </p:spPr>
      </p:pic>
      <p:grpSp>
        <p:nvGrpSpPr>
          <p:cNvPr id="2" name="Группа 86"/>
          <p:cNvGrpSpPr/>
          <p:nvPr/>
        </p:nvGrpSpPr>
        <p:grpSpPr>
          <a:xfrm>
            <a:off x="2143108" y="285728"/>
            <a:ext cx="857255" cy="857256"/>
            <a:chOff x="2786050" y="0"/>
            <a:chExt cx="857255" cy="857256"/>
          </a:xfrm>
        </p:grpSpPr>
        <p:pic>
          <p:nvPicPr>
            <p:cNvPr id="2054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786050" y="0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47" name="TextBox 46"/>
            <p:cNvSpPr txBox="1"/>
            <p:nvPr/>
          </p:nvSpPr>
          <p:spPr>
            <a:xfrm>
              <a:off x="2857488" y="285728"/>
              <a:ext cx="7143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4,8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142844" y="571480"/>
            <a:ext cx="150019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0,6+0,3</a:t>
            </a:r>
          </a:p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0,06-0,01</a:t>
            </a:r>
          </a:p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0,4+0,3</a:t>
            </a:r>
          </a:p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5-0,2</a:t>
            </a:r>
          </a:p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0,14+0,03</a:t>
            </a:r>
          </a:p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1,5-0,4</a:t>
            </a:r>
          </a:p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2,1+0,6</a:t>
            </a:r>
          </a:p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2-1,2</a:t>
            </a:r>
          </a:p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0,1+0,04</a:t>
            </a:r>
          </a:p>
          <a:p>
            <a:pPr marL="457200" indent="-457200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1-0,8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929586" y="571480"/>
            <a:ext cx="164307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0,2+0,01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3-0,1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0,2+1,7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0,09-0,03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2,3+0,2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1,8-0,5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4-3,4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0,05+0,2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3,8-0,3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0,22+0,04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73"/>
          <p:cNvGrpSpPr/>
          <p:nvPr/>
        </p:nvGrpSpPr>
        <p:grpSpPr>
          <a:xfrm>
            <a:off x="4071934" y="0"/>
            <a:ext cx="857255" cy="857256"/>
            <a:chOff x="4357686" y="0"/>
            <a:chExt cx="857255" cy="857256"/>
          </a:xfrm>
        </p:grpSpPr>
        <p:pic>
          <p:nvPicPr>
            <p:cNvPr id="45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57686" y="0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48" name="TextBox 47"/>
            <p:cNvSpPr txBox="1"/>
            <p:nvPr/>
          </p:nvSpPr>
          <p:spPr>
            <a:xfrm>
              <a:off x="4500562" y="285728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0,9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83"/>
          <p:cNvGrpSpPr/>
          <p:nvPr/>
        </p:nvGrpSpPr>
        <p:grpSpPr>
          <a:xfrm>
            <a:off x="2571736" y="2285992"/>
            <a:ext cx="928694" cy="857256"/>
            <a:chOff x="5214942" y="1928802"/>
            <a:chExt cx="928694" cy="857256"/>
          </a:xfrm>
        </p:grpSpPr>
        <p:pic>
          <p:nvPicPr>
            <p:cNvPr id="31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214942" y="1928802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49" name="TextBox 48"/>
            <p:cNvSpPr txBox="1"/>
            <p:nvPr/>
          </p:nvSpPr>
          <p:spPr>
            <a:xfrm>
              <a:off x="5286380" y="2214554"/>
              <a:ext cx="8572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0,05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Группа 78"/>
          <p:cNvGrpSpPr/>
          <p:nvPr/>
        </p:nvGrpSpPr>
        <p:grpSpPr>
          <a:xfrm>
            <a:off x="2000232" y="3571876"/>
            <a:ext cx="857256" cy="857256"/>
            <a:chOff x="1928794" y="2214554"/>
            <a:chExt cx="857256" cy="857256"/>
          </a:xfrm>
        </p:grpSpPr>
        <p:pic>
          <p:nvPicPr>
            <p:cNvPr id="35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928794" y="2214554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0" name="TextBox 49"/>
            <p:cNvSpPr txBox="1"/>
            <p:nvPr/>
          </p:nvSpPr>
          <p:spPr>
            <a:xfrm>
              <a:off x="2143108" y="2500306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0,7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Группа 74"/>
          <p:cNvGrpSpPr/>
          <p:nvPr/>
        </p:nvGrpSpPr>
        <p:grpSpPr>
          <a:xfrm>
            <a:off x="4643438" y="3143248"/>
            <a:ext cx="857256" cy="857256"/>
            <a:chOff x="4643438" y="3857628"/>
            <a:chExt cx="857256" cy="857256"/>
          </a:xfrm>
        </p:grpSpPr>
        <p:pic>
          <p:nvPicPr>
            <p:cNvPr id="39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43438" y="3857628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1" name="TextBox 50"/>
            <p:cNvSpPr txBox="1"/>
            <p:nvPr/>
          </p:nvSpPr>
          <p:spPr>
            <a:xfrm>
              <a:off x="4714876" y="4143380"/>
              <a:ext cx="7858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0,17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" name="Группа 79"/>
          <p:cNvGrpSpPr/>
          <p:nvPr/>
        </p:nvGrpSpPr>
        <p:grpSpPr>
          <a:xfrm>
            <a:off x="4572000" y="2000240"/>
            <a:ext cx="857255" cy="857256"/>
            <a:chOff x="3571868" y="2285992"/>
            <a:chExt cx="857255" cy="857256"/>
          </a:xfrm>
        </p:grpSpPr>
        <p:pic>
          <p:nvPicPr>
            <p:cNvPr id="33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868" y="2285992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2" name="TextBox 51"/>
            <p:cNvSpPr txBox="1"/>
            <p:nvPr/>
          </p:nvSpPr>
          <p:spPr>
            <a:xfrm>
              <a:off x="3714744" y="2571744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1,1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Группа 71"/>
          <p:cNvGrpSpPr/>
          <p:nvPr/>
        </p:nvGrpSpPr>
        <p:grpSpPr>
          <a:xfrm>
            <a:off x="6357950" y="1071546"/>
            <a:ext cx="857255" cy="857256"/>
            <a:chOff x="6000760" y="928670"/>
            <a:chExt cx="857255" cy="857256"/>
          </a:xfrm>
        </p:grpSpPr>
        <p:pic>
          <p:nvPicPr>
            <p:cNvPr id="43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000760" y="928670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3" name="TextBox 52"/>
            <p:cNvSpPr txBox="1"/>
            <p:nvPr/>
          </p:nvSpPr>
          <p:spPr>
            <a:xfrm>
              <a:off x="6143636" y="1214422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2,7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80"/>
          <p:cNvGrpSpPr/>
          <p:nvPr/>
        </p:nvGrpSpPr>
        <p:grpSpPr>
          <a:xfrm>
            <a:off x="5643570" y="2928934"/>
            <a:ext cx="857255" cy="857256"/>
            <a:chOff x="2857488" y="1357298"/>
            <a:chExt cx="857255" cy="857256"/>
          </a:xfrm>
        </p:grpSpPr>
        <p:pic>
          <p:nvPicPr>
            <p:cNvPr id="29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857488" y="1357298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4" name="TextBox 53"/>
            <p:cNvSpPr txBox="1"/>
            <p:nvPr/>
          </p:nvSpPr>
          <p:spPr>
            <a:xfrm>
              <a:off x="3000364" y="1643050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0,8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Группа 68"/>
          <p:cNvGrpSpPr/>
          <p:nvPr/>
        </p:nvGrpSpPr>
        <p:grpSpPr>
          <a:xfrm>
            <a:off x="6429388" y="4000504"/>
            <a:ext cx="857256" cy="857256"/>
            <a:chOff x="6429388" y="2857496"/>
            <a:chExt cx="857256" cy="857256"/>
          </a:xfrm>
        </p:grpSpPr>
        <p:pic>
          <p:nvPicPr>
            <p:cNvPr id="41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429388" y="2857496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5" name="TextBox 54"/>
            <p:cNvSpPr txBox="1"/>
            <p:nvPr/>
          </p:nvSpPr>
          <p:spPr>
            <a:xfrm>
              <a:off x="6500826" y="3143248"/>
              <a:ext cx="7858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0,14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Группа 75"/>
          <p:cNvGrpSpPr/>
          <p:nvPr/>
        </p:nvGrpSpPr>
        <p:grpSpPr>
          <a:xfrm>
            <a:off x="3214678" y="1643050"/>
            <a:ext cx="857255" cy="857256"/>
            <a:chOff x="3357554" y="3357562"/>
            <a:chExt cx="857255" cy="857256"/>
          </a:xfrm>
        </p:grpSpPr>
        <p:pic>
          <p:nvPicPr>
            <p:cNvPr id="38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357554" y="3357562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6" name="TextBox 55"/>
            <p:cNvSpPr txBox="1"/>
            <p:nvPr/>
          </p:nvSpPr>
          <p:spPr>
            <a:xfrm>
              <a:off x="3500430" y="3643314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0,2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" name="Группа 81"/>
          <p:cNvGrpSpPr/>
          <p:nvPr/>
        </p:nvGrpSpPr>
        <p:grpSpPr>
          <a:xfrm>
            <a:off x="1428728" y="2571744"/>
            <a:ext cx="857256" cy="857256"/>
            <a:chOff x="1928794" y="1071546"/>
            <a:chExt cx="857256" cy="857256"/>
          </a:xfrm>
        </p:grpSpPr>
        <p:pic>
          <p:nvPicPr>
            <p:cNvPr id="46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928794" y="1071546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7" name="TextBox 56"/>
            <p:cNvSpPr txBox="1"/>
            <p:nvPr/>
          </p:nvSpPr>
          <p:spPr>
            <a:xfrm>
              <a:off x="2000232" y="1357298"/>
              <a:ext cx="7858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0,21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" name="Группа 77"/>
          <p:cNvGrpSpPr/>
          <p:nvPr/>
        </p:nvGrpSpPr>
        <p:grpSpPr>
          <a:xfrm>
            <a:off x="3143240" y="3786190"/>
            <a:ext cx="857255" cy="857256"/>
            <a:chOff x="2000232" y="3286124"/>
            <a:chExt cx="857255" cy="857256"/>
          </a:xfrm>
        </p:grpSpPr>
        <p:pic>
          <p:nvPicPr>
            <p:cNvPr id="36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000232" y="3286124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8" name="TextBox 57"/>
            <p:cNvSpPr txBox="1"/>
            <p:nvPr/>
          </p:nvSpPr>
          <p:spPr>
            <a:xfrm>
              <a:off x="2143108" y="3571876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2,9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76"/>
          <p:cNvGrpSpPr/>
          <p:nvPr/>
        </p:nvGrpSpPr>
        <p:grpSpPr>
          <a:xfrm>
            <a:off x="3643306" y="2857496"/>
            <a:ext cx="857255" cy="857256"/>
            <a:chOff x="2786050" y="4143380"/>
            <a:chExt cx="857255" cy="857256"/>
          </a:xfrm>
        </p:grpSpPr>
        <p:pic>
          <p:nvPicPr>
            <p:cNvPr id="37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786050" y="4143380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59" name="TextBox 58"/>
            <p:cNvSpPr txBox="1"/>
            <p:nvPr/>
          </p:nvSpPr>
          <p:spPr>
            <a:xfrm>
              <a:off x="2928926" y="4429132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1,9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" name="Группа 84"/>
          <p:cNvGrpSpPr/>
          <p:nvPr/>
        </p:nvGrpSpPr>
        <p:grpSpPr>
          <a:xfrm>
            <a:off x="5643570" y="1857364"/>
            <a:ext cx="857256" cy="857256"/>
            <a:chOff x="4500562" y="1285860"/>
            <a:chExt cx="857256" cy="857256"/>
          </a:xfrm>
        </p:grpSpPr>
        <p:pic>
          <p:nvPicPr>
            <p:cNvPr id="30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00562" y="1285860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60" name="TextBox 59"/>
            <p:cNvSpPr txBox="1"/>
            <p:nvPr/>
          </p:nvSpPr>
          <p:spPr>
            <a:xfrm>
              <a:off x="4572000" y="1571612"/>
              <a:ext cx="7858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0,06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" name="Группа 85"/>
          <p:cNvGrpSpPr/>
          <p:nvPr/>
        </p:nvGrpSpPr>
        <p:grpSpPr>
          <a:xfrm>
            <a:off x="1785918" y="1285860"/>
            <a:ext cx="857255" cy="857256"/>
            <a:chOff x="3571868" y="571480"/>
            <a:chExt cx="857255" cy="857256"/>
          </a:xfrm>
        </p:grpSpPr>
        <p:pic>
          <p:nvPicPr>
            <p:cNvPr id="28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868" y="571480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61" name="TextBox 60"/>
            <p:cNvSpPr txBox="1"/>
            <p:nvPr/>
          </p:nvSpPr>
          <p:spPr>
            <a:xfrm>
              <a:off x="3714744" y="857232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2,5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72"/>
          <p:cNvGrpSpPr/>
          <p:nvPr/>
        </p:nvGrpSpPr>
        <p:grpSpPr>
          <a:xfrm>
            <a:off x="5357818" y="500042"/>
            <a:ext cx="857255" cy="857256"/>
            <a:chOff x="5286380" y="500042"/>
            <a:chExt cx="857255" cy="857256"/>
          </a:xfrm>
        </p:grpSpPr>
        <p:pic>
          <p:nvPicPr>
            <p:cNvPr id="44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286380" y="500042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62" name="TextBox 61"/>
            <p:cNvSpPr txBox="1"/>
            <p:nvPr/>
          </p:nvSpPr>
          <p:spPr>
            <a:xfrm>
              <a:off x="5429256" y="785794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1,3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9" name="Группа 69"/>
          <p:cNvGrpSpPr/>
          <p:nvPr/>
        </p:nvGrpSpPr>
        <p:grpSpPr>
          <a:xfrm>
            <a:off x="6715140" y="2214554"/>
            <a:ext cx="857255" cy="857256"/>
            <a:chOff x="5572132" y="3071810"/>
            <a:chExt cx="857255" cy="857256"/>
          </a:xfrm>
        </p:grpSpPr>
        <p:pic>
          <p:nvPicPr>
            <p:cNvPr id="32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572132" y="3071810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63" name="TextBox 62"/>
            <p:cNvSpPr txBox="1"/>
            <p:nvPr/>
          </p:nvSpPr>
          <p:spPr>
            <a:xfrm>
              <a:off x="5715008" y="3357562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0,6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0" name="Группа 70"/>
          <p:cNvGrpSpPr/>
          <p:nvPr/>
        </p:nvGrpSpPr>
        <p:grpSpPr>
          <a:xfrm>
            <a:off x="3143240" y="571480"/>
            <a:ext cx="928694" cy="857256"/>
            <a:chOff x="6286512" y="1857364"/>
            <a:chExt cx="928694" cy="857256"/>
          </a:xfrm>
        </p:grpSpPr>
        <p:pic>
          <p:nvPicPr>
            <p:cNvPr id="42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286512" y="1857364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64" name="TextBox 63"/>
            <p:cNvSpPr txBox="1"/>
            <p:nvPr/>
          </p:nvSpPr>
          <p:spPr>
            <a:xfrm>
              <a:off x="6357950" y="2143116"/>
              <a:ext cx="8572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0,25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Группа 67"/>
          <p:cNvGrpSpPr/>
          <p:nvPr/>
        </p:nvGrpSpPr>
        <p:grpSpPr>
          <a:xfrm>
            <a:off x="5000628" y="4000504"/>
            <a:ext cx="857255" cy="857256"/>
            <a:chOff x="6000760" y="4000504"/>
            <a:chExt cx="857255" cy="857256"/>
          </a:xfrm>
        </p:grpSpPr>
        <p:pic>
          <p:nvPicPr>
            <p:cNvPr id="40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000760" y="4000504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65" name="TextBox 64"/>
            <p:cNvSpPr txBox="1"/>
            <p:nvPr/>
          </p:nvSpPr>
          <p:spPr>
            <a:xfrm>
              <a:off x="6143636" y="4286256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3,5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Группа 82"/>
          <p:cNvGrpSpPr/>
          <p:nvPr/>
        </p:nvGrpSpPr>
        <p:grpSpPr>
          <a:xfrm>
            <a:off x="4429124" y="928670"/>
            <a:ext cx="857256" cy="857256"/>
            <a:chOff x="4643438" y="2571744"/>
            <a:chExt cx="857256" cy="857256"/>
          </a:xfrm>
        </p:grpSpPr>
        <p:pic>
          <p:nvPicPr>
            <p:cNvPr id="34" name="Picture 6" descr="https://im0-tub-ru.yandex.net/i?id=88ca6488691060c06aadf4c8cd6cfab5&amp;n=33&amp;h=215&amp;w=2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43438" y="2571744"/>
              <a:ext cx="857255" cy="857256"/>
            </a:xfrm>
            <a:prstGeom prst="rect">
              <a:avLst/>
            </a:prstGeom>
            <a:noFill/>
          </p:spPr>
        </p:pic>
        <p:sp>
          <p:nvSpPr>
            <p:cNvPr id="66" name="TextBox 65"/>
            <p:cNvSpPr txBox="1"/>
            <p:nvPr/>
          </p:nvSpPr>
          <p:spPr>
            <a:xfrm>
              <a:off x="4714876" y="2857496"/>
              <a:ext cx="7858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0,26</a:t>
              </a:r>
              <a:endPara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7" name="Управляющая кнопка: далее 66">
            <a:hlinkClick r:id="" action="ppaction://hlinkshowjump?jump=nextslide" highlightClick="1"/>
          </p:cNvPr>
          <p:cNvSpPr/>
          <p:nvPr/>
        </p:nvSpPr>
        <p:spPr>
          <a:xfrm>
            <a:off x="4029075" y="5962650"/>
            <a:ext cx="1085850" cy="6635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5434E-6 L -0.44896 0.783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39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27746E-6 L -0.24149 0.4397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0" y="2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04046E-6 L -0.11997 0.2524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0" y="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5723E-6 L -0.08056 0.7310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0" y="3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21387E-6 L -0.51927 0.409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00" y="2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16 L -0.46424 0.574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00" y="28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89017E-6 L -0.60452 0.7003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00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65896E-6 L -0.47899 0.4404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0" y="2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2948E-6 L -0.4941 0.2004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00" y="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10405E-6 L -0.15035 0.6277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3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21965E-6 L 0.75365 0.4085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00" y="2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83237E-6 L 0.50313 0.2316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0" y="1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71676E-6 L 0.39323 0.3565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0" y="1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02312E-6 L 0.11163 0.50219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00" y="25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9.82659E-7 L 0.47048 0.5958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00" y="2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5607E-7 L 0.30816 0.7942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00" y="3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09827E-6 L 0.0967 0.54451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00" y="27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73988E-6 L 0.43629 0.78382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00" y="3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2948E-6 L 0.18194 0.29479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00" y="1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13873E-6 L 0.18142 0.73179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00" y="3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2276872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Объяснение новой темы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28604"/>
            <a:ext cx="7772400" cy="3286125"/>
          </a:xfrm>
        </p:spPr>
        <p:txBody>
          <a:bodyPr>
            <a:normAutofit fontScale="90000"/>
          </a:bodyPr>
          <a:lstStyle/>
          <a:p>
            <a:pPr marL="54864" indent="0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Чтобы умножить степени с одинаковыми основаниями, нужно основание оставить прежними, а показатели степеней сложить</a:t>
            </a:r>
            <a:endParaRPr lang="ru-RU" sz="28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+mn-lt"/>
            </a:endParaRP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2357438" y="1571625"/>
          <a:ext cx="4143375" cy="928688"/>
        </p:xfrm>
        <a:graphic>
          <a:graphicData uri="http://schemas.openxmlformats.org/presentationml/2006/ole">
            <p:oleObj spid="_x0000_s4100" name="Формула" r:id="rId3" imgW="1002865" imgH="190417" progId="Equation.3">
              <p:embed/>
            </p:oleObj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500034" y="357166"/>
            <a:ext cx="8358246" cy="1143008"/>
          </a:xfrm>
          <a:prstGeom prst="rect">
            <a:avLst/>
          </a:prstGeom>
          <a:solidFill>
            <a:srgbClr val="66FFFF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marL="54864">
              <a:spcBef>
                <a:spcPct val="0"/>
              </a:spcBef>
              <a:defRPr/>
            </a:pPr>
            <a:r>
              <a:rPr lang="ru-RU" sz="3600" b="1" dirty="0">
                <a:solidFill>
                  <a:srgbClr val="002060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</a:rPr>
              <a:t>Умножение степеней с одинаковыми основаниями</a:t>
            </a:r>
          </a:p>
        </p:txBody>
      </p:sp>
      <p:sp>
        <p:nvSpPr>
          <p:cNvPr id="7" name="Заголовок 1"/>
          <p:cNvSpPr txBox="1">
            <a:spLocks noGrp="1"/>
          </p:cNvSpPr>
          <p:nvPr>
            <p:ph idx="1"/>
          </p:nvPr>
        </p:nvSpPr>
        <p:spPr>
          <a:xfrm>
            <a:off x="714375" y="5000625"/>
            <a:ext cx="8943975" cy="2357438"/>
          </a:xfrm>
        </p:spPr>
        <p:txBody>
          <a:bodyPr bIns="91440" anchor="b"/>
          <a:lstStyle/>
          <a:p>
            <a:pPr>
              <a:buFont typeface="Wingdings 2" pitchFamily="18" charset="2"/>
              <a:buNone/>
              <a:defRPr/>
            </a:pPr>
            <a:r>
              <a:rPr lang="ru-RU" sz="4500" b="1" dirty="0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Пример: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4500" b="1" dirty="0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               8⁴·8⁷=8⁴⁺⁷=8¹¹</a:t>
            </a:r>
            <a:endParaRPr lang="ru-RU" sz="4500" b="1" dirty="0">
              <a:solidFill>
                <a:schemeClr val="accent6">
                  <a:lumMod val="10000"/>
                </a:schemeClr>
              </a:solidFill>
              <a:latin typeface="+mj-lt"/>
              <a:ea typeface="+mj-ea"/>
              <a:cs typeface="+mj-cs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4500" b="1" dirty="0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               а·</a:t>
            </a:r>
            <a:r>
              <a:rPr lang="ru-RU" sz="45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а⁵=а¹⁺⁵=а</a:t>
            </a:r>
            <a:r>
              <a:rPr lang="ru-RU" sz="4500" b="1" dirty="0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⁶</a:t>
            </a:r>
            <a:endParaRPr lang="ru-RU" sz="4500" b="1" dirty="0">
              <a:solidFill>
                <a:schemeClr val="accent6">
                  <a:lumMod val="10000"/>
                </a:schemeClr>
              </a:solidFill>
              <a:latin typeface="+mj-lt"/>
              <a:ea typeface="+mj-ea"/>
              <a:cs typeface="+mj-cs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4500" b="1" dirty="0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               </a:t>
            </a:r>
            <a:r>
              <a:rPr lang="ru-RU" sz="45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х</a:t>
            </a:r>
            <a:r>
              <a:rPr lang="ru-RU" sz="4500" b="1" dirty="0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²·</a:t>
            </a:r>
            <a:r>
              <a:rPr lang="ru-RU" sz="45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х</a:t>
            </a:r>
            <a:r>
              <a:rPr lang="ru-RU" sz="4500" b="1" dirty="0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⁶·</a:t>
            </a:r>
            <a:r>
              <a:rPr lang="ru-RU" sz="45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х=х²⁺⁶⁺¹=х</a:t>
            </a:r>
            <a:r>
              <a:rPr lang="ru-RU" sz="4500" b="1" dirty="0" smtClean="0">
                <a:solidFill>
                  <a:schemeClr val="accent6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⁹</a:t>
            </a:r>
            <a:endParaRPr lang="ru-RU" sz="4500" b="1" dirty="0">
              <a:solidFill>
                <a:schemeClr val="accent6">
                  <a:lumMod val="10000"/>
                </a:schemeClr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ru-RU" sz="4500" b="1" dirty="0">
              <a:solidFill>
                <a:schemeClr val="accent6">
                  <a:lumMod val="1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374775"/>
            <a:ext cx="8280400" cy="179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0075" y="1374775"/>
            <a:ext cx="244475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403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06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98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5956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993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650" y="1374775"/>
            <a:ext cx="144463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403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06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98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5956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993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650" y="1374775"/>
            <a:ext cx="144463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7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9563" y="1374775"/>
            <a:ext cx="200025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8" name="Picture 1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9" name="Picture 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5576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0" name="Picture 1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5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1" name="Picture 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526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2" name="Picture 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1374775"/>
            <a:ext cx="144463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3" name="Picture 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6350" y="1374775"/>
            <a:ext cx="144463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4" name="Picture 2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5" name="Picture 2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5576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6" name="Picture 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51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7" name="Picture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5263" y="1374775"/>
            <a:ext cx="144462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8" name="Picture 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1374775"/>
            <a:ext cx="144463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19" name="Picture 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6350" y="1374775"/>
            <a:ext cx="144463" cy="14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220" name="Rectangle 28"/>
          <p:cNvSpPr>
            <a:spLocks noGrp="1" noChangeArrowheads="1"/>
          </p:cNvSpPr>
          <p:nvPr>
            <p:ph type="subTitle" idx="4294967295"/>
          </p:nvPr>
        </p:nvSpPr>
        <p:spPr>
          <a:xfrm>
            <a:off x="685800" y="539750"/>
            <a:ext cx="7756525" cy="5959475"/>
          </a:xfrm>
        </p:spPr>
        <p:txBody>
          <a:bodyPr lIns="0" tIns="0" rIns="0" bIns="0" anchor="ctr"/>
          <a:lstStyle/>
          <a:p>
            <a:pPr marL="0" indent="0" eaLnBrk="1" hangingPunct="1"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400" smtClean="0">
                <a:solidFill>
                  <a:srgbClr val="004586"/>
                </a:solidFill>
                <a:latin typeface="Arial" pitchFamily="34" charset="0"/>
              </a:rPr>
              <a:t>    С   А       </a:t>
            </a:r>
            <a:r>
              <a:rPr lang="ru-RU" sz="5400" smtClean="0">
                <a:solidFill>
                  <a:srgbClr val="C5000B"/>
                </a:solidFill>
                <a:latin typeface="Arial" pitchFamily="34" charset="0"/>
              </a:rPr>
              <a:t>О         </a:t>
            </a:r>
            <a:r>
              <a:rPr lang="ru-RU" sz="5400" smtClean="0">
                <a:solidFill>
                  <a:srgbClr val="00DCFF"/>
                </a:solidFill>
                <a:latin typeface="Arial" pitchFamily="34" charset="0"/>
              </a:rPr>
              <a:t>В Д</a:t>
            </a:r>
          </a:p>
          <a:p>
            <a:pPr marL="0" indent="0" eaLnBrk="1" hangingPunct="1"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smtClean="0">
                <a:solidFill>
                  <a:srgbClr val="004586"/>
                </a:solidFill>
                <a:latin typeface="Arial" pitchFamily="34" charset="0"/>
              </a:rPr>
              <a:t>    -5    -3        </a:t>
            </a:r>
            <a:r>
              <a:rPr lang="ru-RU" sz="4800" smtClean="0">
                <a:solidFill>
                  <a:srgbClr val="C5000B"/>
                </a:solidFill>
                <a:latin typeface="Arial" pitchFamily="34" charset="0"/>
              </a:rPr>
              <a:t>0 </a:t>
            </a:r>
            <a:r>
              <a:rPr lang="ru-RU" sz="4800" smtClean="0">
                <a:solidFill>
                  <a:srgbClr val="000000"/>
                </a:solidFill>
                <a:latin typeface="Arial" pitchFamily="34" charset="0"/>
              </a:rPr>
              <a:t>1</a:t>
            </a:r>
            <a:r>
              <a:rPr lang="ru-RU" sz="4800" smtClean="0">
                <a:solidFill>
                  <a:srgbClr val="C5000B"/>
                </a:solidFill>
                <a:latin typeface="Arial" pitchFamily="34" charset="0"/>
              </a:rPr>
              <a:t>       </a:t>
            </a:r>
            <a:r>
              <a:rPr lang="ru-RU" sz="4800" smtClean="0">
                <a:solidFill>
                  <a:srgbClr val="00DCFF"/>
                </a:solidFill>
                <a:latin typeface="Arial" pitchFamily="34" charset="0"/>
              </a:rPr>
              <a:t>4  5</a:t>
            </a:r>
          </a:p>
          <a:p>
            <a:pPr marL="0" indent="0" algn="ctr" eaLnBrk="1" hangingPunct="1"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smtClean="0">
                <a:solidFill>
                  <a:srgbClr val="C5000B"/>
                </a:solidFill>
                <a:latin typeface="Arial" pitchFamily="34" charset="0"/>
              </a:rPr>
              <a:t>|а|</a:t>
            </a:r>
          </a:p>
          <a:p>
            <a:pPr marL="0" indent="0" eaLnBrk="1" hangingPunct="1"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smtClean="0">
                <a:solidFill>
                  <a:srgbClr val="000000"/>
                </a:solidFill>
                <a:latin typeface="Arial" pitchFamily="34" charset="0"/>
              </a:rPr>
              <a:t>          </a:t>
            </a:r>
            <a:r>
              <a:rPr lang="ru-RU" sz="2600" smtClean="0">
                <a:solidFill>
                  <a:srgbClr val="000000"/>
                </a:solidFill>
                <a:latin typeface="Arial" pitchFamily="34" charset="0"/>
              </a:rPr>
              <a:t>          |-3|=3                 |4|=4 </a:t>
            </a:r>
          </a:p>
          <a:p>
            <a:pPr marL="0" indent="0" algn="just" eaLnBrk="1" hangingPunct="1"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smtClean="0">
                <a:solidFill>
                  <a:srgbClr val="000000"/>
                </a:solidFill>
                <a:latin typeface="Arial" pitchFamily="34" charset="0"/>
              </a:rPr>
              <a:t>                        |-5|=5                 |5|=5</a:t>
            </a:r>
          </a:p>
          <a:p>
            <a:pPr marL="0" indent="0" algn="ctr" eaLnBrk="1" hangingPunct="1"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smtClean="0">
                <a:solidFill>
                  <a:srgbClr val="C5000B"/>
                </a:solidFill>
                <a:latin typeface="Arial" pitchFamily="34" charset="0"/>
              </a:rPr>
              <a:t>|0|=0</a:t>
            </a:r>
          </a:p>
          <a:p>
            <a:pPr marL="0" indent="0" algn="just" eaLnBrk="1" hangingPunct="1"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smtClean="0">
                <a:solidFill>
                  <a:srgbClr val="000000"/>
                </a:solidFill>
                <a:latin typeface="Arial" pitchFamily="34" charset="0"/>
              </a:rPr>
              <a:t>                      </a:t>
            </a:r>
            <a:r>
              <a:rPr lang="ru-RU" sz="3600" smtClean="0">
                <a:solidFill>
                  <a:srgbClr val="33CC66"/>
                </a:solidFill>
                <a:latin typeface="Arial" pitchFamily="34" charset="0"/>
              </a:rPr>
              <a:t> |</a:t>
            </a:r>
            <a:r>
              <a:rPr lang="ru-RU" sz="3600" smtClean="0">
                <a:solidFill>
                  <a:srgbClr val="00AE00"/>
                </a:solidFill>
                <a:latin typeface="Arial" pitchFamily="34" charset="0"/>
              </a:rPr>
              <a:t>5|=|-5|=5</a:t>
            </a:r>
          </a:p>
          <a:p>
            <a:pPr marL="0" indent="0" algn="ctr" eaLnBrk="1" hangingPunct="1"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400" smtClean="0">
                <a:solidFill>
                  <a:srgbClr val="C5000B"/>
                </a:solidFill>
                <a:latin typeface="Arial" pitchFamily="34" charset="0"/>
              </a:rPr>
              <a:t>|а|=|-а|</a:t>
            </a:r>
          </a:p>
        </p:txBody>
      </p:sp>
      <p:sp>
        <p:nvSpPr>
          <p:cNvPr id="8222" name="Овал 31"/>
          <p:cNvSpPr>
            <a:spLocks noChangeArrowheads="1"/>
          </p:cNvSpPr>
          <p:nvPr/>
        </p:nvSpPr>
        <p:spPr bwMode="auto">
          <a:xfrm>
            <a:off x="1071563" y="1357313"/>
            <a:ext cx="214312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23" name="Овал 33"/>
          <p:cNvSpPr>
            <a:spLocks noChangeArrowheads="1"/>
          </p:cNvSpPr>
          <p:nvPr/>
        </p:nvSpPr>
        <p:spPr bwMode="auto">
          <a:xfrm>
            <a:off x="1571625" y="1357313"/>
            <a:ext cx="214313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24" name="Овал 34"/>
          <p:cNvSpPr>
            <a:spLocks noChangeArrowheads="1"/>
          </p:cNvSpPr>
          <p:nvPr/>
        </p:nvSpPr>
        <p:spPr bwMode="auto">
          <a:xfrm>
            <a:off x="2143125" y="1357313"/>
            <a:ext cx="214313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25" name="Овал 35"/>
          <p:cNvSpPr>
            <a:spLocks noChangeArrowheads="1"/>
          </p:cNvSpPr>
          <p:nvPr/>
        </p:nvSpPr>
        <p:spPr bwMode="auto">
          <a:xfrm>
            <a:off x="2714625" y="1357313"/>
            <a:ext cx="214313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26" name="Овал 36"/>
          <p:cNvSpPr>
            <a:spLocks noChangeArrowheads="1"/>
          </p:cNvSpPr>
          <p:nvPr/>
        </p:nvSpPr>
        <p:spPr bwMode="auto">
          <a:xfrm>
            <a:off x="3214688" y="1357313"/>
            <a:ext cx="214312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27" name="Овал 37"/>
          <p:cNvSpPr>
            <a:spLocks noChangeArrowheads="1"/>
          </p:cNvSpPr>
          <p:nvPr/>
        </p:nvSpPr>
        <p:spPr bwMode="auto">
          <a:xfrm>
            <a:off x="3786188" y="1357313"/>
            <a:ext cx="214312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28" name="Овал 38"/>
          <p:cNvSpPr>
            <a:spLocks noChangeArrowheads="1"/>
          </p:cNvSpPr>
          <p:nvPr/>
        </p:nvSpPr>
        <p:spPr bwMode="auto">
          <a:xfrm>
            <a:off x="4429125" y="1357313"/>
            <a:ext cx="214313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29" name="Овал 39"/>
          <p:cNvSpPr>
            <a:spLocks noChangeArrowheads="1"/>
          </p:cNvSpPr>
          <p:nvPr/>
        </p:nvSpPr>
        <p:spPr bwMode="auto">
          <a:xfrm>
            <a:off x="5000625" y="1357313"/>
            <a:ext cx="214313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30" name="Овал 40"/>
          <p:cNvSpPr>
            <a:spLocks noChangeArrowheads="1"/>
          </p:cNvSpPr>
          <p:nvPr/>
        </p:nvSpPr>
        <p:spPr bwMode="auto">
          <a:xfrm>
            <a:off x="5500688" y="1357313"/>
            <a:ext cx="214312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31" name="Овал 41"/>
          <p:cNvSpPr>
            <a:spLocks noChangeArrowheads="1"/>
          </p:cNvSpPr>
          <p:nvPr/>
        </p:nvSpPr>
        <p:spPr bwMode="auto">
          <a:xfrm>
            <a:off x="6072188" y="1357313"/>
            <a:ext cx="214312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32" name="Овал 42"/>
          <p:cNvSpPr>
            <a:spLocks noChangeArrowheads="1"/>
          </p:cNvSpPr>
          <p:nvPr/>
        </p:nvSpPr>
        <p:spPr bwMode="auto">
          <a:xfrm>
            <a:off x="6572250" y="1357313"/>
            <a:ext cx="214313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33" name="Овал 43"/>
          <p:cNvSpPr>
            <a:spLocks noChangeArrowheads="1"/>
          </p:cNvSpPr>
          <p:nvPr/>
        </p:nvSpPr>
        <p:spPr bwMode="auto">
          <a:xfrm>
            <a:off x="7143750" y="1357313"/>
            <a:ext cx="214313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  <p:sp>
        <p:nvSpPr>
          <p:cNvPr id="8234" name="Овал 44"/>
          <p:cNvSpPr>
            <a:spLocks noChangeArrowheads="1"/>
          </p:cNvSpPr>
          <p:nvPr/>
        </p:nvSpPr>
        <p:spPr bwMode="auto">
          <a:xfrm>
            <a:off x="7715250" y="1357313"/>
            <a:ext cx="214313" cy="214312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8383AD"/>
              </a:buClr>
              <a:buSzPct val="100000"/>
              <a:buFont typeface="Arial" pitchFamily="34" charset="0"/>
              <a:buNone/>
            </a:pPr>
            <a:endParaRPr lang="ru-RU" sz="4400" smtClean="0">
              <a:solidFill>
                <a:srgbClr val="FFFFFF"/>
              </a:solidFill>
              <a:latin typeface="Arial" pitchFamily="34" charset="0"/>
              <a:ea typeface="Arial Unicode MS" pitchFamily="34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6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9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5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8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1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4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7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40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43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46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49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52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55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58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61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64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67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0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3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6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9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82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85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90" dur="500"/>
                                        <p:tgtEl>
                                          <p:spTgt spid="8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95" dur="500"/>
                                        <p:tgtEl>
                                          <p:spTgt spid="8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0" dur="500" fill="hold"/>
                                        <p:tgtEl>
                                          <p:spTgt spid="8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1" dur="500" fill="hold"/>
                                        <p:tgtEl>
                                          <p:spTgt spid="8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6" dur="500" fill="hold"/>
                                        <p:tgtEl>
                                          <p:spTgt spid="8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7" dur="500" fill="hold"/>
                                        <p:tgtEl>
                                          <p:spTgt spid="8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0" dur="500" fill="hold"/>
                                        <p:tgtEl>
                                          <p:spTgt spid="8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1" dur="500" fill="hold"/>
                                        <p:tgtEl>
                                          <p:spTgt spid="8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16" dur="500"/>
                                        <p:tgtEl>
                                          <p:spTgt spid="8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21" dur="500"/>
                                        <p:tgtEl>
                                          <p:spTgt spid="82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6" dur="5000" fill="hold"/>
                                        <p:tgtEl>
                                          <p:spTgt spid="8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7" dur="5000" fill="hold"/>
                                        <p:tgtEl>
                                          <p:spTgt spid="8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214414" y="1142984"/>
          <a:ext cx="6977090" cy="5032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28860" y="142852"/>
            <a:ext cx="4786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spc="300" dirty="0" smtClean="0">
                <a:ln w="11430" cmpd="sng">
                  <a:solidFill>
                    <a:srgbClr val="000000">
                      <a:lumMod val="85000"/>
                      <a:lumOff val="15000"/>
                    </a:srgb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rgbClr val="552E99">
                      <a:satMod val="220000"/>
                      <a:alpha val="35000"/>
                    </a:srgbClr>
                  </a:glow>
                </a:effectLst>
              </a:rPr>
              <a:t>Виды призм</a:t>
            </a:r>
            <a:endParaRPr lang="ru-RU" sz="3600" b="1" spc="300" dirty="0">
              <a:ln w="11430" cmpd="sng">
                <a:solidFill>
                  <a:srgbClr val="000000">
                    <a:lumMod val="85000"/>
                    <a:lumOff val="15000"/>
                  </a:srgb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rgbClr val="552E99">
                    <a:satMod val="220000"/>
                    <a:alpha val="35000"/>
                  </a:srgb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224" y="533400"/>
            <a:ext cx="3600000" cy="2880000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225" y="3609975"/>
            <a:ext cx="3600000" cy="2880000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3625" y="533400"/>
            <a:ext cx="3600000" cy="2880000"/>
          </a:xfrm>
          <a:prstGeom prst="rect">
            <a:avLst/>
          </a:prstGeom>
          <a:noFill/>
        </p:spPr>
      </p:pic>
      <p:pic>
        <p:nvPicPr>
          <p:cNvPr id="3430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3625" y="3609975"/>
            <a:ext cx="3600000" cy="295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 rot="14575473">
            <a:off x="817719" y="761472"/>
            <a:ext cx="2222212" cy="3196493"/>
          </a:xfrm>
          <a:prstGeom prst="triangle">
            <a:avLst>
              <a:gd name="adj" fmla="val 68533"/>
            </a:avLst>
          </a:prstGeom>
          <a:noFill/>
          <a:ln w="412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44" y="2071678"/>
            <a:ext cx="42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</a:rPr>
              <a:t>А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71802" y="214290"/>
            <a:ext cx="42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</a:rPr>
              <a:t>В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58" y="2285992"/>
            <a:ext cx="42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</a:rPr>
              <a:t>С</a:t>
            </a:r>
            <a:endParaRPr lang="ru-RU" sz="2800" b="1" dirty="0">
              <a:solidFill>
                <a:prstClr val="black"/>
              </a:solidFill>
            </a:endParaRPr>
          </a:p>
        </p:txBody>
      </p:sp>
      <p:cxnSp>
        <p:nvCxnSpPr>
          <p:cNvPr id="12" name="Прямая соединительная линия 11"/>
          <p:cNvCxnSpPr>
            <a:stCxn id="2" idx="0"/>
            <a:endCxn id="2" idx="4"/>
          </p:cNvCxnSpPr>
          <p:nvPr/>
        </p:nvCxnSpPr>
        <p:spPr>
          <a:xfrm rot="10800000" flipH="1">
            <a:off x="318278" y="642918"/>
            <a:ext cx="2527904" cy="2077556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2" idx="0"/>
            <a:endCxn id="2" idx="2"/>
          </p:cNvCxnSpPr>
          <p:nvPr/>
        </p:nvCxnSpPr>
        <p:spPr>
          <a:xfrm rot="10800000" flipH="1">
            <a:off x="318277" y="2621594"/>
            <a:ext cx="3539373" cy="98881"/>
          </a:xfrm>
          <a:prstGeom prst="line">
            <a:avLst/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Дуга 22"/>
          <p:cNvSpPr/>
          <p:nvPr/>
        </p:nvSpPr>
        <p:spPr>
          <a:xfrm>
            <a:off x="714348" y="2214554"/>
            <a:ext cx="571504" cy="928694"/>
          </a:xfrm>
          <a:prstGeom prst="arc">
            <a:avLst/>
          </a:prstGeom>
          <a:ln w="6032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3" name="Группа 27"/>
          <p:cNvGrpSpPr/>
          <p:nvPr/>
        </p:nvGrpSpPr>
        <p:grpSpPr>
          <a:xfrm>
            <a:off x="285720" y="2857496"/>
            <a:ext cx="4214842" cy="3023550"/>
            <a:chOff x="285720" y="2857496"/>
            <a:chExt cx="4214842" cy="3023550"/>
          </a:xfrm>
        </p:grpSpPr>
        <p:sp>
          <p:nvSpPr>
            <p:cNvPr id="8" name="TextBox 7"/>
            <p:cNvSpPr txBox="1"/>
            <p:nvPr/>
          </p:nvSpPr>
          <p:spPr>
            <a:xfrm>
              <a:off x="285720" y="5357826"/>
              <a:ext cx="5715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 smtClean="0">
                  <a:solidFill>
                    <a:prstClr val="black"/>
                  </a:solidFill>
                </a:rPr>
                <a:t>А₁</a:t>
              </a:r>
              <a:endParaRPr lang="ru-RU" sz="2800" b="1" dirty="0">
                <a:solidFill>
                  <a:prstClr val="black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071802" y="2857496"/>
              <a:ext cx="5715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 smtClean="0">
                  <a:solidFill>
                    <a:prstClr val="black"/>
                  </a:solidFill>
                </a:rPr>
                <a:t>В₁</a:t>
              </a:r>
              <a:endParaRPr lang="ru-RU" sz="2800" b="1" dirty="0">
                <a:solidFill>
                  <a:prstClr val="black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929058" y="5143512"/>
              <a:ext cx="5715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 smtClean="0">
                  <a:solidFill>
                    <a:prstClr val="black"/>
                  </a:solidFill>
                </a:rPr>
                <a:t>С₁</a:t>
              </a:r>
              <a:endParaRPr lang="ru-RU" sz="2800" b="1" dirty="0">
                <a:solidFill>
                  <a:prstClr val="black"/>
                </a:solidFill>
              </a:endParaRPr>
            </a:p>
          </p:txBody>
        </p:sp>
        <p:cxnSp>
          <p:nvCxnSpPr>
            <p:cNvPr id="13" name="Прямая соединительная линия 12"/>
            <p:cNvCxnSpPr/>
            <p:nvPr/>
          </p:nvCxnSpPr>
          <p:spPr>
            <a:xfrm rot="10800000" flipH="1">
              <a:off x="357158" y="3143248"/>
              <a:ext cx="2527904" cy="2077556"/>
            </a:xfrm>
            <a:prstGeom prst="line">
              <a:avLst/>
            </a:prstGeom>
            <a:ln w="635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0800000" flipH="1">
              <a:off x="357158" y="5143512"/>
              <a:ext cx="3539373" cy="98881"/>
            </a:xfrm>
            <a:prstGeom prst="line">
              <a:avLst/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Дуга 23"/>
            <p:cNvSpPr/>
            <p:nvPr/>
          </p:nvSpPr>
          <p:spPr>
            <a:xfrm>
              <a:off x="785786" y="4714884"/>
              <a:ext cx="571504" cy="928694"/>
            </a:xfrm>
            <a:prstGeom prst="arc">
              <a:avLst/>
            </a:prstGeom>
            <a:ln w="6032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cxnSp>
          <p:nvCxnSpPr>
            <p:cNvPr id="21" name="Прямая соединительная линия 20"/>
            <p:cNvCxnSpPr/>
            <p:nvPr/>
          </p:nvCxnSpPr>
          <p:spPr>
            <a:xfrm rot="16200000" flipH="1">
              <a:off x="2393141" y="3607595"/>
              <a:ext cx="2000264" cy="1071570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/>
          <p:cNvSpPr txBox="1"/>
          <p:nvPr/>
        </p:nvSpPr>
        <p:spPr>
          <a:xfrm>
            <a:off x="4857752" y="1428736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Дано: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∆АВС и ∆А₁В₁С₁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АВ=А₁В₁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АС=А₁С₁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‹А=‹А₁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14876" y="2786058"/>
            <a:ext cx="4071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Доказать: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∆АВС = ∆А₁В₁С₁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0.00573 -0.3680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" y="-18400"/>
                                    </p:animMotion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7100" y="2625725"/>
            <a:ext cx="4887913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847725" y="411163"/>
            <a:ext cx="76581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/>
              <a:t>Функция y = f(x) задана на промежутке (– 5; 5). График её производной  y = f </a:t>
            </a:r>
            <a:r>
              <a:rPr lang="ru-RU" sz="2400">
                <a:sym typeface="Symbol" pitchFamily="18" charset="2"/>
              </a:rPr>
              <a:t></a:t>
            </a:r>
            <a:r>
              <a:rPr lang="ru-RU" sz="2400"/>
              <a:t>(x) изображён на рисунке. Найдите число промежутков, на которых функция y = f(x) убывает. </a:t>
            </a:r>
          </a:p>
        </p:txBody>
      </p:sp>
      <p:sp>
        <p:nvSpPr>
          <p:cNvPr id="30733" name="Freeform 1037"/>
          <p:cNvSpPr>
            <a:spLocks/>
          </p:cNvSpPr>
          <p:nvPr/>
        </p:nvSpPr>
        <p:spPr bwMode="auto">
          <a:xfrm>
            <a:off x="2633663" y="4613275"/>
            <a:ext cx="1023937" cy="1282700"/>
          </a:xfrm>
          <a:custGeom>
            <a:avLst/>
            <a:gdLst/>
            <a:ahLst/>
            <a:cxnLst>
              <a:cxn ang="0">
                <a:pos x="9" y="0"/>
              </a:cxn>
              <a:cxn ang="0">
                <a:pos x="0" y="808"/>
              </a:cxn>
              <a:cxn ang="0">
                <a:pos x="52" y="782"/>
              </a:cxn>
              <a:cxn ang="0">
                <a:pos x="95" y="619"/>
              </a:cxn>
              <a:cxn ang="0">
                <a:pos x="164" y="455"/>
              </a:cxn>
              <a:cxn ang="0">
                <a:pos x="224" y="412"/>
              </a:cxn>
              <a:cxn ang="0">
                <a:pos x="353" y="464"/>
              </a:cxn>
              <a:cxn ang="0">
                <a:pos x="404" y="541"/>
              </a:cxn>
              <a:cxn ang="0">
                <a:pos x="439" y="576"/>
              </a:cxn>
              <a:cxn ang="0">
                <a:pos x="490" y="610"/>
              </a:cxn>
              <a:cxn ang="0">
                <a:pos x="585" y="249"/>
              </a:cxn>
              <a:cxn ang="0">
                <a:pos x="645" y="8"/>
              </a:cxn>
              <a:cxn ang="0">
                <a:pos x="9" y="0"/>
              </a:cxn>
            </a:cxnLst>
            <a:rect l="0" t="0" r="r" b="b"/>
            <a:pathLst>
              <a:path w="645" h="808">
                <a:moveTo>
                  <a:pt x="9" y="0"/>
                </a:moveTo>
                <a:lnTo>
                  <a:pt x="0" y="808"/>
                </a:lnTo>
                <a:lnTo>
                  <a:pt x="52" y="782"/>
                </a:lnTo>
                <a:lnTo>
                  <a:pt x="95" y="619"/>
                </a:lnTo>
                <a:lnTo>
                  <a:pt x="164" y="455"/>
                </a:lnTo>
                <a:lnTo>
                  <a:pt x="224" y="412"/>
                </a:lnTo>
                <a:lnTo>
                  <a:pt x="353" y="464"/>
                </a:lnTo>
                <a:lnTo>
                  <a:pt x="404" y="541"/>
                </a:lnTo>
                <a:lnTo>
                  <a:pt x="439" y="576"/>
                </a:lnTo>
                <a:lnTo>
                  <a:pt x="490" y="610"/>
                </a:lnTo>
                <a:lnTo>
                  <a:pt x="585" y="249"/>
                </a:lnTo>
                <a:lnTo>
                  <a:pt x="645" y="8"/>
                </a:lnTo>
                <a:lnTo>
                  <a:pt x="9" y="0"/>
                </a:lnTo>
                <a:close/>
              </a:path>
            </a:pathLst>
          </a:custGeom>
          <a:solidFill>
            <a:srgbClr val="CCE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728" name="WordArt 1032"/>
          <p:cNvSpPr>
            <a:spLocks noChangeArrowheads="1" noChangeShapeType="1" noTextEdit="1"/>
          </p:cNvSpPr>
          <p:nvPr/>
        </p:nvSpPr>
        <p:spPr bwMode="auto">
          <a:xfrm>
            <a:off x="2909888" y="4789488"/>
            <a:ext cx="388937" cy="96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33CC"/>
                </a:solidFill>
                <a:latin typeface="Arial"/>
                <a:cs typeface="Arial"/>
              </a:rPr>
              <a:t>-</a:t>
            </a:r>
          </a:p>
        </p:txBody>
      </p:sp>
      <p:sp>
        <p:nvSpPr>
          <p:cNvPr id="30734" name="Freeform 1038"/>
          <p:cNvSpPr>
            <a:spLocks/>
          </p:cNvSpPr>
          <p:nvPr/>
        </p:nvSpPr>
        <p:spPr bwMode="auto">
          <a:xfrm>
            <a:off x="3711575" y="3016250"/>
            <a:ext cx="914400" cy="1597025"/>
          </a:xfrm>
          <a:custGeom>
            <a:avLst/>
            <a:gdLst/>
            <a:ahLst/>
            <a:cxnLst>
              <a:cxn ang="0">
                <a:pos x="0" y="997"/>
              </a:cxn>
              <a:cxn ang="0">
                <a:pos x="164" y="395"/>
              </a:cxn>
              <a:cxn ang="0">
                <a:pos x="258" y="112"/>
              </a:cxn>
              <a:cxn ang="0">
                <a:pos x="327" y="0"/>
              </a:cxn>
              <a:cxn ang="0">
                <a:pos x="370" y="34"/>
              </a:cxn>
              <a:cxn ang="0">
                <a:pos x="482" y="430"/>
              </a:cxn>
              <a:cxn ang="0">
                <a:pos x="533" y="842"/>
              </a:cxn>
              <a:cxn ang="0">
                <a:pos x="576" y="1006"/>
              </a:cxn>
              <a:cxn ang="0">
                <a:pos x="490" y="997"/>
              </a:cxn>
              <a:cxn ang="0">
                <a:pos x="0" y="997"/>
              </a:cxn>
            </a:cxnLst>
            <a:rect l="0" t="0" r="r" b="b"/>
            <a:pathLst>
              <a:path w="576" h="1006">
                <a:moveTo>
                  <a:pt x="0" y="997"/>
                </a:moveTo>
                <a:lnTo>
                  <a:pt x="164" y="395"/>
                </a:lnTo>
                <a:lnTo>
                  <a:pt x="258" y="112"/>
                </a:lnTo>
                <a:lnTo>
                  <a:pt x="327" y="0"/>
                </a:lnTo>
                <a:lnTo>
                  <a:pt x="370" y="34"/>
                </a:lnTo>
                <a:lnTo>
                  <a:pt x="482" y="430"/>
                </a:lnTo>
                <a:lnTo>
                  <a:pt x="533" y="842"/>
                </a:lnTo>
                <a:lnTo>
                  <a:pt x="576" y="1006"/>
                </a:lnTo>
                <a:lnTo>
                  <a:pt x="490" y="997"/>
                </a:lnTo>
                <a:lnTo>
                  <a:pt x="0" y="997"/>
                </a:lnTo>
                <a:close/>
              </a:path>
            </a:pathLst>
          </a:cu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735" name="Freeform 1039"/>
          <p:cNvSpPr>
            <a:spLocks/>
          </p:cNvSpPr>
          <p:nvPr/>
        </p:nvSpPr>
        <p:spPr bwMode="auto">
          <a:xfrm>
            <a:off x="4694238" y="4654550"/>
            <a:ext cx="709612" cy="12144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47" y="0"/>
              </a:cxn>
              <a:cxn ang="0">
                <a:pos x="310" y="533"/>
              </a:cxn>
              <a:cxn ang="0">
                <a:pos x="250" y="765"/>
              </a:cxn>
              <a:cxn ang="0">
                <a:pos x="181" y="765"/>
              </a:cxn>
              <a:cxn ang="0">
                <a:pos x="121" y="601"/>
              </a:cxn>
              <a:cxn ang="0">
                <a:pos x="18" y="111"/>
              </a:cxn>
              <a:cxn ang="0">
                <a:pos x="0" y="0"/>
              </a:cxn>
            </a:cxnLst>
            <a:rect l="0" t="0" r="r" b="b"/>
            <a:pathLst>
              <a:path w="447" h="765">
                <a:moveTo>
                  <a:pt x="0" y="0"/>
                </a:moveTo>
                <a:lnTo>
                  <a:pt x="447" y="0"/>
                </a:lnTo>
                <a:lnTo>
                  <a:pt x="310" y="533"/>
                </a:lnTo>
                <a:lnTo>
                  <a:pt x="250" y="765"/>
                </a:lnTo>
                <a:lnTo>
                  <a:pt x="181" y="765"/>
                </a:lnTo>
                <a:lnTo>
                  <a:pt x="121" y="601"/>
                </a:lnTo>
                <a:lnTo>
                  <a:pt x="18" y="111"/>
                </a:lnTo>
                <a:lnTo>
                  <a:pt x="0" y="0"/>
                </a:lnTo>
                <a:close/>
              </a:path>
            </a:pathLst>
          </a:custGeom>
          <a:solidFill>
            <a:srgbClr val="CCE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736" name="Freeform 1040"/>
          <p:cNvSpPr>
            <a:spLocks/>
          </p:cNvSpPr>
          <p:nvPr/>
        </p:nvSpPr>
        <p:spPr bwMode="auto">
          <a:xfrm>
            <a:off x="5445125" y="3998913"/>
            <a:ext cx="682625" cy="587375"/>
          </a:xfrm>
          <a:custGeom>
            <a:avLst/>
            <a:gdLst/>
            <a:ahLst/>
            <a:cxnLst>
              <a:cxn ang="0">
                <a:pos x="0" y="370"/>
              </a:cxn>
              <a:cxn ang="0">
                <a:pos x="430" y="370"/>
              </a:cxn>
              <a:cxn ang="0">
                <a:pos x="318" y="69"/>
              </a:cxn>
              <a:cxn ang="0">
                <a:pos x="250" y="0"/>
              </a:cxn>
              <a:cxn ang="0">
                <a:pos x="198" y="9"/>
              </a:cxn>
              <a:cxn ang="0">
                <a:pos x="138" y="86"/>
              </a:cxn>
              <a:cxn ang="0">
                <a:pos x="43" y="275"/>
              </a:cxn>
              <a:cxn ang="0">
                <a:pos x="0" y="370"/>
              </a:cxn>
            </a:cxnLst>
            <a:rect l="0" t="0" r="r" b="b"/>
            <a:pathLst>
              <a:path w="430" h="370">
                <a:moveTo>
                  <a:pt x="0" y="370"/>
                </a:moveTo>
                <a:lnTo>
                  <a:pt x="430" y="370"/>
                </a:lnTo>
                <a:lnTo>
                  <a:pt x="318" y="69"/>
                </a:lnTo>
                <a:lnTo>
                  <a:pt x="250" y="0"/>
                </a:lnTo>
                <a:lnTo>
                  <a:pt x="198" y="9"/>
                </a:lnTo>
                <a:lnTo>
                  <a:pt x="138" y="86"/>
                </a:lnTo>
                <a:lnTo>
                  <a:pt x="43" y="275"/>
                </a:lnTo>
                <a:lnTo>
                  <a:pt x="0" y="370"/>
                </a:lnTo>
                <a:close/>
              </a:path>
            </a:pathLst>
          </a:cu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738" name="Freeform 1042"/>
          <p:cNvSpPr>
            <a:spLocks/>
          </p:cNvSpPr>
          <p:nvPr/>
        </p:nvSpPr>
        <p:spPr bwMode="auto">
          <a:xfrm>
            <a:off x="6223000" y="4640263"/>
            <a:ext cx="396875" cy="12144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50" y="9"/>
              </a:cxn>
              <a:cxn ang="0">
                <a:pos x="241" y="765"/>
              </a:cxn>
              <a:cxn ang="0">
                <a:pos x="112" y="335"/>
              </a:cxn>
              <a:cxn ang="0">
                <a:pos x="0" y="0"/>
              </a:cxn>
            </a:cxnLst>
            <a:rect l="0" t="0" r="r" b="b"/>
            <a:pathLst>
              <a:path w="250" h="765">
                <a:moveTo>
                  <a:pt x="0" y="0"/>
                </a:moveTo>
                <a:lnTo>
                  <a:pt x="250" y="9"/>
                </a:lnTo>
                <a:lnTo>
                  <a:pt x="241" y="765"/>
                </a:lnTo>
                <a:lnTo>
                  <a:pt x="112" y="335"/>
                </a:lnTo>
                <a:lnTo>
                  <a:pt x="0" y="0"/>
                </a:lnTo>
                <a:close/>
              </a:path>
            </a:pathLst>
          </a:custGeom>
          <a:solidFill>
            <a:srgbClr val="CCE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725" name="WordArt 1029"/>
          <p:cNvSpPr>
            <a:spLocks noChangeArrowheads="1" noChangeShapeType="1" noTextEdit="1"/>
          </p:cNvSpPr>
          <p:nvPr/>
        </p:nvSpPr>
        <p:spPr bwMode="auto">
          <a:xfrm>
            <a:off x="4017963" y="3806825"/>
            <a:ext cx="3873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+</a:t>
            </a:r>
          </a:p>
        </p:txBody>
      </p:sp>
      <p:sp>
        <p:nvSpPr>
          <p:cNvPr id="30726" name="WordArt 1030"/>
          <p:cNvSpPr>
            <a:spLocks noChangeArrowheads="1" noChangeShapeType="1" noTextEdit="1"/>
          </p:cNvSpPr>
          <p:nvPr/>
        </p:nvSpPr>
        <p:spPr bwMode="auto">
          <a:xfrm>
            <a:off x="4854575" y="4787900"/>
            <a:ext cx="388938" cy="96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33CC"/>
                </a:solidFill>
                <a:latin typeface="Arial"/>
                <a:cs typeface="Arial"/>
              </a:rPr>
              <a:t>-</a:t>
            </a:r>
          </a:p>
        </p:txBody>
      </p:sp>
      <p:sp>
        <p:nvSpPr>
          <p:cNvPr id="30727" name="WordArt 1031"/>
          <p:cNvSpPr>
            <a:spLocks noChangeArrowheads="1" noChangeShapeType="1" noTextEdit="1"/>
          </p:cNvSpPr>
          <p:nvPr/>
        </p:nvSpPr>
        <p:spPr bwMode="auto">
          <a:xfrm>
            <a:off x="5629275" y="4146550"/>
            <a:ext cx="3873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+</a:t>
            </a:r>
          </a:p>
        </p:txBody>
      </p:sp>
      <p:sp>
        <p:nvSpPr>
          <p:cNvPr id="30729" name="WordArt 1033"/>
          <p:cNvSpPr>
            <a:spLocks noChangeArrowheads="1" noChangeShapeType="1" noTextEdit="1"/>
          </p:cNvSpPr>
          <p:nvPr/>
        </p:nvSpPr>
        <p:spPr bwMode="auto">
          <a:xfrm>
            <a:off x="6305550" y="4764088"/>
            <a:ext cx="315913" cy="82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33CC"/>
                </a:solidFill>
                <a:latin typeface="Arial"/>
                <a:cs typeface="Arial"/>
              </a:rPr>
              <a:t>-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30733" grpId="0" animBg="1"/>
      <p:bldP spid="30728" grpId="0" animBg="1"/>
      <p:bldP spid="30734" grpId="0" animBg="1"/>
      <p:bldP spid="30735" grpId="0" animBg="1"/>
      <p:bldP spid="30736" grpId="0" animBg="1"/>
      <p:bldP spid="30738" grpId="0" animBg="1"/>
      <p:bldP spid="30725" grpId="0" animBg="1"/>
      <p:bldP spid="30726" grpId="0" animBg="1"/>
      <p:bldP spid="30727" grpId="0" animBg="1"/>
      <p:bldP spid="3072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Рисунок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573016"/>
            <a:ext cx="3857652" cy="2893239"/>
          </a:xfrm>
          <a:prstGeom prst="rect">
            <a:avLst/>
          </a:prstGeom>
          <a:noFill/>
        </p:spPr>
      </p:pic>
      <p:pic>
        <p:nvPicPr>
          <p:cNvPr id="62467" name="Рисунок 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000108"/>
            <a:ext cx="3238523" cy="2428892"/>
          </a:xfrm>
          <a:prstGeom prst="rect">
            <a:avLst/>
          </a:prstGeom>
          <a:noFill/>
        </p:spPr>
      </p:pic>
      <p:pic>
        <p:nvPicPr>
          <p:cNvPr id="62465" name="Рисунок 2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071546"/>
            <a:ext cx="3429024" cy="2571768"/>
          </a:xfrm>
          <a:prstGeom prst="rect">
            <a:avLst/>
          </a:prstGeom>
          <a:noFill/>
        </p:spPr>
      </p:pic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2471" name="Rectangle 7"/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2472" name="Rectangle 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0" y="277813"/>
            <a:ext cx="8929718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Демонстрация геометрических чертежей</a:t>
            </a:r>
            <a:endParaRPr kumimoji="0" lang="ru-RU" sz="35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1928813" y="214313"/>
            <a:ext cx="5400675" cy="500062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Задание 1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5214938" y="1214438"/>
            <a:ext cx="3643312" cy="2071687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sz="2400" smtClean="0">
                <a:latin typeface="Arial" charset="0"/>
                <a:cs typeface="Arial" charset="0"/>
              </a:rPr>
              <a:t>    На рисунке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sz="2400" smtClean="0">
                <a:latin typeface="Arial" charset="0"/>
                <a:cs typeface="Arial" charset="0"/>
              </a:rPr>
              <a:t>1=60°. При каком значении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sz="2400" smtClean="0">
                <a:latin typeface="Arial" charset="0"/>
                <a:cs typeface="Arial" charset="0"/>
              </a:rPr>
              <a:t>2 прямые а и </a:t>
            </a:r>
            <a:r>
              <a:rPr lang="en-US" sz="2400" smtClean="0">
                <a:latin typeface="Arial" charset="0"/>
                <a:cs typeface="Arial" charset="0"/>
              </a:rPr>
              <a:t>b</a:t>
            </a:r>
            <a:r>
              <a:rPr lang="ru-RU" sz="2400" smtClean="0">
                <a:latin typeface="Arial" charset="0"/>
                <a:cs typeface="Arial" charset="0"/>
              </a:rPr>
              <a:t> параллельны?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3643313" y="5072063"/>
            <a:ext cx="2000250" cy="111601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60°</a:t>
            </a: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642938" y="5040313"/>
            <a:ext cx="2000250" cy="11430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120°</a:t>
            </a:r>
          </a:p>
        </p:txBody>
      </p:sp>
      <p:sp>
        <p:nvSpPr>
          <p:cNvPr id="6" name="Скругленный прямоугольник 5">
            <a:hlinkClick r:id="" action="ppaction://macro?name=NET"/>
          </p:cNvPr>
          <p:cNvSpPr/>
          <p:nvPr/>
        </p:nvSpPr>
        <p:spPr>
          <a:xfrm>
            <a:off x="6572250" y="5040313"/>
            <a:ext cx="2000250" cy="11430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180°</a:t>
            </a:r>
          </a:p>
        </p:txBody>
      </p:sp>
      <p:sp>
        <p:nvSpPr>
          <p:cNvPr id="6151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15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153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 bwMode="auto">
          <a:xfrm>
            <a:off x="1000125" y="2000250"/>
            <a:ext cx="3571875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 bwMode="auto">
          <a:xfrm>
            <a:off x="1000125" y="3214688"/>
            <a:ext cx="3571875" cy="158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 bwMode="auto">
          <a:xfrm rot="5400000" flipH="1" flipV="1">
            <a:off x="1643062" y="1500188"/>
            <a:ext cx="2500313" cy="20716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7" name="TextBox 15"/>
          <p:cNvSpPr txBox="1">
            <a:spLocks noChangeArrowheads="1"/>
          </p:cNvSpPr>
          <p:nvPr/>
        </p:nvSpPr>
        <p:spPr bwMode="auto">
          <a:xfrm>
            <a:off x="785813" y="1500188"/>
            <a:ext cx="428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а</a:t>
            </a:r>
          </a:p>
        </p:txBody>
      </p:sp>
      <p:sp>
        <p:nvSpPr>
          <p:cNvPr id="6158" name="TextBox 16"/>
          <p:cNvSpPr txBox="1">
            <a:spLocks noChangeArrowheads="1"/>
          </p:cNvSpPr>
          <p:nvPr/>
        </p:nvSpPr>
        <p:spPr bwMode="auto">
          <a:xfrm>
            <a:off x="2500313" y="2000250"/>
            <a:ext cx="42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6159" name="TextBox 17"/>
          <p:cNvSpPr txBox="1">
            <a:spLocks noChangeArrowheads="1"/>
          </p:cNvSpPr>
          <p:nvPr/>
        </p:nvSpPr>
        <p:spPr bwMode="auto">
          <a:xfrm>
            <a:off x="2643188" y="2786063"/>
            <a:ext cx="428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6160" name="TextBox 18"/>
          <p:cNvSpPr txBox="1">
            <a:spLocks noChangeArrowheads="1"/>
          </p:cNvSpPr>
          <p:nvPr/>
        </p:nvSpPr>
        <p:spPr bwMode="auto">
          <a:xfrm>
            <a:off x="1928813" y="3786188"/>
            <a:ext cx="428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с</a:t>
            </a:r>
          </a:p>
        </p:txBody>
      </p:sp>
      <p:sp>
        <p:nvSpPr>
          <p:cNvPr id="6161" name="TextBox 19"/>
          <p:cNvSpPr txBox="1">
            <a:spLocks noChangeArrowheads="1"/>
          </p:cNvSpPr>
          <p:nvPr/>
        </p:nvSpPr>
        <p:spPr bwMode="auto">
          <a:xfrm>
            <a:off x="785813" y="3143250"/>
            <a:ext cx="42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/>
              <a:t>b</a:t>
            </a:r>
            <a:endParaRPr lang="ru-RU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513" name="Рисунок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71546"/>
            <a:ext cx="2071702" cy="1559595"/>
          </a:xfrm>
          <a:prstGeom prst="rect">
            <a:avLst/>
          </a:prstGeom>
          <a:noFill/>
        </p:spPr>
      </p:pic>
      <p:sp>
        <p:nvSpPr>
          <p:cNvPr id="63520" name="Rectangle 32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3521" name="Rectangle 3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57200" y="277813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Урок-лекция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071546"/>
            <a:ext cx="2143140" cy="1500198"/>
          </a:xfrm>
          <a:prstGeom prst="rect">
            <a:avLst/>
          </a:prstGeom>
          <a:noFill/>
        </p:spPr>
      </p:pic>
      <p:pic>
        <p:nvPicPr>
          <p:cNvPr id="13" name="Рисунок 1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071546"/>
            <a:ext cx="2214578" cy="1500198"/>
          </a:xfrm>
          <a:prstGeom prst="rect">
            <a:avLst/>
          </a:prstGeom>
          <a:noFill/>
        </p:spPr>
      </p:pic>
      <p:pic>
        <p:nvPicPr>
          <p:cNvPr id="14" name="Рисунок 1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1071546"/>
            <a:ext cx="1928826" cy="1428760"/>
          </a:xfrm>
          <a:prstGeom prst="rect">
            <a:avLst/>
          </a:prstGeom>
          <a:noFill/>
        </p:spPr>
      </p:pic>
      <p:pic>
        <p:nvPicPr>
          <p:cNvPr id="15" name="Рисунок 1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786058"/>
            <a:ext cx="2071702" cy="1500198"/>
          </a:xfrm>
          <a:prstGeom prst="rect">
            <a:avLst/>
          </a:prstGeom>
          <a:noFill/>
        </p:spPr>
      </p:pic>
      <p:pic>
        <p:nvPicPr>
          <p:cNvPr id="16" name="Рисунок 15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2714620"/>
            <a:ext cx="2071702" cy="1500198"/>
          </a:xfrm>
          <a:prstGeom prst="rect">
            <a:avLst/>
          </a:prstGeom>
          <a:noFill/>
        </p:spPr>
      </p:pic>
      <p:pic>
        <p:nvPicPr>
          <p:cNvPr id="17" name="Рисунок 16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3438" y="2714620"/>
            <a:ext cx="2071702" cy="1500198"/>
          </a:xfrm>
          <a:prstGeom prst="rect">
            <a:avLst/>
          </a:prstGeom>
          <a:noFill/>
        </p:spPr>
      </p:pic>
      <p:pic>
        <p:nvPicPr>
          <p:cNvPr id="18" name="Рисунок 17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16" y="2714620"/>
            <a:ext cx="1857388" cy="1571636"/>
          </a:xfrm>
          <a:prstGeom prst="rect">
            <a:avLst/>
          </a:prstGeom>
          <a:noFill/>
        </p:spPr>
      </p:pic>
      <p:pic>
        <p:nvPicPr>
          <p:cNvPr id="19" name="Рисунок 18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5720" y="4357694"/>
            <a:ext cx="1928826" cy="1643074"/>
          </a:xfrm>
          <a:prstGeom prst="rect">
            <a:avLst/>
          </a:prstGeom>
          <a:noFill/>
        </p:spPr>
      </p:pic>
      <p:pic>
        <p:nvPicPr>
          <p:cNvPr id="20" name="Рисунок 19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28860" y="4357694"/>
            <a:ext cx="2000264" cy="1571636"/>
          </a:xfrm>
          <a:prstGeom prst="rect">
            <a:avLst/>
          </a:prstGeom>
          <a:noFill/>
        </p:spPr>
      </p:pic>
      <p:pic>
        <p:nvPicPr>
          <p:cNvPr id="21" name="Рисунок 20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3438" y="4357694"/>
            <a:ext cx="2000264" cy="1571636"/>
          </a:xfrm>
          <a:prstGeom prst="rect">
            <a:avLst/>
          </a:prstGeom>
          <a:noFill/>
        </p:spPr>
      </p:pic>
      <p:pic>
        <p:nvPicPr>
          <p:cNvPr id="22" name="Рисунок 21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786578" y="4429132"/>
            <a:ext cx="1857388" cy="142876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7813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Урок-сказка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96752"/>
            <a:ext cx="2376264" cy="1800200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4850" y="1196975"/>
            <a:ext cx="2476500" cy="1800200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0125" y="1196975"/>
            <a:ext cx="2304256" cy="1800200"/>
          </a:xfrm>
          <a:prstGeom prst="rect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429000"/>
            <a:ext cx="2304256" cy="1800200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05175" y="3429000"/>
            <a:ext cx="2520280" cy="1800200"/>
          </a:xfrm>
          <a:prstGeom prst="rect">
            <a:avLst/>
          </a:prstGeom>
          <a:noFill/>
        </p:spPr>
      </p:pic>
      <p:pic>
        <p:nvPicPr>
          <p:cNvPr id="9" name="Рисунок 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9800" y="3429000"/>
            <a:ext cx="2376264" cy="18002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7813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Урок-путешествие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2678534" cy="2134915"/>
          </a:xfrm>
          <a:prstGeom prst="rect">
            <a:avLst/>
          </a:prstGeom>
          <a:noFill/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196752"/>
            <a:ext cx="2448272" cy="1872208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124744"/>
            <a:ext cx="2736304" cy="1944216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3429000"/>
            <a:ext cx="2736304" cy="2160240"/>
          </a:xfrm>
          <a:prstGeom prst="rect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3429000"/>
            <a:ext cx="3096344" cy="223224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5"/>
            <a:ext cx="2592288" cy="1835249"/>
          </a:xfrm>
          <a:prstGeom prst="rect">
            <a:avLst/>
          </a:prstGeom>
          <a:noFill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7813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Урок-путешествие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412776"/>
            <a:ext cx="2448272" cy="1835249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438275"/>
            <a:ext cx="2347602" cy="1809750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487192"/>
            <a:ext cx="2592288" cy="1872208"/>
          </a:xfrm>
          <a:prstGeom prst="rect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3489325"/>
            <a:ext cx="2376264" cy="1846709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3501008"/>
            <a:ext cx="2424605" cy="181845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4521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5536" y="2708920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Решение задач с объяснением каждого этапа</a:t>
            </a:r>
            <a:endParaRPr kumimoji="0" lang="ru-RU" sz="30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Line 2"/>
          <p:cNvSpPr>
            <a:spLocks noChangeShapeType="1"/>
          </p:cNvSpPr>
          <p:nvPr/>
        </p:nvSpPr>
        <p:spPr bwMode="auto">
          <a:xfrm flipV="1">
            <a:off x="2627313" y="2997200"/>
            <a:ext cx="3673475" cy="6477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483" name="Arc 3"/>
          <p:cNvSpPr>
            <a:spLocks noChangeAspect="1"/>
          </p:cNvSpPr>
          <p:nvPr/>
        </p:nvSpPr>
        <p:spPr bwMode="auto">
          <a:xfrm rot="21221140" flipV="1">
            <a:off x="-3175" y="981075"/>
            <a:ext cx="5402263" cy="5402263"/>
          </a:xfrm>
          <a:custGeom>
            <a:avLst/>
            <a:gdLst>
              <a:gd name="T0" fmla="*/ 0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0 60000 65536"/>
              <a:gd name="T7" fmla="*/ 0 60000 65536"/>
              <a:gd name="T8" fmla="*/ 0 60000 65536"/>
              <a:gd name="T9" fmla="*/ 0 w 43200"/>
              <a:gd name="T10" fmla="*/ 0 h 43200"/>
              <a:gd name="T11" fmla="*/ 43200 w 43200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00" h="43200" fill="none" extrusionOk="0">
                <a:moveTo>
                  <a:pt x="0" y="21673"/>
                </a:moveTo>
                <a:cubicBezTo>
                  <a:pt x="0" y="21649"/>
                  <a:pt x="0" y="21624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10095" y="43200"/>
                  <a:pt x="609" y="34182"/>
                  <a:pt x="27" y="22692"/>
                </a:cubicBezTo>
              </a:path>
              <a:path w="43200" h="43200" stroke="0" extrusionOk="0">
                <a:moveTo>
                  <a:pt x="0" y="21673"/>
                </a:moveTo>
                <a:cubicBezTo>
                  <a:pt x="0" y="21649"/>
                  <a:pt x="0" y="21624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10095" y="43200"/>
                  <a:pt x="609" y="34182"/>
                  <a:pt x="27" y="22692"/>
                </a:cubicBezTo>
                <a:lnTo>
                  <a:pt x="21600" y="21600"/>
                </a:lnTo>
                <a:close/>
              </a:path>
            </a:pathLst>
          </a:custGeom>
          <a:noFill/>
          <a:ln w="6350">
            <a:solidFill>
              <a:srgbClr val="0000E4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4" name="Arc 4"/>
          <p:cNvSpPr>
            <a:spLocks noChangeAspect="1"/>
          </p:cNvSpPr>
          <p:nvPr/>
        </p:nvSpPr>
        <p:spPr bwMode="auto">
          <a:xfrm rot="9998538" flipV="1">
            <a:off x="3708400" y="404813"/>
            <a:ext cx="5435600" cy="5402262"/>
          </a:xfrm>
          <a:custGeom>
            <a:avLst/>
            <a:gdLst>
              <a:gd name="T0" fmla="*/ 2147483647 w 43195"/>
              <a:gd name="T1" fmla="*/ 2147483647 h 43200"/>
              <a:gd name="T2" fmla="*/ 0 w 43195"/>
              <a:gd name="T3" fmla="*/ 2147483647 h 43200"/>
              <a:gd name="T4" fmla="*/ 2147483647 w 43195"/>
              <a:gd name="T5" fmla="*/ 2147483647 h 43200"/>
              <a:gd name="T6" fmla="*/ 0 60000 65536"/>
              <a:gd name="T7" fmla="*/ 0 60000 65536"/>
              <a:gd name="T8" fmla="*/ 0 60000 65536"/>
              <a:gd name="T9" fmla="*/ 0 w 43195"/>
              <a:gd name="T10" fmla="*/ 0 h 43200"/>
              <a:gd name="T11" fmla="*/ 43195 w 43195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195" h="43200" fill="none" extrusionOk="0">
                <a:moveTo>
                  <a:pt x="16" y="20627"/>
                </a:moveTo>
                <a:cubicBezTo>
                  <a:pt x="536" y="9088"/>
                  <a:pt x="10043" y="-1"/>
                  <a:pt x="21595" y="0"/>
                </a:cubicBezTo>
                <a:cubicBezTo>
                  <a:pt x="33524" y="0"/>
                  <a:pt x="43195" y="9670"/>
                  <a:pt x="43195" y="21600"/>
                </a:cubicBezTo>
                <a:cubicBezTo>
                  <a:pt x="43195" y="33529"/>
                  <a:pt x="33524" y="43200"/>
                  <a:pt x="21595" y="43200"/>
                </a:cubicBezTo>
                <a:cubicBezTo>
                  <a:pt x="9842" y="43200"/>
                  <a:pt x="247" y="33804"/>
                  <a:pt x="-1" y="22055"/>
                </a:cubicBezTo>
              </a:path>
              <a:path w="43195" h="43200" stroke="0" extrusionOk="0">
                <a:moveTo>
                  <a:pt x="16" y="20627"/>
                </a:moveTo>
                <a:cubicBezTo>
                  <a:pt x="536" y="9088"/>
                  <a:pt x="10043" y="-1"/>
                  <a:pt x="21595" y="0"/>
                </a:cubicBezTo>
                <a:cubicBezTo>
                  <a:pt x="33524" y="0"/>
                  <a:pt x="43195" y="9670"/>
                  <a:pt x="43195" y="21600"/>
                </a:cubicBezTo>
                <a:cubicBezTo>
                  <a:pt x="43195" y="33529"/>
                  <a:pt x="33524" y="43200"/>
                  <a:pt x="21595" y="43200"/>
                </a:cubicBezTo>
                <a:cubicBezTo>
                  <a:pt x="9842" y="43200"/>
                  <a:pt x="247" y="33804"/>
                  <a:pt x="-1" y="22055"/>
                </a:cubicBezTo>
                <a:lnTo>
                  <a:pt x="21595" y="21600"/>
                </a:lnTo>
                <a:close/>
              </a:path>
            </a:pathLst>
          </a:custGeom>
          <a:noFill/>
          <a:ln w="6350">
            <a:solidFill>
              <a:srgbClr val="0000E4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5" name="Arc 5"/>
          <p:cNvSpPr>
            <a:spLocks noChangeAspect="1"/>
          </p:cNvSpPr>
          <p:nvPr/>
        </p:nvSpPr>
        <p:spPr bwMode="auto">
          <a:xfrm rot="18129556" flipV="1">
            <a:off x="2379663" y="2225675"/>
            <a:ext cx="2736850" cy="1079500"/>
          </a:xfrm>
          <a:custGeom>
            <a:avLst/>
            <a:gdLst>
              <a:gd name="T0" fmla="*/ 2147483647 w 21600"/>
              <a:gd name="T1" fmla="*/ 0 h 8385"/>
              <a:gd name="T2" fmla="*/ 2147483647 w 21600"/>
              <a:gd name="T3" fmla="*/ 2147483647 h 8385"/>
              <a:gd name="T4" fmla="*/ 0 w 21600"/>
              <a:gd name="T5" fmla="*/ 2147483647 h 8385"/>
              <a:gd name="T6" fmla="*/ 0 60000 65536"/>
              <a:gd name="T7" fmla="*/ 0 60000 65536"/>
              <a:gd name="T8" fmla="*/ 0 60000 65536"/>
              <a:gd name="T9" fmla="*/ 0 w 21600"/>
              <a:gd name="T10" fmla="*/ 0 h 8385"/>
              <a:gd name="T11" fmla="*/ 21600 w 21600"/>
              <a:gd name="T12" fmla="*/ 8385 h 83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8385" fill="none" extrusionOk="0">
                <a:moveTo>
                  <a:pt x="20234" y="-1"/>
                </a:moveTo>
                <a:cubicBezTo>
                  <a:pt x="21137" y="2417"/>
                  <a:pt x="21600" y="4977"/>
                  <a:pt x="21600" y="7559"/>
                </a:cubicBezTo>
                <a:cubicBezTo>
                  <a:pt x="21600" y="7834"/>
                  <a:pt x="21594" y="8109"/>
                  <a:pt x="21584" y="8385"/>
                </a:cubicBezTo>
              </a:path>
              <a:path w="21600" h="8385" stroke="0" extrusionOk="0">
                <a:moveTo>
                  <a:pt x="20234" y="-1"/>
                </a:moveTo>
                <a:cubicBezTo>
                  <a:pt x="21137" y="2417"/>
                  <a:pt x="21600" y="4977"/>
                  <a:pt x="21600" y="7559"/>
                </a:cubicBezTo>
                <a:cubicBezTo>
                  <a:pt x="21600" y="7834"/>
                  <a:pt x="21594" y="8109"/>
                  <a:pt x="21584" y="8385"/>
                </a:cubicBezTo>
                <a:lnTo>
                  <a:pt x="0" y="755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6" name="Arc 6"/>
          <p:cNvSpPr>
            <a:spLocks noChangeAspect="1"/>
          </p:cNvSpPr>
          <p:nvPr/>
        </p:nvSpPr>
        <p:spPr bwMode="auto">
          <a:xfrm rot="1412814" flipV="1">
            <a:off x="2411413" y="4005263"/>
            <a:ext cx="2736850" cy="1079500"/>
          </a:xfrm>
          <a:custGeom>
            <a:avLst/>
            <a:gdLst>
              <a:gd name="T0" fmla="*/ 2147483647 w 21600"/>
              <a:gd name="T1" fmla="*/ 0 h 8385"/>
              <a:gd name="T2" fmla="*/ 2147483647 w 21600"/>
              <a:gd name="T3" fmla="*/ 2147483647 h 8385"/>
              <a:gd name="T4" fmla="*/ 0 w 21600"/>
              <a:gd name="T5" fmla="*/ 2147483647 h 8385"/>
              <a:gd name="T6" fmla="*/ 0 60000 65536"/>
              <a:gd name="T7" fmla="*/ 0 60000 65536"/>
              <a:gd name="T8" fmla="*/ 0 60000 65536"/>
              <a:gd name="T9" fmla="*/ 0 w 21600"/>
              <a:gd name="T10" fmla="*/ 0 h 8385"/>
              <a:gd name="T11" fmla="*/ 21600 w 21600"/>
              <a:gd name="T12" fmla="*/ 8385 h 83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8385" fill="none" extrusionOk="0">
                <a:moveTo>
                  <a:pt x="20234" y="-1"/>
                </a:moveTo>
                <a:cubicBezTo>
                  <a:pt x="21137" y="2417"/>
                  <a:pt x="21600" y="4977"/>
                  <a:pt x="21600" y="7559"/>
                </a:cubicBezTo>
                <a:cubicBezTo>
                  <a:pt x="21600" y="7834"/>
                  <a:pt x="21594" y="8109"/>
                  <a:pt x="21584" y="8385"/>
                </a:cubicBezTo>
              </a:path>
              <a:path w="21600" h="8385" stroke="0" extrusionOk="0">
                <a:moveTo>
                  <a:pt x="20234" y="-1"/>
                </a:moveTo>
                <a:cubicBezTo>
                  <a:pt x="21137" y="2417"/>
                  <a:pt x="21600" y="4977"/>
                  <a:pt x="21600" y="7559"/>
                </a:cubicBezTo>
                <a:cubicBezTo>
                  <a:pt x="21600" y="7834"/>
                  <a:pt x="21594" y="8109"/>
                  <a:pt x="21584" y="8385"/>
                </a:cubicBezTo>
                <a:lnTo>
                  <a:pt x="0" y="755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7" name="Arc 7"/>
          <p:cNvSpPr>
            <a:spLocks noChangeAspect="1"/>
          </p:cNvSpPr>
          <p:nvPr/>
        </p:nvSpPr>
        <p:spPr bwMode="auto">
          <a:xfrm rot="12424384" flipV="1">
            <a:off x="4032250" y="1592263"/>
            <a:ext cx="2736850" cy="1079500"/>
          </a:xfrm>
          <a:custGeom>
            <a:avLst/>
            <a:gdLst>
              <a:gd name="T0" fmla="*/ 2147483647 w 21600"/>
              <a:gd name="T1" fmla="*/ 0 h 8385"/>
              <a:gd name="T2" fmla="*/ 2147483647 w 21600"/>
              <a:gd name="T3" fmla="*/ 2147483647 h 8385"/>
              <a:gd name="T4" fmla="*/ 0 w 21600"/>
              <a:gd name="T5" fmla="*/ 2147483647 h 8385"/>
              <a:gd name="T6" fmla="*/ 0 60000 65536"/>
              <a:gd name="T7" fmla="*/ 0 60000 65536"/>
              <a:gd name="T8" fmla="*/ 0 60000 65536"/>
              <a:gd name="T9" fmla="*/ 0 w 21600"/>
              <a:gd name="T10" fmla="*/ 0 h 8385"/>
              <a:gd name="T11" fmla="*/ 21600 w 21600"/>
              <a:gd name="T12" fmla="*/ 8385 h 83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8385" fill="none" extrusionOk="0">
                <a:moveTo>
                  <a:pt x="20234" y="-1"/>
                </a:moveTo>
                <a:cubicBezTo>
                  <a:pt x="21137" y="2417"/>
                  <a:pt x="21600" y="4977"/>
                  <a:pt x="21600" y="7559"/>
                </a:cubicBezTo>
                <a:cubicBezTo>
                  <a:pt x="21600" y="7834"/>
                  <a:pt x="21594" y="8109"/>
                  <a:pt x="21584" y="8385"/>
                </a:cubicBezTo>
              </a:path>
              <a:path w="21600" h="8385" stroke="0" extrusionOk="0">
                <a:moveTo>
                  <a:pt x="20234" y="-1"/>
                </a:moveTo>
                <a:cubicBezTo>
                  <a:pt x="21137" y="2417"/>
                  <a:pt x="21600" y="4977"/>
                  <a:pt x="21600" y="7559"/>
                </a:cubicBezTo>
                <a:cubicBezTo>
                  <a:pt x="21600" y="7834"/>
                  <a:pt x="21594" y="8109"/>
                  <a:pt x="21584" y="8385"/>
                </a:cubicBezTo>
                <a:lnTo>
                  <a:pt x="0" y="755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8" name="Arc 8"/>
          <p:cNvSpPr>
            <a:spLocks noChangeAspect="1"/>
          </p:cNvSpPr>
          <p:nvPr/>
        </p:nvSpPr>
        <p:spPr bwMode="auto">
          <a:xfrm rot="6864170" flipV="1">
            <a:off x="4138613" y="3609975"/>
            <a:ext cx="2736850" cy="1079500"/>
          </a:xfrm>
          <a:custGeom>
            <a:avLst/>
            <a:gdLst>
              <a:gd name="T0" fmla="*/ 2147483647 w 21600"/>
              <a:gd name="T1" fmla="*/ 0 h 8385"/>
              <a:gd name="T2" fmla="*/ 2147483647 w 21600"/>
              <a:gd name="T3" fmla="*/ 2147483647 h 8385"/>
              <a:gd name="T4" fmla="*/ 0 w 21600"/>
              <a:gd name="T5" fmla="*/ 2147483647 h 8385"/>
              <a:gd name="T6" fmla="*/ 0 60000 65536"/>
              <a:gd name="T7" fmla="*/ 0 60000 65536"/>
              <a:gd name="T8" fmla="*/ 0 60000 65536"/>
              <a:gd name="T9" fmla="*/ 0 w 21600"/>
              <a:gd name="T10" fmla="*/ 0 h 8385"/>
              <a:gd name="T11" fmla="*/ 21600 w 21600"/>
              <a:gd name="T12" fmla="*/ 8385 h 83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8385" fill="none" extrusionOk="0">
                <a:moveTo>
                  <a:pt x="20234" y="-1"/>
                </a:moveTo>
                <a:cubicBezTo>
                  <a:pt x="21137" y="2417"/>
                  <a:pt x="21600" y="4977"/>
                  <a:pt x="21600" y="7559"/>
                </a:cubicBezTo>
                <a:cubicBezTo>
                  <a:pt x="21600" y="7834"/>
                  <a:pt x="21594" y="8109"/>
                  <a:pt x="21584" y="8385"/>
                </a:cubicBezTo>
              </a:path>
              <a:path w="21600" h="8385" stroke="0" extrusionOk="0">
                <a:moveTo>
                  <a:pt x="20234" y="-1"/>
                </a:moveTo>
                <a:cubicBezTo>
                  <a:pt x="21137" y="2417"/>
                  <a:pt x="21600" y="4977"/>
                  <a:pt x="21600" y="7559"/>
                </a:cubicBezTo>
                <a:cubicBezTo>
                  <a:pt x="21600" y="7834"/>
                  <a:pt x="21594" y="8109"/>
                  <a:pt x="21584" y="8385"/>
                </a:cubicBezTo>
                <a:lnTo>
                  <a:pt x="0" y="755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4176713" y="1412875"/>
            <a:ext cx="142875" cy="14446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4787900" y="5229225"/>
            <a:ext cx="142875" cy="14446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91" name="Line 11"/>
          <p:cNvSpPr>
            <a:spLocks noChangeShapeType="1"/>
          </p:cNvSpPr>
          <p:nvPr/>
        </p:nvSpPr>
        <p:spPr bwMode="auto">
          <a:xfrm>
            <a:off x="4103688" y="549275"/>
            <a:ext cx="936625" cy="5903913"/>
          </a:xfrm>
          <a:prstGeom prst="line">
            <a:avLst/>
          </a:prstGeom>
          <a:noFill/>
          <a:ln w="12700">
            <a:solidFill>
              <a:srgbClr val="00CC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492" name="WordArt 12"/>
          <p:cNvSpPr>
            <a:spLocks noChangeArrowheads="1" noChangeShapeType="1" noTextEdit="1"/>
          </p:cNvSpPr>
          <p:nvPr/>
        </p:nvSpPr>
        <p:spPr bwMode="auto">
          <a:xfrm>
            <a:off x="2411413" y="2924175"/>
            <a:ext cx="3048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99CC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А</a:t>
            </a:r>
          </a:p>
        </p:txBody>
      </p:sp>
      <p:sp>
        <p:nvSpPr>
          <p:cNvPr id="20493" name="WordArt 13"/>
          <p:cNvSpPr>
            <a:spLocks noChangeArrowheads="1" noChangeShapeType="1" noTextEdit="1"/>
          </p:cNvSpPr>
          <p:nvPr/>
        </p:nvSpPr>
        <p:spPr bwMode="auto">
          <a:xfrm>
            <a:off x="6156325" y="2276475"/>
            <a:ext cx="3048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99CC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В</a:t>
            </a:r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3563938" y="3284538"/>
            <a:ext cx="71437" cy="3603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>
            <a:off x="5435600" y="2924175"/>
            <a:ext cx="71438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4500563" y="3213100"/>
            <a:ext cx="142875" cy="14446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97" name="WordArt 17"/>
          <p:cNvSpPr>
            <a:spLocks noChangeArrowheads="1" noChangeShapeType="1" noTextEdit="1"/>
          </p:cNvSpPr>
          <p:nvPr/>
        </p:nvSpPr>
        <p:spPr bwMode="auto">
          <a:xfrm>
            <a:off x="4067175" y="2708275"/>
            <a:ext cx="3524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99CC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О</a:t>
            </a:r>
          </a:p>
        </p:txBody>
      </p:sp>
      <p:sp>
        <p:nvSpPr>
          <p:cNvPr id="20501" name="WordArt 21"/>
          <p:cNvSpPr>
            <a:spLocks noChangeArrowheads="1" noChangeShapeType="1" noTextEdit="1"/>
          </p:cNvSpPr>
          <p:nvPr/>
        </p:nvSpPr>
        <p:spPr bwMode="auto">
          <a:xfrm>
            <a:off x="3708400" y="1341438"/>
            <a:ext cx="3048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ln w="12700">
                  <a:solidFill>
                    <a:srgbClr val="99CC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D</a:t>
            </a:r>
            <a:endParaRPr lang="ru-RU" sz="3600" b="1" kern="10" dirty="0">
              <a:ln w="12700">
                <a:solidFill>
                  <a:srgbClr val="99CC00"/>
                </a:solidFill>
                <a:round/>
                <a:headEnd/>
                <a:tailEnd/>
              </a:ln>
              <a:latin typeface="Arial"/>
              <a:cs typeface="Arial"/>
            </a:endParaRPr>
          </a:p>
        </p:txBody>
      </p:sp>
      <p:sp>
        <p:nvSpPr>
          <p:cNvPr id="19479" name="WordArt 23"/>
          <p:cNvSpPr>
            <a:spLocks noChangeArrowheads="1" noChangeShapeType="1" noTextEdit="1"/>
          </p:cNvSpPr>
          <p:nvPr/>
        </p:nvSpPr>
        <p:spPr bwMode="auto">
          <a:xfrm>
            <a:off x="228600" y="228600"/>
            <a:ext cx="495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 dirty="0">
                <a:ln w="9525">
                  <a:noFill/>
                  <a:round/>
                  <a:headEnd/>
                  <a:tailEnd/>
                </a:ln>
                <a:solidFill>
                  <a:schemeClr val="accent2">
                    <a:lumMod val="75000"/>
                  </a:schemeClr>
                </a:solidFill>
                <a:effectLst>
                  <a:prstShdw prst="shdw17" dist="17961" dir="13500000">
                    <a:srgbClr val="993D00"/>
                  </a:prstShdw>
                </a:effectLst>
                <a:latin typeface="Arial"/>
                <a:cs typeface="Arial"/>
              </a:rPr>
              <a:t>Деление отрезка пополам</a:t>
            </a:r>
          </a:p>
        </p:txBody>
      </p:sp>
      <p:sp>
        <p:nvSpPr>
          <p:cNvPr id="24" name="WordArt 21"/>
          <p:cNvSpPr>
            <a:spLocks noChangeArrowheads="1" noChangeShapeType="1" noTextEdit="1"/>
          </p:cNvSpPr>
          <p:nvPr/>
        </p:nvSpPr>
        <p:spPr bwMode="auto">
          <a:xfrm>
            <a:off x="4499992" y="5661248"/>
            <a:ext cx="3048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12700">
                  <a:solidFill>
                    <a:srgbClr val="99CC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С</a:t>
            </a:r>
            <a:endParaRPr lang="ru-RU" sz="3600" b="1" kern="10" dirty="0">
              <a:ln w="12700">
                <a:solidFill>
                  <a:srgbClr val="99CC00"/>
                </a:solidFill>
                <a:round/>
                <a:headEnd/>
                <a:tailEnd/>
              </a:ln>
              <a:latin typeface="Arial"/>
              <a:cs typeface="Aria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6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5" presetClass="emph" presetSubtype="0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4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3" grpId="0" animBg="1"/>
      <p:bldP spid="20483" grpId="1" animBg="1"/>
      <p:bldP spid="20484" grpId="0" animBg="1"/>
      <p:bldP spid="20484" grpId="1" animBg="1"/>
      <p:bldP spid="20485" grpId="0" animBg="1"/>
      <p:bldP spid="20486" grpId="0" animBg="1"/>
      <p:bldP spid="20487" grpId="0" animBg="1"/>
      <p:bldP spid="20488" grpId="0" animBg="1"/>
      <p:bldP spid="20489" grpId="0" animBg="1"/>
      <p:bldP spid="20490" grpId="0" animBg="1"/>
      <p:bldP spid="20492" grpId="0" animBg="1"/>
      <p:bldP spid="2049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Line 4"/>
          <p:cNvSpPr>
            <a:spLocks noChangeShapeType="1"/>
          </p:cNvSpPr>
          <p:nvPr/>
        </p:nvSpPr>
        <p:spPr bwMode="auto">
          <a:xfrm flipH="1" flipV="1">
            <a:off x="4540887" y="1920874"/>
            <a:ext cx="45719" cy="42195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752975" y="1619250"/>
            <a:ext cx="3898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4347" name="Line 11"/>
          <p:cNvSpPr>
            <a:spLocks noChangeShapeType="1"/>
          </p:cNvSpPr>
          <p:nvPr/>
        </p:nvSpPr>
        <p:spPr bwMode="auto">
          <a:xfrm flipV="1">
            <a:off x="2393950" y="2705100"/>
            <a:ext cx="755650" cy="288925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1" name="Line 15"/>
          <p:cNvSpPr>
            <a:spLocks noChangeShapeType="1"/>
          </p:cNvSpPr>
          <p:nvPr/>
        </p:nvSpPr>
        <p:spPr bwMode="auto">
          <a:xfrm flipV="1">
            <a:off x="3124200" y="2673985"/>
            <a:ext cx="1404000" cy="4571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 flipV="1">
            <a:off x="2400300" y="5569587"/>
            <a:ext cx="2171699" cy="4571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3" name="Line 17"/>
          <p:cNvSpPr>
            <a:spLocks noChangeShapeType="1"/>
          </p:cNvSpPr>
          <p:nvPr/>
        </p:nvSpPr>
        <p:spPr bwMode="auto">
          <a:xfrm flipV="1">
            <a:off x="4572000" y="5540372"/>
            <a:ext cx="2111375" cy="4571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4" name="Line 18"/>
          <p:cNvSpPr>
            <a:spLocks noChangeShapeType="1"/>
          </p:cNvSpPr>
          <p:nvPr/>
        </p:nvSpPr>
        <p:spPr bwMode="auto">
          <a:xfrm flipV="1">
            <a:off x="4572001" y="2644772"/>
            <a:ext cx="1387474" cy="4571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6" name="Line 20"/>
          <p:cNvSpPr>
            <a:spLocks noChangeShapeType="1"/>
          </p:cNvSpPr>
          <p:nvPr/>
        </p:nvSpPr>
        <p:spPr bwMode="auto">
          <a:xfrm flipH="1">
            <a:off x="3546475" y="5480050"/>
            <a:ext cx="76200" cy="2286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7" name="Line 21"/>
          <p:cNvSpPr>
            <a:spLocks noChangeShapeType="1"/>
          </p:cNvSpPr>
          <p:nvPr/>
        </p:nvSpPr>
        <p:spPr bwMode="auto">
          <a:xfrm flipH="1">
            <a:off x="3908425" y="2584450"/>
            <a:ext cx="76200" cy="2286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63" name="Line 27"/>
          <p:cNvSpPr>
            <a:spLocks noChangeShapeType="1"/>
          </p:cNvSpPr>
          <p:nvPr/>
        </p:nvSpPr>
        <p:spPr bwMode="auto">
          <a:xfrm flipH="1">
            <a:off x="5295900" y="2524125"/>
            <a:ext cx="76200" cy="2286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64" name="Line 28"/>
          <p:cNvSpPr>
            <a:spLocks noChangeShapeType="1"/>
          </p:cNvSpPr>
          <p:nvPr/>
        </p:nvSpPr>
        <p:spPr bwMode="auto">
          <a:xfrm flipH="1">
            <a:off x="3365500" y="5480050"/>
            <a:ext cx="76200" cy="2286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66" name="Text Box 30"/>
          <p:cNvSpPr txBox="1">
            <a:spLocks noChangeArrowheads="1"/>
          </p:cNvSpPr>
          <p:nvPr/>
        </p:nvSpPr>
        <p:spPr bwMode="auto">
          <a:xfrm>
            <a:off x="1857375" y="5419725"/>
            <a:ext cx="4812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4369" name="Rectangle 33"/>
          <p:cNvSpPr>
            <a:spLocks noChangeArrowheads="1"/>
          </p:cNvSpPr>
          <p:nvPr/>
        </p:nvSpPr>
        <p:spPr bwMode="auto">
          <a:xfrm>
            <a:off x="2641600" y="2403475"/>
            <a:ext cx="381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14374" name="Text Box 38"/>
          <p:cNvSpPr txBox="1">
            <a:spLocks noChangeArrowheads="1"/>
          </p:cNvSpPr>
          <p:nvPr/>
        </p:nvSpPr>
        <p:spPr bwMode="auto">
          <a:xfrm>
            <a:off x="6743700" y="5438200"/>
            <a:ext cx="61747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3200" b="1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4375" name="Text Box 39"/>
          <p:cNvSpPr txBox="1">
            <a:spLocks noChangeArrowheads="1"/>
          </p:cNvSpPr>
          <p:nvPr/>
        </p:nvSpPr>
        <p:spPr bwMode="auto">
          <a:xfrm>
            <a:off x="6080125" y="2343150"/>
            <a:ext cx="5950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200" b="1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4380" name="Line 44"/>
          <p:cNvSpPr>
            <a:spLocks noChangeShapeType="1"/>
          </p:cNvSpPr>
          <p:nvPr/>
        </p:nvSpPr>
        <p:spPr bwMode="auto">
          <a:xfrm>
            <a:off x="5959475" y="2644775"/>
            <a:ext cx="746125" cy="29051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24" name="Text Box 48"/>
          <p:cNvSpPr txBox="1">
            <a:spLocks noChangeArrowheads="1"/>
          </p:cNvSpPr>
          <p:nvPr/>
        </p:nvSpPr>
        <p:spPr bwMode="auto">
          <a:xfrm>
            <a:off x="321439" y="412750"/>
            <a:ext cx="850112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Построить отрезок 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800" b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b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симметричный </a:t>
            </a:r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отрезку 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АВ относительно </a:t>
            </a:r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прямой 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Line 20"/>
          <p:cNvSpPr>
            <a:spLocks noChangeShapeType="1"/>
          </p:cNvSpPr>
          <p:nvPr/>
        </p:nvSpPr>
        <p:spPr bwMode="auto">
          <a:xfrm flipH="1">
            <a:off x="5657850" y="5480050"/>
            <a:ext cx="76200" cy="2286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" name="Line 20"/>
          <p:cNvSpPr>
            <a:spLocks noChangeShapeType="1"/>
          </p:cNvSpPr>
          <p:nvPr/>
        </p:nvSpPr>
        <p:spPr bwMode="auto">
          <a:xfrm flipH="1">
            <a:off x="5537200" y="5480050"/>
            <a:ext cx="76200" cy="2286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4270375" y="2705100"/>
            <a:ext cx="241300" cy="301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4330700" y="5600700"/>
            <a:ext cx="241300" cy="301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1" grpId="0" animBg="1"/>
      <p:bldP spid="14352" grpId="0" animBg="1"/>
      <p:bldP spid="14353" grpId="0" animBg="1"/>
      <p:bldP spid="14354" grpId="0" animBg="1"/>
      <p:bldP spid="14356" grpId="0" animBg="1"/>
      <p:bldP spid="14357" grpId="0" animBg="1"/>
      <p:bldP spid="14363" grpId="0" animBg="1"/>
      <p:bldP spid="14364" grpId="0" animBg="1"/>
      <p:bldP spid="14380" grpId="0" animBg="1"/>
      <p:bldP spid="34" grpId="0" animBg="1"/>
      <p:bldP spid="35" grpId="0" animBg="1"/>
      <p:bldP spid="39" grpId="0" animBg="1"/>
      <p:bldP spid="4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араллелограмм 23"/>
          <p:cNvSpPr/>
          <p:nvPr/>
        </p:nvSpPr>
        <p:spPr>
          <a:xfrm>
            <a:off x="2928926" y="3357562"/>
            <a:ext cx="2928958" cy="785818"/>
          </a:xfrm>
          <a:prstGeom prst="parallelogram">
            <a:avLst>
              <a:gd name="adj" fmla="val 101190"/>
            </a:avLst>
          </a:prstGeom>
          <a:solidFill>
            <a:schemeClr val="accent2">
              <a:alpha val="58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араллелограмм 14"/>
          <p:cNvSpPr/>
          <p:nvPr/>
        </p:nvSpPr>
        <p:spPr>
          <a:xfrm>
            <a:off x="2928926" y="5500702"/>
            <a:ext cx="2928958" cy="785818"/>
          </a:xfrm>
          <a:prstGeom prst="parallelogram">
            <a:avLst>
              <a:gd name="adj" fmla="val 101190"/>
            </a:avLst>
          </a:prstGeom>
          <a:solidFill>
            <a:schemeClr val="accent2">
              <a:alpha val="58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араллелограмм 24"/>
          <p:cNvSpPr/>
          <p:nvPr/>
        </p:nvSpPr>
        <p:spPr>
          <a:xfrm rot="16200000" flipV="1">
            <a:off x="1857356" y="4429132"/>
            <a:ext cx="2928958" cy="785818"/>
          </a:xfrm>
          <a:prstGeom prst="parallelogram">
            <a:avLst>
              <a:gd name="adj" fmla="val 94394"/>
            </a:avLst>
          </a:prstGeom>
          <a:solidFill>
            <a:srgbClr val="FFC000">
              <a:alpha val="4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rot="5400000">
            <a:off x="3607587" y="3750471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3608381" y="4321181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5400000">
            <a:off x="3608381" y="4749809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3608381" y="5392751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5400000">
            <a:off x="2928926" y="6143644"/>
            <a:ext cx="142876" cy="14287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5400000">
            <a:off x="3214678" y="5857892"/>
            <a:ext cx="142876" cy="14287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5400000">
            <a:off x="3500430" y="5572140"/>
            <a:ext cx="142876" cy="14287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10800000">
            <a:off x="3714744" y="5500702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10800000">
            <a:off x="4143372" y="5500702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rot="10800000">
            <a:off x="4643438" y="5500702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rot="10800000">
            <a:off x="5143504" y="5500702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5572132" y="5500702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3571868" y="6357958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11см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8" name="Picture 8" descr="https://im3-tub-ru.yandex.net/i?id=bc061c1e2e5b015877f472fe6219905a&amp;n=33&amp;h=215&amp;w=21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285728"/>
            <a:ext cx="2286016" cy="2286017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2928926" y="4143380"/>
            <a:ext cx="2160000" cy="2160000"/>
          </a:xfrm>
          <a:prstGeom prst="rect">
            <a:avLst/>
          </a:prstGeom>
          <a:solidFill>
            <a:srgbClr val="F088E4">
              <a:alpha val="45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араллелограмм 15"/>
          <p:cNvSpPr/>
          <p:nvPr/>
        </p:nvSpPr>
        <p:spPr>
          <a:xfrm rot="16200000" flipV="1">
            <a:off x="4000496" y="4429132"/>
            <a:ext cx="2928958" cy="785818"/>
          </a:xfrm>
          <a:prstGeom prst="parallelogram">
            <a:avLst>
              <a:gd name="adj" fmla="val 94394"/>
            </a:avLst>
          </a:prstGeom>
          <a:solidFill>
            <a:srgbClr val="FFC000">
              <a:alpha val="4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/>
          <p:cNvSpPr txBox="1"/>
          <p:nvPr/>
        </p:nvSpPr>
        <p:spPr>
          <a:xfrm>
            <a:off x="6500826" y="1500174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=10 см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500826" y="2357430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10 &lt;11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28596" y="1071546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Можно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2.5E-6 0.51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Рисунок 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928802"/>
            <a:ext cx="4286280" cy="3214710"/>
          </a:xfrm>
          <a:prstGeom prst="rect">
            <a:avLst/>
          </a:prstGeom>
          <a:noFill/>
        </p:spPr>
      </p:pic>
      <p:pic>
        <p:nvPicPr>
          <p:cNvPr id="65537" name="Рисунок 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1928802"/>
            <a:ext cx="4286280" cy="3222687"/>
          </a:xfrm>
          <a:prstGeom prst="rect">
            <a:avLst/>
          </a:prstGeom>
          <a:noFill/>
        </p:spPr>
      </p:pic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57158" y="285728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Взаимопроверка самостоятельных работ с помощью ответов на слайде</a:t>
            </a:r>
            <a:endParaRPr kumimoji="0" lang="ru-RU" sz="30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14488"/>
            <a:ext cx="4000528" cy="3240000"/>
          </a:xfrm>
          <a:prstGeom prst="rect">
            <a:avLst/>
          </a:prstGeom>
          <a:noFill/>
        </p:spPr>
      </p:pic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714488"/>
            <a:ext cx="3996000" cy="3240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900"/>
            <a:ext cx="9346202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071538" y="357166"/>
            <a:ext cx="75724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Треугольник, все стороны которого равны, называется…</a:t>
            </a:r>
            <a:endParaRPr lang="ru-RU" sz="28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1857364"/>
            <a:ext cx="1819729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А) равным</a:t>
            </a:r>
            <a:endParaRPr lang="ru-RU" sz="2400" b="1" dirty="0" smtClean="0">
              <a:ln w="11430"/>
              <a:solidFill>
                <a:srgbClr val="C0504D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2571744"/>
            <a:ext cx="318061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Б) равносторонним</a:t>
            </a:r>
            <a:endParaRPr lang="ru-RU" sz="2400" b="1" dirty="0" smtClean="0">
              <a:ln w="11430"/>
              <a:solidFill>
                <a:srgbClr val="C0504D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1538" y="3000372"/>
            <a:ext cx="18473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28662" y="4143380"/>
            <a:ext cx="311412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Г) </a:t>
            </a:r>
            <a:r>
              <a:rPr lang="ru-RU" sz="2400" b="1" dirty="0" err="1" smtClean="0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равнореберным</a:t>
            </a:r>
            <a:endParaRPr lang="ru-RU" sz="2400" b="1" dirty="0" smtClean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928662" y="3286124"/>
            <a:ext cx="34290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В) равнобедренным</a:t>
            </a:r>
            <a:endParaRPr lang="ru-RU" sz="2400" b="1" dirty="0" smtClean="0">
              <a:ln w="11430"/>
              <a:solidFill>
                <a:srgbClr val="C0504D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</p:txBody>
      </p:sp>
      <p:grpSp>
        <p:nvGrpSpPr>
          <p:cNvPr id="2" name="Группа 17"/>
          <p:cNvGrpSpPr/>
          <p:nvPr/>
        </p:nvGrpSpPr>
        <p:grpSpPr>
          <a:xfrm>
            <a:off x="4857752" y="1857364"/>
            <a:ext cx="2286016" cy="2286016"/>
            <a:chOff x="5000628" y="1357298"/>
            <a:chExt cx="2286016" cy="2286016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 l="11475" t="14754" r="12295" b="4098"/>
            <a:stretch>
              <a:fillRect/>
            </a:stretch>
          </p:blipFill>
          <p:spPr bwMode="auto">
            <a:xfrm>
              <a:off x="5000628" y="1928802"/>
              <a:ext cx="1610602" cy="1714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7" name="TextBox 16"/>
            <p:cNvSpPr txBox="1"/>
            <p:nvPr/>
          </p:nvSpPr>
          <p:spPr>
            <a:xfrm>
              <a:off x="5143504" y="1357298"/>
              <a:ext cx="2143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Верно!</a:t>
              </a:r>
              <a:endParaRPr lang="ru-RU" sz="36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grpSp>
        <p:nvGrpSpPr>
          <p:cNvPr id="3" name="Группа 20"/>
          <p:cNvGrpSpPr/>
          <p:nvPr/>
        </p:nvGrpSpPr>
        <p:grpSpPr>
          <a:xfrm>
            <a:off x="4572000" y="4214818"/>
            <a:ext cx="3000396" cy="2071702"/>
            <a:chOff x="4857752" y="4286256"/>
            <a:chExt cx="3000396" cy="2071702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072066" y="4857760"/>
              <a:ext cx="1685937" cy="1500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9" name="TextBox 18"/>
            <p:cNvSpPr txBox="1"/>
            <p:nvPr/>
          </p:nvSpPr>
          <p:spPr>
            <a:xfrm>
              <a:off x="4857752" y="4286256"/>
              <a:ext cx="30003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206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Подумай!</a:t>
              </a:r>
              <a:endParaRPr lang="ru-RU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grpSp>
        <p:nvGrpSpPr>
          <p:cNvPr id="4" name="Группа 21"/>
          <p:cNvGrpSpPr/>
          <p:nvPr/>
        </p:nvGrpSpPr>
        <p:grpSpPr>
          <a:xfrm>
            <a:off x="4572000" y="4214818"/>
            <a:ext cx="3000396" cy="2071702"/>
            <a:chOff x="4857752" y="4286256"/>
            <a:chExt cx="3000396" cy="2071702"/>
          </a:xfrm>
        </p:grpSpPr>
        <p:pic>
          <p:nvPicPr>
            <p:cNvPr id="23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072066" y="4857760"/>
              <a:ext cx="1685937" cy="1500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4" name="TextBox 23"/>
            <p:cNvSpPr txBox="1"/>
            <p:nvPr/>
          </p:nvSpPr>
          <p:spPr>
            <a:xfrm>
              <a:off x="4857752" y="4286256"/>
              <a:ext cx="30003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206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Подумай!</a:t>
              </a:r>
              <a:endParaRPr lang="ru-RU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grpSp>
        <p:nvGrpSpPr>
          <p:cNvPr id="5" name="Группа 24"/>
          <p:cNvGrpSpPr/>
          <p:nvPr/>
        </p:nvGrpSpPr>
        <p:grpSpPr>
          <a:xfrm>
            <a:off x="4572000" y="4214818"/>
            <a:ext cx="3000396" cy="2071702"/>
            <a:chOff x="4857752" y="4286256"/>
            <a:chExt cx="3000396" cy="2071702"/>
          </a:xfrm>
        </p:grpSpPr>
        <p:pic>
          <p:nvPicPr>
            <p:cNvPr id="26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072066" y="4857760"/>
              <a:ext cx="1685937" cy="1500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7" name="TextBox 26"/>
            <p:cNvSpPr txBox="1"/>
            <p:nvPr/>
          </p:nvSpPr>
          <p:spPr>
            <a:xfrm>
              <a:off x="4857752" y="4286256"/>
              <a:ext cx="30003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206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Подумай!</a:t>
              </a:r>
              <a:endParaRPr lang="ru-RU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29" name="Управляющая кнопка: далее 28">
            <a:hlinkClick r:id="" action="ppaction://hlinkshowjump?jump=nextslide" highlightClick="1"/>
          </p:cNvPr>
          <p:cNvSpPr/>
          <p:nvPr/>
        </p:nvSpPr>
        <p:spPr>
          <a:xfrm>
            <a:off x="8143900" y="5715016"/>
            <a:ext cx="720000" cy="720000"/>
          </a:xfrm>
          <a:prstGeom prst="actionButtonForwardNex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Песенка О Лете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357950" y="6000768"/>
            <a:ext cx="571504" cy="571504"/>
          </a:xfrm>
          <a:prstGeom prst="rect">
            <a:avLst/>
          </a:prstGeom>
        </p:spPr>
      </p:pic>
      <p:pic>
        <p:nvPicPr>
          <p:cNvPr id="1027" name="Picture 3" descr="C:\Documents and Settings\Оксана\Рабочий стол\Новая папка (2)\0001-001-Pravila-povedenija-v-lesu.jpg"/>
          <p:cNvPicPr>
            <a:picLocks noChangeAspect="1" noChangeArrowheads="1"/>
          </p:cNvPicPr>
          <p:nvPr/>
        </p:nvPicPr>
        <p:blipFill>
          <a:blip r:embed="rId4" cstate="print"/>
          <a:srcRect l="2778" t="2469" r="2777" b="2469"/>
          <a:stretch>
            <a:fillRect/>
          </a:stretch>
        </p:blipFill>
        <p:spPr bwMode="auto">
          <a:xfrm>
            <a:off x="5286380" y="714356"/>
            <a:ext cx="3312125" cy="250033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71472" y="428604"/>
            <a:ext cx="4572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 smtClean="0"/>
              <a:t>Дети утром рано встали,</a:t>
            </a:r>
          </a:p>
          <a:p>
            <a:pPr algn="ctr"/>
            <a:r>
              <a:rPr lang="ru-RU" sz="2400" dirty="0" smtClean="0"/>
              <a:t> За грибами в лес пошли. </a:t>
            </a:r>
          </a:p>
          <a:p>
            <a:pPr algn="ctr"/>
            <a:r>
              <a:rPr lang="ru-RU" sz="2400" dirty="0" smtClean="0"/>
              <a:t> Приседали, приседали,</a:t>
            </a:r>
          </a:p>
          <a:p>
            <a:pPr algn="ctr"/>
            <a:r>
              <a:rPr lang="ru-RU" sz="2400" dirty="0" smtClean="0"/>
              <a:t> Белый гриб в траве нашли. </a:t>
            </a:r>
          </a:p>
          <a:p>
            <a:pPr algn="ctr"/>
            <a:r>
              <a:rPr lang="ru-RU" sz="2400" dirty="0" smtClean="0"/>
              <a:t> На пеньке растут опята,</a:t>
            </a:r>
          </a:p>
          <a:p>
            <a:pPr algn="ctr"/>
            <a:r>
              <a:rPr lang="ru-RU" sz="2400" dirty="0" smtClean="0"/>
              <a:t> Наклонитесь к ним, ребята,</a:t>
            </a:r>
          </a:p>
          <a:p>
            <a:pPr algn="ctr"/>
            <a:r>
              <a:rPr lang="ru-RU" sz="2400" dirty="0" smtClean="0"/>
              <a:t> Наклоняйся, раз-два-три,</a:t>
            </a:r>
          </a:p>
          <a:p>
            <a:pPr algn="ctr"/>
            <a:r>
              <a:rPr lang="ru-RU" sz="2400" dirty="0" smtClean="0"/>
              <a:t> И в лукошко набери! </a:t>
            </a:r>
          </a:p>
          <a:p>
            <a:pPr algn="ctr"/>
            <a:r>
              <a:rPr lang="ru-RU" sz="2400" dirty="0" smtClean="0"/>
              <a:t> Вон на дереве орех.</a:t>
            </a:r>
          </a:p>
          <a:p>
            <a:pPr algn="ctr"/>
            <a:r>
              <a:rPr lang="ru-RU" sz="2400" dirty="0" smtClean="0"/>
              <a:t> Кто подпрыгнет выше всех? </a:t>
            </a:r>
          </a:p>
          <a:p>
            <a:pPr algn="ctr"/>
            <a:r>
              <a:rPr lang="ru-RU" sz="2400" dirty="0" smtClean="0"/>
              <a:t> Если хочешь дотянуться,</a:t>
            </a:r>
          </a:p>
          <a:p>
            <a:pPr algn="ctr"/>
            <a:r>
              <a:rPr lang="ru-RU" sz="2400" dirty="0" smtClean="0"/>
              <a:t> Надо сильно потянуться. </a:t>
            </a:r>
          </a:p>
          <a:p>
            <a:pPr algn="ctr"/>
            <a:r>
              <a:rPr lang="ru-RU" sz="2400" dirty="0" smtClean="0"/>
              <a:t> Три часа в лесу бродили,</a:t>
            </a:r>
          </a:p>
          <a:p>
            <a:pPr algn="ctr"/>
            <a:r>
              <a:rPr lang="ru-RU" sz="2400" dirty="0" smtClean="0"/>
              <a:t> Все тропинки исходили. </a:t>
            </a:r>
          </a:p>
          <a:p>
            <a:pPr algn="ctr"/>
            <a:r>
              <a:rPr lang="ru-RU" sz="2400" dirty="0" smtClean="0"/>
              <a:t> Утомил всех долгий путь —</a:t>
            </a:r>
          </a:p>
          <a:p>
            <a:pPr algn="ctr"/>
            <a:r>
              <a:rPr lang="ru-RU" sz="2400" dirty="0" smtClean="0"/>
              <a:t> Дети сели отдохнуть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1026" name="Picture 2" descr="C:\Documents and Settings\Оксана\Рабочий стол\Новая папка (2)\1542253-fa3dd4dfd382514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4357694"/>
            <a:ext cx="1625247" cy="1571636"/>
          </a:xfrm>
          <a:prstGeom prst="rect">
            <a:avLst/>
          </a:prstGeom>
          <a:noFill/>
        </p:spPr>
      </p:pic>
      <p:pic>
        <p:nvPicPr>
          <p:cNvPr id="1028" name="Picture 4" descr="C:\Documents and Settings\Оксана\Рабочий стол\Новая папка (2)\0012-013-Fizkultminutk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4000504"/>
            <a:ext cx="1643074" cy="2062058"/>
          </a:xfrm>
          <a:prstGeom prst="rect">
            <a:avLst/>
          </a:prstGeom>
          <a:noFill/>
        </p:spPr>
      </p:pic>
      <p:pic>
        <p:nvPicPr>
          <p:cNvPr id="1029" name="Picture 5" descr="C:\Documents and Settings\Оксана\Рабочий стол\Новая папка (2)\0012-013-Fizkultminutk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429520" y="4000504"/>
            <a:ext cx="1536913" cy="192882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57158" y="2786058"/>
            <a:ext cx="857256" cy="928694"/>
          </a:xfrm>
          <a:prstGeom prst="ellipse">
            <a:avLst/>
          </a:prstGeom>
          <a:solidFill>
            <a:srgbClr val="0070C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4.07407E-6 L 0.88663 0.0050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187 -0.43588 L 0.42187 0.4882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26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C -1.38889E-6 0.23634 0.09358 0.43055 0.20799 0.43055 C 0.34288 0.43055 0.39149 0.21527 0.41181 0.08564 L 0.43299 -0.08588 C 0.45399 -0.21528 0.5059 -0.43033 0.65816 -0.43033 C 0.75556 -0.43033 0.86632 -0.23681 0.86632 4.81481E-6 C 0.86632 0.23634 0.75556 0.43055 0.65816 0.43055 C 0.5059 0.43055 0.45399 0.21527 0.43299 0.08564 L 0.41181 -0.08588 C 0.39149 -0.21528 0.34288 -0.43033 0.20799 -0.43033 C 0.09358 -0.43033 -1.38889E-6 -0.23681 -1.38889E-6 4.81481E-6 Z " pathEditMode="relative" rAng="0" ptsTypes="ffFffffFfff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2" animBg="1"/>
      <p:bldP spid="2" grpId="4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85720" y="428604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Демонстрация портретов математиков и рассказ об их открытиях</a:t>
            </a:r>
            <a:endParaRPr kumimoji="0" lang="ru-RU" sz="30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3384376" cy="2664296"/>
          </a:xfrm>
          <a:prstGeom prst="rect">
            <a:avLst/>
          </a:prstGeom>
          <a:noFill/>
        </p:spPr>
      </p:pic>
      <p:pic>
        <p:nvPicPr>
          <p:cNvPr id="67585" name="Рисунок 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060848"/>
            <a:ext cx="3552393" cy="2664296"/>
          </a:xfrm>
          <a:prstGeom prst="rect">
            <a:avLst/>
          </a:prstGeom>
          <a:noFill/>
        </p:spPr>
      </p:pic>
      <p:pic>
        <p:nvPicPr>
          <p:cNvPr id="67587" name="Рисунок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068960"/>
            <a:ext cx="3450300" cy="259228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7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100" y="1317625"/>
            <a:ext cx="6314136" cy="5155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7813"/>
            <a:ext cx="8229600" cy="93660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Результативность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 descr="D:\фотки\оксана\SAM_0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428604"/>
            <a:ext cx="7456540" cy="55007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>
          <a:xfrm>
            <a:off x="468313" y="2492375"/>
            <a:ext cx="8229600" cy="1139825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Благодарю за внимание!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Клен">
  <a:themeElements>
    <a:clrScheme name="Клен 10">
      <a:dk1>
        <a:srgbClr val="000000"/>
      </a:dk1>
      <a:lt1>
        <a:srgbClr val="FFFFCC"/>
      </a:lt1>
      <a:dk2>
        <a:srgbClr val="A26D18"/>
      </a:dk2>
      <a:lt2>
        <a:srgbClr val="FFFEFB"/>
      </a:lt2>
      <a:accent1>
        <a:srgbClr val="FFD05B"/>
      </a:accent1>
      <a:accent2>
        <a:srgbClr val="FEE1A8"/>
      </a:accent2>
      <a:accent3>
        <a:srgbClr val="FFFFE2"/>
      </a:accent3>
      <a:accent4>
        <a:srgbClr val="000000"/>
      </a:accent4>
      <a:accent5>
        <a:srgbClr val="FFE4B5"/>
      </a:accent5>
      <a:accent6>
        <a:srgbClr val="E6CC98"/>
      </a:accent6>
      <a:hlink>
        <a:srgbClr val="FF0000"/>
      </a:hlink>
      <a:folHlink>
        <a:srgbClr val="CC6600"/>
      </a:folHlink>
    </a:clrScheme>
    <a:fontScheme name="Клен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10">
        <a:dk1>
          <a:srgbClr val="000000"/>
        </a:dk1>
        <a:lt1>
          <a:srgbClr val="FFFFCC"/>
        </a:lt1>
        <a:dk2>
          <a:srgbClr val="A26D18"/>
        </a:dk2>
        <a:lt2>
          <a:srgbClr val="FFFEFB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reeppt_0148_slide">
  <a:themeElements>
    <a:clrScheme name="Тема Office 2">
      <a:dk1>
        <a:srgbClr val="000000"/>
      </a:dk1>
      <a:lt1>
        <a:srgbClr val="FF99FF"/>
      </a:lt1>
      <a:dk2>
        <a:srgbClr val="000000"/>
      </a:dk2>
      <a:lt2>
        <a:srgbClr val="CCCCCC"/>
      </a:lt2>
      <a:accent1>
        <a:srgbClr val="552E99"/>
      </a:accent1>
      <a:accent2>
        <a:srgbClr val="992643"/>
      </a:accent2>
      <a:accent3>
        <a:srgbClr val="FFCAFF"/>
      </a:accent3>
      <a:accent4>
        <a:srgbClr val="000000"/>
      </a:accent4>
      <a:accent5>
        <a:srgbClr val="B4ADCA"/>
      </a:accent5>
      <a:accent6>
        <a:srgbClr val="8A213C"/>
      </a:accent6>
      <a:hlink>
        <a:srgbClr val="263780"/>
      </a:hlink>
      <a:folHlink>
        <a:srgbClr val="6E006E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991F99"/>
        </a:accent1>
        <a:accent2>
          <a:srgbClr val="852185"/>
        </a:accent2>
        <a:accent3>
          <a:srgbClr val="FFCAFF"/>
        </a:accent3>
        <a:accent4>
          <a:srgbClr val="000000"/>
        </a:accent4>
        <a:accent5>
          <a:srgbClr val="CAABCA"/>
        </a:accent5>
        <a:accent6>
          <a:srgbClr val="781D78"/>
        </a:accent6>
        <a:hlink>
          <a:srgbClr val="730B73"/>
        </a:hlink>
        <a:folHlink>
          <a:srgbClr val="661A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552E99"/>
        </a:accent1>
        <a:accent2>
          <a:srgbClr val="992643"/>
        </a:accent2>
        <a:accent3>
          <a:srgbClr val="FFCAFF"/>
        </a:accent3>
        <a:accent4>
          <a:srgbClr val="000000"/>
        </a:accent4>
        <a:accent5>
          <a:srgbClr val="B4ADCA"/>
        </a:accent5>
        <a:accent6>
          <a:srgbClr val="8A213C"/>
        </a:accent6>
        <a:hlink>
          <a:srgbClr val="263780"/>
        </a:hlink>
        <a:folHlink>
          <a:srgbClr val="6E00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457322"/>
        </a:accent1>
        <a:accent2>
          <a:srgbClr val="800080"/>
        </a:accent2>
        <a:accent3>
          <a:srgbClr val="FFCAFF"/>
        </a:accent3>
        <a:accent4>
          <a:srgbClr val="000000"/>
        </a:accent4>
        <a:accent5>
          <a:srgbClr val="B0BCAB"/>
        </a:accent5>
        <a:accent6>
          <a:srgbClr val="730073"/>
        </a:accent6>
        <a:hlink>
          <a:srgbClr val="005947"/>
        </a:hlink>
        <a:folHlink>
          <a:srgbClr val="59500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5E6600"/>
        </a:accent1>
        <a:accent2>
          <a:srgbClr val="8C4B0E"/>
        </a:accent2>
        <a:accent3>
          <a:srgbClr val="FFCAFF"/>
        </a:accent3>
        <a:accent4>
          <a:srgbClr val="000000"/>
        </a:accent4>
        <a:accent5>
          <a:srgbClr val="B6B8AA"/>
        </a:accent5>
        <a:accent6>
          <a:srgbClr val="7E430C"/>
        </a:accent6>
        <a:hlink>
          <a:srgbClr val="00446E"/>
        </a:hlink>
        <a:folHlink>
          <a:srgbClr val="7300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91F99"/>
        </a:accent1>
        <a:accent2>
          <a:srgbClr val="852185"/>
        </a:accent2>
        <a:accent3>
          <a:srgbClr val="FFFFFF"/>
        </a:accent3>
        <a:accent4>
          <a:srgbClr val="000000"/>
        </a:accent4>
        <a:accent5>
          <a:srgbClr val="CAABCA"/>
        </a:accent5>
        <a:accent6>
          <a:srgbClr val="781D78"/>
        </a:accent6>
        <a:hlink>
          <a:srgbClr val="730B73"/>
        </a:hlink>
        <a:folHlink>
          <a:srgbClr val="661A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552E99"/>
        </a:accent1>
        <a:accent2>
          <a:srgbClr val="992643"/>
        </a:accent2>
        <a:accent3>
          <a:srgbClr val="FFFFFF"/>
        </a:accent3>
        <a:accent4>
          <a:srgbClr val="000000"/>
        </a:accent4>
        <a:accent5>
          <a:srgbClr val="B4ADCA"/>
        </a:accent5>
        <a:accent6>
          <a:srgbClr val="8A213C"/>
        </a:accent6>
        <a:hlink>
          <a:srgbClr val="263780"/>
        </a:hlink>
        <a:folHlink>
          <a:srgbClr val="6E00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57322"/>
        </a:accent1>
        <a:accent2>
          <a:srgbClr val="800080"/>
        </a:accent2>
        <a:accent3>
          <a:srgbClr val="FFFFFF"/>
        </a:accent3>
        <a:accent4>
          <a:srgbClr val="000000"/>
        </a:accent4>
        <a:accent5>
          <a:srgbClr val="B0BCAB"/>
        </a:accent5>
        <a:accent6>
          <a:srgbClr val="730073"/>
        </a:accent6>
        <a:hlink>
          <a:srgbClr val="005947"/>
        </a:hlink>
        <a:folHlink>
          <a:srgbClr val="59500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5E6600"/>
        </a:accent1>
        <a:accent2>
          <a:srgbClr val="8C4B0E"/>
        </a:accent2>
        <a:accent3>
          <a:srgbClr val="FFFFFF"/>
        </a:accent3>
        <a:accent4>
          <a:srgbClr val="000000"/>
        </a:accent4>
        <a:accent5>
          <a:srgbClr val="B6B8AA"/>
        </a:accent5>
        <a:accent6>
          <a:srgbClr val="7E430C"/>
        </a:accent6>
        <a:hlink>
          <a:srgbClr val="00446E"/>
        </a:hlink>
        <a:folHlink>
          <a:srgbClr val="7300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ahoma"/>
        <a:ea typeface=""/>
        <a:cs typeface="Arial Unicode MS"/>
      </a:majorFont>
      <a:minorFont>
        <a:latin typeface="Tahoma"/>
        <a:ea typeface=""/>
        <a:cs typeface="Arial Unicode MS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freeppt_0058_slide">
  <a:themeElements>
    <a:clrScheme name="Тема Office 2">
      <a:dk1>
        <a:srgbClr val="000000"/>
      </a:dk1>
      <a:lt1>
        <a:srgbClr val="9999FF"/>
      </a:lt1>
      <a:dk2>
        <a:srgbClr val="000000"/>
      </a:dk2>
      <a:lt2>
        <a:srgbClr val="666666"/>
      </a:lt2>
      <a:accent1>
        <a:srgbClr val="4D3366"/>
      </a:accent1>
      <a:accent2>
        <a:srgbClr val="464C26"/>
      </a:accent2>
      <a:accent3>
        <a:srgbClr val="CACAFF"/>
      </a:accent3>
      <a:accent4>
        <a:srgbClr val="000000"/>
      </a:accent4>
      <a:accent5>
        <a:srgbClr val="B2ADB8"/>
      </a:accent5>
      <a:accent6>
        <a:srgbClr val="3F4421"/>
      </a:accent6>
      <a:hlink>
        <a:srgbClr val="334D66"/>
      </a:hlink>
      <a:folHlink>
        <a:srgbClr val="333366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Тема Office 1">
        <a:dk1>
          <a:srgbClr val="000000"/>
        </a:dk1>
        <a:lt1>
          <a:srgbClr val="9999FF"/>
        </a:lt1>
        <a:dk2>
          <a:srgbClr val="000000"/>
        </a:dk2>
        <a:lt2>
          <a:srgbClr val="666666"/>
        </a:lt2>
        <a:accent1>
          <a:srgbClr val="4545C1"/>
        </a:accent1>
        <a:accent2>
          <a:srgbClr val="4E4EA2"/>
        </a:accent2>
        <a:accent3>
          <a:srgbClr val="CACAFF"/>
        </a:accent3>
        <a:accent4>
          <a:srgbClr val="000000"/>
        </a:accent4>
        <a:accent5>
          <a:srgbClr val="B0B0DD"/>
        </a:accent5>
        <a:accent6>
          <a:srgbClr val="464692"/>
        </a:accent6>
        <a:hlink>
          <a:srgbClr val="2F2F83"/>
        </a:hlink>
        <a:folHlink>
          <a:srgbClr val="00008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9999FF"/>
        </a:lt1>
        <a:dk2>
          <a:srgbClr val="000000"/>
        </a:dk2>
        <a:lt2>
          <a:srgbClr val="666666"/>
        </a:lt2>
        <a:accent1>
          <a:srgbClr val="4D3366"/>
        </a:accent1>
        <a:accent2>
          <a:srgbClr val="464C26"/>
        </a:accent2>
        <a:accent3>
          <a:srgbClr val="CACAFF"/>
        </a:accent3>
        <a:accent4>
          <a:srgbClr val="000000"/>
        </a:accent4>
        <a:accent5>
          <a:srgbClr val="B2ADB8"/>
        </a:accent5>
        <a:accent6>
          <a:srgbClr val="3F4421"/>
        </a:accent6>
        <a:hlink>
          <a:srgbClr val="334D66"/>
        </a:hlink>
        <a:folHlink>
          <a:srgbClr val="33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9999FF"/>
        </a:lt1>
        <a:dk2>
          <a:srgbClr val="000000"/>
        </a:dk2>
        <a:lt2>
          <a:srgbClr val="666666"/>
        </a:lt2>
        <a:accent1>
          <a:srgbClr val="2B554F"/>
        </a:accent1>
        <a:accent2>
          <a:srgbClr val="55412B"/>
        </a:accent2>
        <a:accent3>
          <a:srgbClr val="CACAFF"/>
        </a:accent3>
        <a:accent4>
          <a:srgbClr val="000000"/>
        </a:accent4>
        <a:accent5>
          <a:srgbClr val="ACB4B2"/>
        </a:accent5>
        <a:accent6>
          <a:srgbClr val="4C3A26"/>
        </a:accent6>
        <a:hlink>
          <a:srgbClr val="333366"/>
        </a:hlink>
        <a:folHlink>
          <a:srgbClr val="55532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9999FF"/>
        </a:lt1>
        <a:dk2>
          <a:srgbClr val="000000"/>
        </a:dk2>
        <a:lt2>
          <a:srgbClr val="666666"/>
        </a:lt2>
        <a:accent1>
          <a:srgbClr val="663338"/>
        </a:accent1>
        <a:accent2>
          <a:srgbClr val="33552B"/>
        </a:accent2>
        <a:accent3>
          <a:srgbClr val="CACAFF"/>
        </a:accent3>
        <a:accent4>
          <a:srgbClr val="000000"/>
        </a:accent4>
        <a:accent5>
          <a:srgbClr val="B8ADAE"/>
        </a:accent5>
        <a:accent6>
          <a:srgbClr val="2D4C26"/>
        </a:accent6>
        <a:hlink>
          <a:srgbClr val="333366"/>
        </a:hlink>
        <a:folHlink>
          <a:srgbClr val="554A2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545C1"/>
        </a:accent1>
        <a:accent2>
          <a:srgbClr val="4E4EA2"/>
        </a:accent2>
        <a:accent3>
          <a:srgbClr val="FFFFFF"/>
        </a:accent3>
        <a:accent4>
          <a:srgbClr val="000000"/>
        </a:accent4>
        <a:accent5>
          <a:srgbClr val="B0B0DD"/>
        </a:accent5>
        <a:accent6>
          <a:srgbClr val="464692"/>
        </a:accent6>
        <a:hlink>
          <a:srgbClr val="2F2F83"/>
        </a:hlink>
        <a:folHlink>
          <a:srgbClr val="00008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D3366"/>
        </a:accent1>
        <a:accent2>
          <a:srgbClr val="464C26"/>
        </a:accent2>
        <a:accent3>
          <a:srgbClr val="FFFFFF"/>
        </a:accent3>
        <a:accent4>
          <a:srgbClr val="000000"/>
        </a:accent4>
        <a:accent5>
          <a:srgbClr val="B2ADB8"/>
        </a:accent5>
        <a:accent6>
          <a:srgbClr val="3F4421"/>
        </a:accent6>
        <a:hlink>
          <a:srgbClr val="334D66"/>
        </a:hlink>
        <a:folHlink>
          <a:srgbClr val="33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2B554F"/>
        </a:accent1>
        <a:accent2>
          <a:srgbClr val="55412B"/>
        </a:accent2>
        <a:accent3>
          <a:srgbClr val="FFFFFF"/>
        </a:accent3>
        <a:accent4>
          <a:srgbClr val="000000"/>
        </a:accent4>
        <a:accent5>
          <a:srgbClr val="ACB4B2"/>
        </a:accent5>
        <a:accent6>
          <a:srgbClr val="4C3A26"/>
        </a:accent6>
        <a:hlink>
          <a:srgbClr val="333366"/>
        </a:hlink>
        <a:folHlink>
          <a:srgbClr val="55532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663338"/>
        </a:accent1>
        <a:accent2>
          <a:srgbClr val="33552B"/>
        </a:accent2>
        <a:accent3>
          <a:srgbClr val="FFFFFF"/>
        </a:accent3>
        <a:accent4>
          <a:srgbClr val="000000"/>
        </a:accent4>
        <a:accent5>
          <a:srgbClr val="B8ADAE"/>
        </a:accent5>
        <a:accent6>
          <a:srgbClr val="2D4C26"/>
        </a:accent6>
        <a:hlink>
          <a:srgbClr val="333366"/>
        </a:hlink>
        <a:folHlink>
          <a:srgbClr val="554A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8_math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Шаблон DragAndDrop_2гнлпщдщ787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Шаблон DragAndDrop_2гнлпщдщ787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Литейная">
  <a:themeElements>
    <a:clrScheme name="Другая 2">
      <a:dk1>
        <a:srgbClr val="FFFF00"/>
      </a:dk1>
      <a:lt1>
        <a:srgbClr val="FFFF00"/>
      </a:lt1>
      <a:dk2>
        <a:srgbClr val="FFFF00"/>
      </a:dk2>
      <a:lt2>
        <a:srgbClr val="FFFF00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_Литейная">
  <a:themeElements>
    <a:clrScheme name="Другая 2">
      <a:dk1>
        <a:srgbClr val="FFFF00"/>
      </a:dk1>
      <a:lt1>
        <a:srgbClr val="FFFF00"/>
      </a:lt1>
      <a:dk2>
        <a:srgbClr val="FFFF00"/>
      </a:dk2>
      <a:lt2>
        <a:srgbClr val="FFFF00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3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imes New Roman"/>
        <a:ea typeface=""/>
        <a:cs typeface="Arial Unicode MS"/>
      </a:majorFont>
      <a:minorFont>
        <a:latin typeface="Times New Roman"/>
        <a:ea typeface=""/>
        <a:cs typeface="Arial Unicode MS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8383AD"/>
          </a:buClr>
          <a:buSzPct val="100000"/>
          <a:buFont typeface="Arial" charset="0"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8383AD"/>
          </a:buClr>
          <a:buSzPct val="100000"/>
          <a:buFont typeface="Arial" charset="0"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_freeppt_0148_slide">
  <a:themeElements>
    <a:clrScheme name="Тема Office 2">
      <a:dk1>
        <a:srgbClr val="000000"/>
      </a:dk1>
      <a:lt1>
        <a:srgbClr val="FF99FF"/>
      </a:lt1>
      <a:dk2>
        <a:srgbClr val="000000"/>
      </a:dk2>
      <a:lt2>
        <a:srgbClr val="CCCCCC"/>
      </a:lt2>
      <a:accent1>
        <a:srgbClr val="552E99"/>
      </a:accent1>
      <a:accent2>
        <a:srgbClr val="992643"/>
      </a:accent2>
      <a:accent3>
        <a:srgbClr val="FFCAFF"/>
      </a:accent3>
      <a:accent4>
        <a:srgbClr val="000000"/>
      </a:accent4>
      <a:accent5>
        <a:srgbClr val="B4ADCA"/>
      </a:accent5>
      <a:accent6>
        <a:srgbClr val="8A213C"/>
      </a:accent6>
      <a:hlink>
        <a:srgbClr val="263780"/>
      </a:hlink>
      <a:folHlink>
        <a:srgbClr val="6E006E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991F99"/>
        </a:accent1>
        <a:accent2>
          <a:srgbClr val="852185"/>
        </a:accent2>
        <a:accent3>
          <a:srgbClr val="FFCAFF"/>
        </a:accent3>
        <a:accent4>
          <a:srgbClr val="000000"/>
        </a:accent4>
        <a:accent5>
          <a:srgbClr val="CAABCA"/>
        </a:accent5>
        <a:accent6>
          <a:srgbClr val="781D78"/>
        </a:accent6>
        <a:hlink>
          <a:srgbClr val="730B73"/>
        </a:hlink>
        <a:folHlink>
          <a:srgbClr val="661A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552E99"/>
        </a:accent1>
        <a:accent2>
          <a:srgbClr val="992643"/>
        </a:accent2>
        <a:accent3>
          <a:srgbClr val="FFCAFF"/>
        </a:accent3>
        <a:accent4>
          <a:srgbClr val="000000"/>
        </a:accent4>
        <a:accent5>
          <a:srgbClr val="B4ADCA"/>
        </a:accent5>
        <a:accent6>
          <a:srgbClr val="8A213C"/>
        </a:accent6>
        <a:hlink>
          <a:srgbClr val="263780"/>
        </a:hlink>
        <a:folHlink>
          <a:srgbClr val="6E00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457322"/>
        </a:accent1>
        <a:accent2>
          <a:srgbClr val="800080"/>
        </a:accent2>
        <a:accent3>
          <a:srgbClr val="FFCAFF"/>
        </a:accent3>
        <a:accent4>
          <a:srgbClr val="000000"/>
        </a:accent4>
        <a:accent5>
          <a:srgbClr val="B0BCAB"/>
        </a:accent5>
        <a:accent6>
          <a:srgbClr val="730073"/>
        </a:accent6>
        <a:hlink>
          <a:srgbClr val="005947"/>
        </a:hlink>
        <a:folHlink>
          <a:srgbClr val="59500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5E6600"/>
        </a:accent1>
        <a:accent2>
          <a:srgbClr val="8C4B0E"/>
        </a:accent2>
        <a:accent3>
          <a:srgbClr val="FFCAFF"/>
        </a:accent3>
        <a:accent4>
          <a:srgbClr val="000000"/>
        </a:accent4>
        <a:accent5>
          <a:srgbClr val="B6B8AA"/>
        </a:accent5>
        <a:accent6>
          <a:srgbClr val="7E430C"/>
        </a:accent6>
        <a:hlink>
          <a:srgbClr val="00446E"/>
        </a:hlink>
        <a:folHlink>
          <a:srgbClr val="7300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91F99"/>
        </a:accent1>
        <a:accent2>
          <a:srgbClr val="852185"/>
        </a:accent2>
        <a:accent3>
          <a:srgbClr val="FFFFFF"/>
        </a:accent3>
        <a:accent4>
          <a:srgbClr val="000000"/>
        </a:accent4>
        <a:accent5>
          <a:srgbClr val="CAABCA"/>
        </a:accent5>
        <a:accent6>
          <a:srgbClr val="781D78"/>
        </a:accent6>
        <a:hlink>
          <a:srgbClr val="730B73"/>
        </a:hlink>
        <a:folHlink>
          <a:srgbClr val="661A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552E99"/>
        </a:accent1>
        <a:accent2>
          <a:srgbClr val="992643"/>
        </a:accent2>
        <a:accent3>
          <a:srgbClr val="FFFFFF"/>
        </a:accent3>
        <a:accent4>
          <a:srgbClr val="000000"/>
        </a:accent4>
        <a:accent5>
          <a:srgbClr val="B4ADCA"/>
        </a:accent5>
        <a:accent6>
          <a:srgbClr val="8A213C"/>
        </a:accent6>
        <a:hlink>
          <a:srgbClr val="263780"/>
        </a:hlink>
        <a:folHlink>
          <a:srgbClr val="6E00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57322"/>
        </a:accent1>
        <a:accent2>
          <a:srgbClr val="800080"/>
        </a:accent2>
        <a:accent3>
          <a:srgbClr val="FFFFFF"/>
        </a:accent3>
        <a:accent4>
          <a:srgbClr val="000000"/>
        </a:accent4>
        <a:accent5>
          <a:srgbClr val="B0BCAB"/>
        </a:accent5>
        <a:accent6>
          <a:srgbClr val="730073"/>
        </a:accent6>
        <a:hlink>
          <a:srgbClr val="005947"/>
        </a:hlink>
        <a:folHlink>
          <a:srgbClr val="59500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5E6600"/>
        </a:accent1>
        <a:accent2>
          <a:srgbClr val="8C4B0E"/>
        </a:accent2>
        <a:accent3>
          <a:srgbClr val="FFFFFF"/>
        </a:accent3>
        <a:accent4>
          <a:srgbClr val="000000"/>
        </a:accent4>
        <a:accent5>
          <a:srgbClr val="B6B8AA"/>
        </a:accent5>
        <a:accent6>
          <a:srgbClr val="7E430C"/>
        </a:accent6>
        <a:hlink>
          <a:srgbClr val="00446E"/>
        </a:hlink>
        <a:folHlink>
          <a:srgbClr val="7300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_pril1">
  <a:themeElements>
    <a:clrScheme name="Оформление по умолчанию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_freeppt_0058_slide">
  <a:themeElements>
    <a:clrScheme name="Тема Office 2">
      <a:dk1>
        <a:srgbClr val="000000"/>
      </a:dk1>
      <a:lt1>
        <a:srgbClr val="9999FF"/>
      </a:lt1>
      <a:dk2>
        <a:srgbClr val="000000"/>
      </a:dk2>
      <a:lt2>
        <a:srgbClr val="666666"/>
      </a:lt2>
      <a:accent1>
        <a:srgbClr val="4D3366"/>
      </a:accent1>
      <a:accent2>
        <a:srgbClr val="464C26"/>
      </a:accent2>
      <a:accent3>
        <a:srgbClr val="CACAFF"/>
      </a:accent3>
      <a:accent4>
        <a:srgbClr val="000000"/>
      </a:accent4>
      <a:accent5>
        <a:srgbClr val="B2ADB8"/>
      </a:accent5>
      <a:accent6>
        <a:srgbClr val="3F4421"/>
      </a:accent6>
      <a:hlink>
        <a:srgbClr val="334D66"/>
      </a:hlink>
      <a:folHlink>
        <a:srgbClr val="333366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Тема Office 1">
        <a:dk1>
          <a:srgbClr val="000000"/>
        </a:dk1>
        <a:lt1>
          <a:srgbClr val="9999FF"/>
        </a:lt1>
        <a:dk2>
          <a:srgbClr val="000000"/>
        </a:dk2>
        <a:lt2>
          <a:srgbClr val="666666"/>
        </a:lt2>
        <a:accent1>
          <a:srgbClr val="4545C1"/>
        </a:accent1>
        <a:accent2>
          <a:srgbClr val="4E4EA2"/>
        </a:accent2>
        <a:accent3>
          <a:srgbClr val="CACAFF"/>
        </a:accent3>
        <a:accent4>
          <a:srgbClr val="000000"/>
        </a:accent4>
        <a:accent5>
          <a:srgbClr val="B0B0DD"/>
        </a:accent5>
        <a:accent6>
          <a:srgbClr val="464692"/>
        </a:accent6>
        <a:hlink>
          <a:srgbClr val="2F2F83"/>
        </a:hlink>
        <a:folHlink>
          <a:srgbClr val="00008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9999FF"/>
        </a:lt1>
        <a:dk2>
          <a:srgbClr val="000000"/>
        </a:dk2>
        <a:lt2>
          <a:srgbClr val="666666"/>
        </a:lt2>
        <a:accent1>
          <a:srgbClr val="4D3366"/>
        </a:accent1>
        <a:accent2>
          <a:srgbClr val="464C26"/>
        </a:accent2>
        <a:accent3>
          <a:srgbClr val="CACAFF"/>
        </a:accent3>
        <a:accent4>
          <a:srgbClr val="000000"/>
        </a:accent4>
        <a:accent5>
          <a:srgbClr val="B2ADB8"/>
        </a:accent5>
        <a:accent6>
          <a:srgbClr val="3F4421"/>
        </a:accent6>
        <a:hlink>
          <a:srgbClr val="334D66"/>
        </a:hlink>
        <a:folHlink>
          <a:srgbClr val="33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9999FF"/>
        </a:lt1>
        <a:dk2>
          <a:srgbClr val="000000"/>
        </a:dk2>
        <a:lt2>
          <a:srgbClr val="666666"/>
        </a:lt2>
        <a:accent1>
          <a:srgbClr val="2B554F"/>
        </a:accent1>
        <a:accent2>
          <a:srgbClr val="55412B"/>
        </a:accent2>
        <a:accent3>
          <a:srgbClr val="CACAFF"/>
        </a:accent3>
        <a:accent4>
          <a:srgbClr val="000000"/>
        </a:accent4>
        <a:accent5>
          <a:srgbClr val="ACB4B2"/>
        </a:accent5>
        <a:accent6>
          <a:srgbClr val="4C3A26"/>
        </a:accent6>
        <a:hlink>
          <a:srgbClr val="333366"/>
        </a:hlink>
        <a:folHlink>
          <a:srgbClr val="55532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9999FF"/>
        </a:lt1>
        <a:dk2>
          <a:srgbClr val="000000"/>
        </a:dk2>
        <a:lt2>
          <a:srgbClr val="666666"/>
        </a:lt2>
        <a:accent1>
          <a:srgbClr val="663338"/>
        </a:accent1>
        <a:accent2>
          <a:srgbClr val="33552B"/>
        </a:accent2>
        <a:accent3>
          <a:srgbClr val="CACAFF"/>
        </a:accent3>
        <a:accent4>
          <a:srgbClr val="000000"/>
        </a:accent4>
        <a:accent5>
          <a:srgbClr val="B8ADAE"/>
        </a:accent5>
        <a:accent6>
          <a:srgbClr val="2D4C26"/>
        </a:accent6>
        <a:hlink>
          <a:srgbClr val="333366"/>
        </a:hlink>
        <a:folHlink>
          <a:srgbClr val="554A2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545C1"/>
        </a:accent1>
        <a:accent2>
          <a:srgbClr val="4E4EA2"/>
        </a:accent2>
        <a:accent3>
          <a:srgbClr val="FFFFFF"/>
        </a:accent3>
        <a:accent4>
          <a:srgbClr val="000000"/>
        </a:accent4>
        <a:accent5>
          <a:srgbClr val="B0B0DD"/>
        </a:accent5>
        <a:accent6>
          <a:srgbClr val="464692"/>
        </a:accent6>
        <a:hlink>
          <a:srgbClr val="2F2F83"/>
        </a:hlink>
        <a:folHlink>
          <a:srgbClr val="00008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D3366"/>
        </a:accent1>
        <a:accent2>
          <a:srgbClr val="464C26"/>
        </a:accent2>
        <a:accent3>
          <a:srgbClr val="FFFFFF"/>
        </a:accent3>
        <a:accent4>
          <a:srgbClr val="000000"/>
        </a:accent4>
        <a:accent5>
          <a:srgbClr val="B2ADB8"/>
        </a:accent5>
        <a:accent6>
          <a:srgbClr val="3F4421"/>
        </a:accent6>
        <a:hlink>
          <a:srgbClr val="334D66"/>
        </a:hlink>
        <a:folHlink>
          <a:srgbClr val="33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2B554F"/>
        </a:accent1>
        <a:accent2>
          <a:srgbClr val="55412B"/>
        </a:accent2>
        <a:accent3>
          <a:srgbClr val="FFFFFF"/>
        </a:accent3>
        <a:accent4>
          <a:srgbClr val="000000"/>
        </a:accent4>
        <a:accent5>
          <a:srgbClr val="ACB4B2"/>
        </a:accent5>
        <a:accent6>
          <a:srgbClr val="4C3A26"/>
        </a:accent6>
        <a:hlink>
          <a:srgbClr val="333366"/>
        </a:hlink>
        <a:folHlink>
          <a:srgbClr val="55532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663338"/>
        </a:accent1>
        <a:accent2>
          <a:srgbClr val="33552B"/>
        </a:accent2>
        <a:accent3>
          <a:srgbClr val="FFFFFF"/>
        </a:accent3>
        <a:accent4>
          <a:srgbClr val="000000"/>
        </a:accent4>
        <a:accent5>
          <a:srgbClr val="B8ADAE"/>
        </a:accent5>
        <a:accent6>
          <a:srgbClr val="2D4C26"/>
        </a:accent6>
        <a:hlink>
          <a:srgbClr val="333366"/>
        </a:hlink>
        <a:folHlink>
          <a:srgbClr val="554A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accent6">
            <a:lumMod val="40000"/>
            <a:lumOff val="60000"/>
          </a:schemeClr>
        </a:solidFill>
      </a:spPr>
      <a:bodyPr wrap="square" rtlCol="0">
        <a:spAutoFit/>
      </a:bodyPr>
      <a:lstStyle>
        <a:defPPr>
          <a:defRPr sz="1000" dirty="0" smtClean="0"/>
        </a:defPPr>
      </a:lstStyle>
    </a:txDef>
  </a:objectDefaults>
  <a:extraClrSchemeLst/>
</a:theme>
</file>

<file path=ppt/theme/theme21.xml><?xml version="1.0" encoding="utf-8"?>
<a:theme xmlns:a="http://schemas.openxmlformats.org/drawingml/2006/main" name="2_freeppt_0148_slide">
  <a:themeElements>
    <a:clrScheme name="Тема Office 2">
      <a:dk1>
        <a:srgbClr val="000000"/>
      </a:dk1>
      <a:lt1>
        <a:srgbClr val="FF99FF"/>
      </a:lt1>
      <a:dk2>
        <a:srgbClr val="000000"/>
      </a:dk2>
      <a:lt2>
        <a:srgbClr val="CCCCCC"/>
      </a:lt2>
      <a:accent1>
        <a:srgbClr val="552E99"/>
      </a:accent1>
      <a:accent2>
        <a:srgbClr val="992643"/>
      </a:accent2>
      <a:accent3>
        <a:srgbClr val="FFCAFF"/>
      </a:accent3>
      <a:accent4>
        <a:srgbClr val="000000"/>
      </a:accent4>
      <a:accent5>
        <a:srgbClr val="B4ADCA"/>
      </a:accent5>
      <a:accent6>
        <a:srgbClr val="8A213C"/>
      </a:accent6>
      <a:hlink>
        <a:srgbClr val="263780"/>
      </a:hlink>
      <a:folHlink>
        <a:srgbClr val="6E006E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991F99"/>
        </a:accent1>
        <a:accent2>
          <a:srgbClr val="852185"/>
        </a:accent2>
        <a:accent3>
          <a:srgbClr val="FFCAFF"/>
        </a:accent3>
        <a:accent4>
          <a:srgbClr val="000000"/>
        </a:accent4>
        <a:accent5>
          <a:srgbClr val="CAABCA"/>
        </a:accent5>
        <a:accent6>
          <a:srgbClr val="781D78"/>
        </a:accent6>
        <a:hlink>
          <a:srgbClr val="730B73"/>
        </a:hlink>
        <a:folHlink>
          <a:srgbClr val="661A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552E99"/>
        </a:accent1>
        <a:accent2>
          <a:srgbClr val="992643"/>
        </a:accent2>
        <a:accent3>
          <a:srgbClr val="FFCAFF"/>
        </a:accent3>
        <a:accent4>
          <a:srgbClr val="000000"/>
        </a:accent4>
        <a:accent5>
          <a:srgbClr val="B4ADCA"/>
        </a:accent5>
        <a:accent6>
          <a:srgbClr val="8A213C"/>
        </a:accent6>
        <a:hlink>
          <a:srgbClr val="263780"/>
        </a:hlink>
        <a:folHlink>
          <a:srgbClr val="6E00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457322"/>
        </a:accent1>
        <a:accent2>
          <a:srgbClr val="800080"/>
        </a:accent2>
        <a:accent3>
          <a:srgbClr val="FFCAFF"/>
        </a:accent3>
        <a:accent4>
          <a:srgbClr val="000000"/>
        </a:accent4>
        <a:accent5>
          <a:srgbClr val="B0BCAB"/>
        </a:accent5>
        <a:accent6>
          <a:srgbClr val="730073"/>
        </a:accent6>
        <a:hlink>
          <a:srgbClr val="005947"/>
        </a:hlink>
        <a:folHlink>
          <a:srgbClr val="59500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99FF"/>
        </a:lt1>
        <a:dk2>
          <a:srgbClr val="000000"/>
        </a:dk2>
        <a:lt2>
          <a:srgbClr val="CCCCCC"/>
        </a:lt2>
        <a:accent1>
          <a:srgbClr val="5E6600"/>
        </a:accent1>
        <a:accent2>
          <a:srgbClr val="8C4B0E"/>
        </a:accent2>
        <a:accent3>
          <a:srgbClr val="FFCAFF"/>
        </a:accent3>
        <a:accent4>
          <a:srgbClr val="000000"/>
        </a:accent4>
        <a:accent5>
          <a:srgbClr val="B6B8AA"/>
        </a:accent5>
        <a:accent6>
          <a:srgbClr val="7E430C"/>
        </a:accent6>
        <a:hlink>
          <a:srgbClr val="00446E"/>
        </a:hlink>
        <a:folHlink>
          <a:srgbClr val="7300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91F99"/>
        </a:accent1>
        <a:accent2>
          <a:srgbClr val="852185"/>
        </a:accent2>
        <a:accent3>
          <a:srgbClr val="FFFFFF"/>
        </a:accent3>
        <a:accent4>
          <a:srgbClr val="000000"/>
        </a:accent4>
        <a:accent5>
          <a:srgbClr val="CAABCA"/>
        </a:accent5>
        <a:accent6>
          <a:srgbClr val="781D78"/>
        </a:accent6>
        <a:hlink>
          <a:srgbClr val="730B73"/>
        </a:hlink>
        <a:folHlink>
          <a:srgbClr val="661A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552E99"/>
        </a:accent1>
        <a:accent2>
          <a:srgbClr val="992643"/>
        </a:accent2>
        <a:accent3>
          <a:srgbClr val="FFFFFF"/>
        </a:accent3>
        <a:accent4>
          <a:srgbClr val="000000"/>
        </a:accent4>
        <a:accent5>
          <a:srgbClr val="B4ADCA"/>
        </a:accent5>
        <a:accent6>
          <a:srgbClr val="8A213C"/>
        </a:accent6>
        <a:hlink>
          <a:srgbClr val="263780"/>
        </a:hlink>
        <a:folHlink>
          <a:srgbClr val="6E00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57322"/>
        </a:accent1>
        <a:accent2>
          <a:srgbClr val="800080"/>
        </a:accent2>
        <a:accent3>
          <a:srgbClr val="FFFFFF"/>
        </a:accent3>
        <a:accent4>
          <a:srgbClr val="000000"/>
        </a:accent4>
        <a:accent5>
          <a:srgbClr val="B0BCAB"/>
        </a:accent5>
        <a:accent6>
          <a:srgbClr val="730073"/>
        </a:accent6>
        <a:hlink>
          <a:srgbClr val="005947"/>
        </a:hlink>
        <a:folHlink>
          <a:srgbClr val="59500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5E6600"/>
        </a:accent1>
        <a:accent2>
          <a:srgbClr val="8C4B0E"/>
        </a:accent2>
        <a:accent3>
          <a:srgbClr val="FFFFFF"/>
        </a:accent3>
        <a:accent4>
          <a:srgbClr val="000000"/>
        </a:accent4>
        <a:accent5>
          <a:srgbClr val="B6B8AA"/>
        </a:accent5>
        <a:accent6>
          <a:srgbClr val="7E430C"/>
        </a:accent6>
        <a:hlink>
          <a:srgbClr val="00446E"/>
        </a:hlink>
        <a:folHlink>
          <a:srgbClr val="7300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_Шаблон DragAndDrop_2гнлпщдщ787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функция</Template>
  <TotalTime>888</TotalTime>
  <Words>1292</Words>
  <Application>Microsoft Office PowerPoint</Application>
  <PresentationFormat>Экран (4:3)</PresentationFormat>
  <Paragraphs>492</Paragraphs>
  <Slides>52</Slides>
  <Notes>10</Notes>
  <HiddenSlides>4</HiddenSlides>
  <MMClips>1</MMClips>
  <ScaleCrop>false</ScaleCrop>
  <HeadingPairs>
    <vt:vector size="6" baseType="variant">
      <vt:variant>
        <vt:lpstr>Тема</vt:lpstr>
      </vt:variant>
      <vt:variant>
        <vt:i4>22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75" baseType="lpstr">
      <vt:lpstr>Клен</vt:lpstr>
      <vt:lpstr>freeppt_0148_slide</vt:lpstr>
      <vt:lpstr>Тема Office</vt:lpstr>
      <vt:lpstr>freeppt_0058_slide</vt:lpstr>
      <vt:lpstr>1_Тема Office</vt:lpstr>
      <vt:lpstr>2_Тема Office</vt:lpstr>
      <vt:lpstr>8_math</vt:lpstr>
      <vt:lpstr>Шаблон DragAndDrop_2гнлпщдщ787</vt:lpstr>
      <vt:lpstr>1_Шаблон DragAndDrop_2гнлпщдщ787</vt:lpstr>
      <vt:lpstr>Литейная</vt:lpstr>
      <vt:lpstr>1_Литейная</vt:lpstr>
      <vt:lpstr>3_Тема Office</vt:lpstr>
      <vt:lpstr>1_freeppt_0148_slide</vt:lpstr>
      <vt:lpstr>4_Тема Office</vt:lpstr>
      <vt:lpstr>5_Тема Office</vt:lpstr>
      <vt:lpstr>1_pril1</vt:lpstr>
      <vt:lpstr>Трек</vt:lpstr>
      <vt:lpstr>Трава</vt:lpstr>
      <vt:lpstr>1_freeppt_0058_slide</vt:lpstr>
      <vt:lpstr>6_Тема Office</vt:lpstr>
      <vt:lpstr>2_freeppt_0148_slide</vt:lpstr>
      <vt:lpstr>2_Шаблон DragAndDrop_2гнлпщдщ787</vt:lpstr>
      <vt:lpstr>Формула</vt:lpstr>
      <vt:lpstr>Использование ИКТ на уроках математики в рамках реализации ФГОС основной школы </vt:lpstr>
      <vt:lpstr>Слайд 2</vt:lpstr>
      <vt:lpstr>Слайд 3</vt:lpstr>
      <vt:lpstr>Неумение   учащимися   овладевать   знаниями,   работать   с информацией;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Представьте в виде степени:</vt:lpstr>
      <vt:lpstr>Слайд 26</vt:lpstr>
      <vt:lpstr>Слайд 27</vt:lpstr>
      <vt:lpstr>       Чтобы умножить степени с одинаковыми основаниями, нужно основание оставить прежними, а показатели степеней сложить</vt:lpstr>
      <vt:lpstr>Слайд 29</vt:lpstr>
      <vt:lpstr>Слайд 30</vt:lpstr>
      <vt:lpstr>Слайд 31</vt:lpstr>
      <vt:lpstr>Слайд 32</vt:lpstr>
      <vt:lpstr>Слайд 33</vt:lpstr>
      <vt:lpstr>Слайд 34</vt:lpstr>
      <vt:lpstr>Задание 1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оксана</cp:lastModifiedBy>
  <cp:revision>92</cp:revision>
  <dcterms:modified xsi:type="dcterms:W3CDTF">2017-03-31T06:21:53Z</dcterms:modified>
</cp:coreProperties>
</file>